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84" r:id="rId5"/>
    <p:sldId id="285" r:id="rId6"/>
    <p:sldId id="287" r:id="rId7"/>
    <p:sldId id="294" r:id="rId8"/>
    <p:sldId id="295" r:id="rId9"/>
    <p:sldId id="296" r:id="rId10"/>
    <p:sldId id="286" r:id="rId11"/>
    <p:sldId id="291" r:id="rId12"/>
    <p:sldId id="297" r:id="rId13"/>
    <p:sldId id="298" r:id="rId14"/>
    <p:sldId id="299" r:id="rId15"/>
    <p:sldId id="289" r:id="rId16"/>
    <p:sldId id="292" r:id="rId17"/>
    <p:sldId id="300" r:id="rId18"/>
    <p:sldId id="301" r:id="rId19"/>
    <p:sldId id="302" r:id="rId20"/>
    <p:sldId id="290" r:id="rId21"/>
    <p:sldId id="293" r:id="rId22"/>
    <p:sldId id="303" r:id="rId23"/>
    <p:sldId id="304" r:id="rId24"/>
    <p:sldId id="305" r:id="rId25"/>
    <p:sldId id="306" r:id="rId26"/>
    <p:sldId id="288" r:id="rId27"/>
  </p:sldIdLst>
  <p:sldSz cx="12192000" cy="685800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6" autoAdjust="0"/>
    <p:restoredTop sz="94660"/>
  </p:normalViewPr>
  <p:slideViewPr>
    <p:cSldViewPr snapToGrid="0">
      <p:cViewPr varScale="1">
        <p:scale>
          <a:sx n="88" d="100"/>
          <a:sy n="88" d="100"/>
        </p:scale>
        <p:origin x="246" y="96"/>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tags/tag5.xml" Type="http://schemas.openxmlformats.org/officeDocument/2006/relationships/tags"/><Relationship Id="rId29" Target="presProps.xml" Type="http://schemas.openxmlformats.org/officeDocument/2006/relationships/presProps"/><Relationship Id="rId3" Target="notesMasters/notesMaster1.xml" Type="http://schemas.openxmlformats.org/officeDocument/2006/relationships/notesMaster"/><Relationship Id="rId30" Target="viewProps.xml" Type="http://schemas.openxmlformats.org/officeDocument/2006/relationships/viewProps"/><Relationship Id="rId31" Target="theme/theme1.xml" Type="http://schemas.openxmlformats.org/officeDocument/2006/relationships/theme"/><Relationship Id="rId32"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9E29FD-5CB0-43B2-8DE4-7A81EECF5A0B}" type="datetimeFigureOut">
              <a:rPr lang="zh-CN" altLang="en-US" smtClean="0"/>
              <a:t>2018/7/6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A2CAD8-F91A-409A-B778-AA74111763F6}" type="slidenum">
              <a:rPr lang="zh-CN" altLang="en-US" smtClean="0"/>
              <a:t>‹#›</a:t>
            </a:fld>
            <a:endParaRPr lang="zh-CN" altLang="en-US"/>
          </a:p>
        </p:txBody>
      </p:sp>
    </p:spTree>
    <p:extLst>
      <p:ext uri="{BB962C8B-B14F-4D97-AF65-F5344CB8AC3E}">
        <p14:creationId val="3544031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10596382"/>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11828747"/>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502605"/>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64821608"/>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86895073"/>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17961820"/>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56249669"/>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88908143"/>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14510430"/>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29959143"/>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18789174"/>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61245157"/>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89846071"/>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55381493"/>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16383354"/>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1854380"/>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51885249"/>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70867966"/>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88232596"/>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11346004"/>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02996888"/>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92480827"/>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93283022"/>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66066710"/>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a:extLst>
              <a:ext uri="{FF2B5EF4-FFF2-40B4-BE49-F238E27FC236}">
                <a16:creationId xmlns:a16="http://schemas.microsoft.com/office/drawing/2014/main" id="{269E6307-B339-4BB6-917D-3C23473274C6}"/>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E2072071-EDC3-4497-9CF5-D380D82635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260F51E2-6110-42B6-AD1C-2A061E700915}"/>
              </a:ext>
            </a:extLst>
          </p:cNvPr>
          <p:cNvSpPr>
            <a:spLocks noGrp="1"/>
          </p:cNvSpPr>
          <p:nvPr>
            <p:ph type="dt" sz="half" idx="10"/>
          </p:nvPr>
        </p:nvSpPr>
        <p:spPr/>
        <p:txBody>
          <a:bodyPr/>
          <a:lstStyle/>
          <a:p>
            <a:fld id="{851456EF-EDA7-466D-90A9-97D47B7037CB}" type="datetimeFigureOut">
              <a:rPr lang="zh-CN" altLang="en-US" smtClean="0"/>
              <a:t>2018/7/6</a:t>
            </a:fld>
            <a:endParaRPr lang="zh-CN" altLang="en-US"/>
          </a:p>
        </p:txBody>
      </p:sp>
      <p:sp>
        <p:nvSpPr>
          <p:cNvPr id="5" name="页脚占位符 4">
            <a:extLst>
              <a:ext uri="{FF2B5EF4-FFF2-40B4-BE49-F238E27FC236}">
                <a16:creationId xmlns:a16="http://schemas.microsoft.com/office/drawing/2014/main" id="{0FB077BF-E70D-46F2-806A-019D5E9D853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190F3DE-A7B7-4C33-862E-179405C3ACF5}"/>
              </a:ext>
            </a:extLst>
          </p:cNvPr>
          <p:cNvSpPr>
            <a:spLocks noGrp="1"/>
          </p:cNvSpPr>
          <p:nvPr>
            <p:ph type="sldNum" sz="quarter" idx="12"/>
          </p:nvPr>
        </p:nvSpPr>
        <p:spPr/>
        <p:txBody>
          <a:bodyPr/>
          <a:lstStyle/>
          <a:p>
            <a:fld id="{1A7D73ED-7EBB-4E11-B60B-79773C5177D3}" type="slidenum">
              <a:rPr lang="zh-CN" altLang="en-US" smtClean="0"/>
              <a:t>‹#›</a:t>
            </a:fld>
            <a:endParaRPr lang="zh-CN" altLang="en-US"/>
          </a:p>
        </p:txBody>
      </p:sp>
    </p:spTree>
    <p:extLst>
      <p:ext uri="{BB962C8B-B14F-4D97-AF65-F5344CB8AC3E}">
        <p14:creationId val="2253811795"/>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a:extLst>
              <a:ext uri="{FF2B5EF4-FFF2-40B4-BE49-F238E27FC236}">
                <a16:creationId xmlns:a16="http://schemas.microsoft.com/office/drawing/2014/main" id="{38DF56CA-60B2-41D2-9BC1-9F491180B7CD}"/>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4D036413-0D1F-49C6-ABC3-E88B00AA9D19}"/>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990967AC-5B2E-4CE5-B02B-28F41E919F81}"/>
              </a:ext>
            </a:extLst>
          </p:cNvPr>
          <p:cNvSpPr>
            <a:spLocks noGrp="1"/>
          </p:cNvSpPr>
          <p:nvPr>
            <p:ph type="dt" sz="half" idx="10"/>
          </p:nvPr>
        </p:nvSpPr>
        <p:spPr/>
        <p:txBody>
          <a:bodyPr/>
          <a:lstStyle/>
          <a:p>
            <a:fld id="{851456EF-EDA7-466D-90A9-97D47B7037CB}" type="datetimeFigureOut">
              <a:rPr lang="zh-CN" altLang="en-US" smtClean="0"/>
              <a:t>2018/7/6</a:t>
            </a:fld>
            <a:endParaRPr lang="zh-CN" altLang="en-US"/>
          </a:p>
        </p:txBody>
      </p:sp>
      <p:sp>
        <p:nvSpPr>
          <p:cNvPr id="5" name="页脚占位符 4">
            <a:extLst>
              <a:ext uri="{FF2B5EF4-FFF2-40B4-BE49-F238E27FC236}">
                <a16:creationId xmlns:a16="http://schemas.microsoft.com/office/drawing/2014/main" id="{8E7432D6-B28E-4415-90A8-1491910D2A2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FD1B169-DE41-4C59-B264-6376E14F05E3}"/>
              </a:ext>
            </a:extLst>
          </p:cNvPr>
          <p:cNvSpPr>
            <a:spLocks noGrp="1"/>
          </p:cNvSpPr>
          <p:nvPr>
            <p:ph type="sldNum" sz="quarter" idx="12"/>
          </p:nvPr>
        </p:nvSpPr>
        <p:spPr/>
        <p:txBody>
          <a:bodyPr/>
          <a:lstStyle/>
          <a:p>
            <a:fld id="{1A7D73ED-7EBB-4E11-B60B-79773C5177D3}" type="slidenum">
              <a:rPr lang="zh-CN" altLang="en-US" smtClean="0"/>
              <a:t>‹#›</a:t>
            </a:fld>
            <a:endParaRPr lang="zh-CN" altLang="en-US"/>
          </a:p>
        </p:txBody>
      </p:sp>
    </p:spTree>
    <p:extLst>
      <p:ext uri="{BB962C8B-B14F-4D97-AF65-F5344CB8AC3E}">
        <p14:creationId val="2596725191"/>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a:extLst>
              <a:ext uri="{FF2B5EF4-FFF2-40B4-BE49-F238E27FC236}">
                <a16:creationId xmlns:a16="http://schemas.microsoft.com/office/drawing/2014/main" id="{EF2B3E7E-5BF0-4A59-8E75-85A611782CBE}"/>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98194D29-58BB-4975-B376-EF1A5BC29E8C}"/>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F808C711-39DA-4EF0-8F62-5B958554AD34}"/>
              </a:ext>
            </a:extLst>
          </p:cNvPr>
          <p:cNvSpPr>
            <a:spLocks noGrp="1"/>
          </p:cNvSpPr>
          <p:nvPr>
            <p:ph type="dt" sz="half" idx="10"/>
          </p:nvPr>
        </p:nvSpPr>
        <p:spPr/>
        <p:txBody>
          <a:bodyPr/>
          <a:lstStyle/>
          <a:p>
            <a:fld id="{851456EF-EDA7-466D-90A9-97D47B7037CB}" type="datetimeFigureOut">
              <a:rPr lang="zh-CN" altLang="en-US" smtClean="0"/>
              <a:t>2018/7/6</a:t>
            </a:fld>
            <a:endParaRPr lang="zh-CN" altLang="en-US"/>
          </a:p>
        </p:txBody>
      </p:sp>
      <p:sp>
        <p:nvSpPr>
          <p:cNvPr id="5" name="页脚占位符 4">
            <a:extLst>
              <a:ext uri="{FF2B5EF4-FFF2-40B4-BE49-F238E27FC236}">
                <a16:creationId xmlns:a16="http://schemas.microsoft.com/office/drawing/2014/main" id="{E334A974-65FE-4464-B01A-02E8F7EFEA5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5120632-8296-4676-AD40-600AE63B59EE}"/>
              </a:ext>
            </a:extLst>
          </p:cNvPr>
          <p:cNvSpPr>
            <a:spLocks noGrp="1"/>
          </p:cNvSpPr>
          <p:nvPr>
            <p:ph type="sldNum" sz="quarter" idx="12"/>
          </p:nvPr>
        </p:nvSpPr>
        <p:spPr/>
        <p:txBody>
          <a:bodyPr/>
          <a:lstStyle/>
          <a:p>
            <a:fld id="{1A7D73ED-7EBB-4E11-B60B-79773C5177D3}" type="slidenum">
              <a:rPr lang="zh-CN" altLang="en-US" smtClean="0"/>
              <a:t>‹#›</a:t>
            </a:fld>
            <a:endParaRPr lang="zh-CN" altLang="en-US"/>
          </a:p>
        </p:txBody>
      </p:sp>
    </p:spTree>
    <p:extLst>
      <p:ext uri="{BB962C8B-B14F-4D97-AF65-F5344CB8AC3E}">
        <p14:creationId val="1885388813"/>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20985126"/>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24142246"/>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17880927"/>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67481920"/>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64830008"/>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24380928"/>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87043383"/>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76763891"/>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a:extLst>
              <a:ext uri="{FF2B5EF4-FFF2-40B4-BE49-F238E27FC236}">
                <a16:creationId xmlns:a16="http://schemas.microsoft.com/office/drawing/2014/main" id="{73EF77EB-7B1C-4797-B807-1B765A216224}"/>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2F7EB334-C061-42FA-A5AE-07BFA35371E8}"/>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147535A-CA5C-4FEB-8741-595DAEBF8813}"/>
              </a:ext>
            </a:extLst>
          </p:cNvPr>
          <p:cNvSpPr>
            <a:spLocks noGrp="1"/>
          </p:cNvSpPr>
          <p:nvPr>
            <p:ph type="dt" sz="half" idx="10"/>
          </p:nvPr>
        </p:nvSpPr>
        <p:spPr/>
        <p:txBody>
          <a:bodyPr/>
          <a:lstStyle/>
          <a:p>
            <a:fld id="{851456EF-EDA7-466D-90A9-97D47B7037CB}" type="datetimeFigureOut">
              <a:rPr lang="zh-CN" altLang="en-US" smtClean="0"/>
              <a:t>2018/7/6</a:t>
            </a:fld>
            <a:endParaRPr lang="zh-CN" altLang="en-US"/>
          </a:p>
        </p:txBody>
      </p:sp>
      <p:sp>
        <p:nvSpPr>
          <p:cNvPr id="5" name="页脚占位符 4">
            <a:extLst>
              <a:ext uri="{FF2B5EF4-FFF2-40B4-BE49-F238E27FC236}">
                <a16:creationId xmlns:a16="http://schemas.microsoft.com/office/drawing/2014/main" id="{0E5168A3-DC42-4431-B2A4-33DDF8F9422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28EB0B5-8941-4C75-B707-5940D44EDB0D}"/>
              </a:ext>
            </a:extLst>
          </p:cNvPr>
          <p:cNvSpPr>
            <a:spLocks noGrp="1"/>
          </p:cNvSpPr>
          <p:nvPr>
            <p:ph type="sldNum" sz="quarter" idx="12"/>
          </p:nvPr>
        </p:nvSpPr>
        <p:spPr/>
        <p:txBody>
          <a:bodyPr/>
          <a:lstStyle/>
          <a:p>
            <a:fld id="{1A7D73ED-7EBB-4E11-B60B-79773C5177D3}" type="slidenum">
              <a:rPr lang="zh-CN" altLang="en-US" smtClean="0"/>
              <a:t>‹#›</a:t>
            </a:fld>
            <a:endParaRPr lang="zh-CN" altLang="en-US"/>
          </a:p>
        </p:txBody>
      </p:sp>
    </p:spTree>
    <p:extLst>
      <p:ext uri="{BB962C8B-B14F-4D97-AF65-F5344CB8AC3E}">
        <p14:creationId val="1674546391"/>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07530938"/>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33524479"/>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5676200"/>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a:extLst>
              <a:ext uri="{FF2B5EF4-FFF2-40B4-BE49-F238E27FC236}">
                <a16:creationId xmlns:a16="http://schemas.microsoft.com/office/drawing/2014/main" id="{E805127F-20D8-4068-878F-48890575BF37}"/>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EB98F518-0D22-4132-8C68-ED1D54680E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6A1F2D2F-B897-46FD-A83C-A03ED06B7A11}"/>
              </a:ext>
            </a:extLst>
          </p:cNvPr>
          <p:cNvSpPr>
            <a:spLocks noGrp="1"/>
          </p:cNvSpPr>
          <p:nvPr>
            <p:ph type="dt" sz="half" idx="10"/>
          </p:nvPr>
        </p:nvSpPr>
        <p:spPr/>
        <p:txBody>
          <a:bodyPr/>
          <a:lstStyle/>
          <a:p>
            <a:fld id="{851456EF-EDA7-466D-90A9-97D47B7037CB}" type="datetimeFigureOut">
              <a:rPr lang="zh-CN" altLang="en-US" smtClean="0"/>
              <a:t>2018/7/6</a:t>
            </a:fld>
            <a:endParaRPr lang="zh-CN" altLang="en-US"/>
          </a:p>
        </p:txBody>
      </p:sp>
      <p:sp>
        <p:nvSpPr>
          <p:cNvPr id="5" name="页脚占位符 4">
            <a:extLst>
              <a:ext uri="{FF2B5EF4-FFF2-40B4-BE49-F238E27FC236}">
                <a16:creationId xmlns:a16="http://schemas.microsoft.com/office/drawing/2014/main" id="{BE6671F4-D60B-47B4-BB35-3100C47437F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E45399D-A2E8-4CAD-B3BB-26E911D8EAC7}"/>
              </a:ext>
            </a:extLst>
          </p:cNvPr>
          <p:cNvSpPr>
            <a:spLocks noGrp="1"/>
          </p:cNvSpPr>
          <p:nvPr>
            <p:ph type="sldNum" sz="quarter" idx="12"/>
          </p:nvPr>
        </p:nvSpPr>
        <p:spPr/>
        <p:txBody>
          <a:bodyPr/>
          <a:lstStyle/>
          <a:p>
            <a:fld id="{1A7D73ED-7EBB-4E11-B60B-79773C5177D3}" type="slidenum">
              <a:rPr lang="zh-CN" altLang="en-US" smtClean="0"/>
              <a:t>‹#›</a:t>
            </a:fld>
            <a:endParaRPr lang="zh-CN" altLang="en-US"/>
          </a:p>
        </p:txBody>
      </p:sp>
    </p:spTree>
    <p:extLst>
      <p:ext uri="{BB962C8B-B14F-4D97-AF65-F5344CB8AC3E}">
        <p14:creationId val="3880927674"/>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a:extLst>
              <a:ext uri="{FF2B5EF4-FFF2-40B4-BE49-F238E27FC236}">
                <a16:creationId xmlns:a16="http://schemas.microsoft.com/office/drawing/2014/main" id="{5A94A8BC-975A-4B24-8DA5-BFD4085B51A4}"/>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A1B4331B-1258-49A7-A448-BA619BD2CBFB}"/>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CA832F10-E7A1-4918-9586-614F89310C75}"/>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96315400-E657-44A6-9431-0775D1338014}"/>
              </a:ext>
            </a:extLst>
          </p:cNvPr>
          <p:cNvSpPr>
            <a:spLocks noGrp="1"/>
          </p:cNvSpPr>
          <p:nvPr>
            <p:ph type="dt" sz="half" idx="10"/>
          </p:nvPr>
        </p:nvSpPr>
        <p:spPr/>
        <p:txBody>
          <a:bodyPr/>
          <a:lstStyle/>
          <a:p>
            <a:fld id="{851456EF-EDA7-466D-90A9-97D47B7037CB}" type="datetimeFigureOut">
              <a:rPr lang="zh-CN" altLang="en-US" smtClean="0"/>
              <a:t>2018/7/6</a:t>
            </a:fld>
            <a:endParaRPr lang="zh-CN" altLang="en-US"/>
          </a:p>
        </p:txBody>
      </p:sp>
      <p:sp>
        <p:nvSpPr>
          <p:cNvPr id="6" name="页脚占位符 5">
            <a:extLst>
              <a:ext uri="{FF2B5EF4-FFF2-40B4-BE49-F238E27FC236}">
                <a16:creationId xmlns:a16="http://schemas.microsoft.com/office/drawing/2014/main" id="{894BE32A-A4EE-4002-9DA3-2E867BA7937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905ECE8-9536-4F2A-A2C6-F24A7E3A8A33}"/>
              </a:ext>
            </a:extLst>
          </p:cNvPr>
          <p:cNvSpPr>
            <a:spLocks noGrp="1"/>
          </p:cNvSpPr>
          <p:nvPr>
            <p:ph type="sldNum" sz="quarter" idx="12"/>
          </p:nvPr>
        </p:nvSpPr>
        <p:spPr/>
        <p:txBody>
          <a:bodyPr/>
          <a:lstStyle/>
          <a:p>
            <a:fld id="{1A7D73ED-7EBB-4E11-B60B-79773C5177D3}" type="slidenum">
              <a:rPr lang="zh-CN" altLang="en-US" smtClean="0"/>
              <a:t>‹#›</a:t>
            </a:fld>
            <a:endParaRPr lang="zh-CN" altLang="en-US"/>
          </a:p>
        </p:txBody>
      </p:sp>
    </p:spTree>
    <p:extLst>
      <p:ext uri="{BB962C8B-B14F-4D97-AF65-F5344CB8AC3E}">
        <p14:creationId val="3955497365"/>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a:extLst>
              <a:ext uri="{FF2B5EF4-FFF2-40B4-BE49-F238E27FC236}">
                <a16:creationId xmlns:a16="http://schemas.microsoft.com/office/drawing/2014/main" id="{63728D4C-61C7-4860-85A6-A3F6A9C47BBB}"/>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55DC5404-67DA-47BC-BDC7-CFE0371E0D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9DC7319B-9EFD-4F2B-AFB4-6F8FF9B70EC3}"/>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0BA08BC7-5813-4F8F-A400-9C517B3D3C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D2A17C35-FA6D-40CF-817E-CED56FC47449}"/>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6C908C43-40B8-47E0-BEE5-4D569B395DA2}"/>
              </a:ext>
            </a:extLst>
          </p:cNvPr>
          <p:cNvSpPr>
            <a:spLocks noGrp="1"/>
          </p:cNvSpPr>
          <p:nvPr>
            <p:ph type="dt" sz="half" idx="10"/>
          </p:nvPr>
        </p:nvSpPr>
        <p:spPr/>
        <p:txBody>
          <a:bodyPr/>
          <a:lstStyle/>
          <a:p>
            <a:fld id="{851456EF-EDA7-466D-90A9-97D47B7037CB}" type="datetimeFigureOut">
              <a:rPr lang="zh-CN" altLang="en-US" smtClean="0"/>
              <a:t>2018/7/6</a:t>
            </a:fld>
            <a:endParaRPr lang="zh-CN" altLang="en-US"/>
          </a:p>
        </p:txBody>
      </p:sp>
      <p:sp>
        <p:nvSpPr>
          <p:cNvPr id="8" name="页脚占位符 7">
            <a:extLst>
              <a:ext uri="{FF2B5EF4-FFF2-40B4-BE49-F238E27FC236}">
                <a16:creationId xmlns:a16="http://schemas.microsoft.com/office/drawing/2014/main" id="{5B9C5204-5B7E-43D5-BD5A-EE4E20494E9A}"/>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C9D37292-8C9A-410B-BA66-F18700020CD3}"/>
              </a:ext>
            </a:extLst>
          </p:cNvPr>
          <p:cNvSpPr>
            <a:spLocks noGrp="1"/>
          </p:cNvSpPr>
          <p:nvPr>
            <p:ph type="sldNum" sz="quarter" idx="12"/>
          </p:nvPr>
        </p:nvSpPr>
        <p:spPr/>
        <p:txBody>
          <a:bodyPr/>
          <a:lstStyle/>
          <a:p>
            <a:fld id="{1A7D73ED-7EBB-4E11-B60B-79773C5177D3}" type="slidenum">
              <a:rPr lang="zh-CN" altLang="en-US" smtClean="0"/>
              <a:t>‹#›</a:t>
            </a:fld>
            <a:endParaRPr lang="zh-CN" altLang="en-US"/>
          </a:p>
        </p:txBody>
      </p:sp>
    </p:spTree>
    <p:extLst>
      <p:ext uri="{BB962C8B-B14F-4D97-AF65-F5344CB8AC3E}">
        <p14:creationId val="2586564633"/>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a:extLst>
              <a:ext uri="{FF2B5EF4-FFF2-40B4-BE49-F238E27FC236}">
                <a16:creationId xmlns:a16="http://schemas.microsoft.com/office/drawing/2014/main" id="{24D604C9-D928-41DE-A839-3EAEC1FAB621}"/>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55DAC134-AFFB-4EBC-8577-3763C77156F6}"/>
              </a:ext>
            </a:extLst>
          </p:cNvPr>
          <p:cNvSpPr>
            <a:spLocks noGrp="1"/>
          </p:cNvSpPr>
          <p:nvPr>
            <p:ph type="dt" sz="half" idx="10"/>
          </p:nvPr>
        </p:nvSpPr>
        <p:spPr/>
        <p:txBody>
          <a:bodyPr/>
          <a:lstStyle/>
          <a:p>
            <a:fld id="{851456EF-EDA7-466D-90A9-97D47B7037CB}" type="datetimeFigureOut">
              <a:rPr lang="zh-CN" altLang="en-US" smtClean="0"/>
              <a:t>2018/7/6</a:t>
            </a:fld>
            <a:endParaRPr lang="zh-CN" altLang="en-US"/>
          </a:p>
        </p:txBody>
      </p:sp>
      <p:sp>
        <p:nvSpPr>
          <p:cNvPr id="4" name="页脚占位符 3">
            <a:extLst>
              <a:ext uri="{FF2B5EF4-FFF2-40B4-BE49-F238E27FC236}">
                <a16:creationId xmlns:a16="http://schemas.microsoft.com/office/drawing/2014/main" id="{65D0B644-513C-4606-84A6-087331DB5992}"/>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AAF4FFAE-F259-4982-A5E1-51E875184446}"/>
              </a:ext>
            </a:extLst>
          </p:cNvPr>
          <p:cNvSpPr>
            <a:spLocks noGrp="1"/>
          </p:cNvSpPr>
          <p:nvPr>
            <p:ph type="sldNum" sz="quarter" idx="12"/>
          </p:nvPr>
        </p:nvSpPr>
        <p:spPr/>
        <p:txBody>
          <a:bodyPr/>
          <a:lstStyle/>
          <a:p>
            <a:fld id="{1A7D73ED-7EBB-4E11-B60B-79773C5177D3}" type="slidenum">
              <a:rPr lang="zh-CN" altLang="en-US" smtClean="0"/>
              <a:t>‹#›</a:t>
            </a:fld>
            <a:endParaRPr lang="zh-CN" altLang="en-US"/>
          </a:p>
        </p:txBody>
      </p:sp>
    </p:spTree>
    <p:extLst>
      <p:ext uri="{BB962C8B-B14F-4D97-AF65-F5344CB8AC3E}">
        <p14:creationId val="2150271409"/>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a:extLst>
              <a:ext uri="{FF2B5EF4-FFF2-40B4-BE49-F238E27FC236}">
                <a16:creationId xmlns:a16="http://schemas.microsoft.com/office/drawing/2014/main" id="{CB8FB671-D110-4C75-BC20-D71012F4A82D}"/>
              </a:ext>
            </a:extLst>
          </p:cNvPr>
          <p:cNvSpPr>
            <a:spLocks noGrp="1"/>
          </p:cNvSpPr>
          <p:nvPr>
            <p:ph type="dt" sz="half" idx="10"/>
          </p:nvPr>
        </p:nvSpPr>
        <p:spPr/>
        <p:txBody>
          <a:bodyPr/>
          <a:lstStyle/>
          <a:p>
            <a:fld id="{851456EF-EDA7-466D-90A9-97D47B7037CB}" type="datetimeFigureOut">
              <a:rPr lang="zh-CN" altLang="en-US" smtClean="0"/>
              <a:t>2018/7/6</a:t>
            </a:fld>
            <a:endParaRPr lang="zh-CN" altLang="en-US"/>
          </a:p>
        </p:txBody>
      </p:sp>
      <p:sp>
        <p:nvSpPr>
          <p:cNvPr id="3" name="页脚占位符 2">
            <a:extLst>
              <a:ext uri="{FF2B5EF4-FFF2-40B4-BE49-F238E27FC236}">
                <a16:creationId xmlns:a16="http://schemas.microsoft.com/office/drawing/2014/main" id="{14D5A602-2A66-4B9D-AC99-DCA045FC370A}"/>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EAFDC037-E85D-4B1C-AAF2-707E200379B3}"/>
              </a:ext>
            </a:extLst>
          </p:cNvPr>
          <p:cNvSpPr>
            <a:spLocks noGrp="1"/>
          </p:cNvSpPr>
          <p:nvPr>
            <p:ph type="sldNum" sz="quarter" idx="12"/>
          </p:nvPr>
        </p:nvSpPr>
        <p:spPr/>
        <p:txBody>
          <a:bodyPr/>
          <a:lstStyle/>
          <a:p>
            <a:fld id="{1A7D73ED-7EBB-4E11-B60B-79773C5177D3}" type="slidenum">
              <a:rPr lang="zh-CN" altLang="en-US" smtClean="0"/>
              <a:t>‹#›</a:t>
            </a:fld>
            <a:endParaRPr lang="zh-CN" altLang="en-US"/>
          </a:p>
        </p:txBody>
      </p:sp>
    </p:spTree>
    <p:extLst>
      <p:ext uri="{BB962C8B-B14F-4D97-AF65-F5344CB8AC3E}">
        <p14:creationId val="1390718734"/>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5468E56B-88A9-4A63-AA39-EEC66F4BBF1B}"/>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ADAD1967-9EA4-49D8-B47A-A4928B9BDA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7B30B7C7-9F69-405B-A724-A56FFE8CF0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15A3FB0E-9CF1-484B-B4E7-EDED727E82EA}"/>
              </a:ext>
            </a:extLst>
          </p:cNvPr>
          <p:cNvSpPr>
            <a:spLocks noGrp="1"/>
          </p:cNvSpPr>
          <p:nvPr>
            <p:ph type="dt" sz="half" idx="10"/>
          </p:nvPr>
        </p:nvSpPr>
        <p:spPr/>
        <p:txBody>
          <a:bodyPr/>
          <a:lstStyle/>
          <a:p>
            <a:fld id="{851456EF-EDA7-466D-90A9-97D47B7037CB}" type="datetimeFigureOut">
              <a:rPr lang="zh-CN" altLang="en-US" smtClean="0"/>
              <a:t>2018/7/6</a:t>
            </a:fld>
            <a:endParaRPr lang="zh-CN" altLang="en-US"/>
          </a:p>
        </p:txBody>
      </p:sp>
      <p:sp>
        <p:nvSpPr>
          <p:cNvPr id="6" name="页脚占位符 5">
            <a:extLst>
              <a:ext uri="{FF2B5EF4-FFF2-40B4-BE49-F238E27FC236}">
                <a16:creationId xmlns:a16="http://schemas.microsoft.com/office/drawing/2014/main" id="{A0058464-C1D5-4E69-91AB-FEEADBE5E5F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4FD4698F-D47F-464C-8A82-581E076C7912}"/>
              </a:ext>
            </a:extLst>
          </p:cNvPr>
          <p:cNvSpPr>
            <a:spLocks noGrp="1"/>
          </p:cNvSpPr>
          <p:nvPr>
            <p:ph type="sldNum" sz="quarter" idx="12"/>
          </p:nvPr>
        </p:nvSpPr>
        <p:spPr/>
        <p:txBody>
          <a:bodyPr/>
          <a:lstStyle/>
          <a:p>
            <a:fld id="{1A7D73ED-7EBB-4E11-B60B-79773C5177D3}" type="slidenum">
              <a:rPr lang="zh-CN" altLang="en-US" smtClean="0"/>
              <a:t>‹#›</a:t>
            </a:fld>
            <a:endParaRPr lang="zh-CN" altLang="en-US"/>
          </a:p>
        </p:txBody>
      </p:sp>
    </p:spTree>
    <p:extLst>
      <p:ext uri="{BB962C8B-B14F-4D97-AF65-F5344CB8AC3E}">
        <p14:creationId val="3075777911"/>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3CACE7E5-5001-424A-AA19-22C73E292420}"/>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D37281FE-6EDA-43D6-9015-553BF16EDF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D30C39A6-BBC0-4016-B558-EF17FDE349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9C7275C6-0447-48E4-871A-D2274E6D9624}"/>
              </a:ext>
            </a:extLst>
          </p:cNvPr>
          <p:cNvSpPr>
            <a:spLocks noGrp="1"/>
          </p:cNvSpPr>
          <p:nvPr>
            <p:ph type="dt" sz="half" idx="10"/>
          </p:nvPr>
        </p:nvSpPr>
        <p:spPr/>
        <p:txBody>
          <a:bodyPr/>
          <a:lstStyle/>
          <a:p>
            <a:fld id="{851456EF-EDA7-466D-90A9-97D47B7037CB}" type="datetimeFigureOut">
              <a:rPr lang="zh-CN" altLang="en-US" smtClean="0"/>
              <a:t>2018/7/6</a:t>
            </a:fld>
            <a:endParaRPr lang="zh-CN" altLang="en-US"/>
          </a:p>
        </p:txBody>
      </p:sp>
      <p:sp>
        <p:nvSpPr>
          <p:cNvPr id="6" name="页脚占位符 5">
            <a:extLst>
              <a:ext uri="{FF2B5EF4-FFF2-40B4-BE49-F238E27FC236}">
                <a16:creationId xmlns:a16="http://schemas.microsoft.com/office/drawing/2014/main" id="{4EAF0A44-B67C-432B-AF7A-A261D75E71CE}"/>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654500BC-68D8-47FB-87BF-3CAD99BFFBC4}"/>
              </a:ext>
            </a:extLst>
          </p:cNvPr>
          <p:cNvSpPr>
            <a:spLocks noGrp="1"/>
          </p:cNvSpPr>
          <p:nvPr>
            <p:ph type="sldNum" sz="quarter" idx="12"/>
          </p:nvPr>
        </p:nvSpPr>
        <p:spPr/>
        <p:txBody>
          <a:bodyPr/>
          <a:lstStyle/>
          <a:p>
            <a:fld id="{1A7D73ED-7EBB-4E11-B60B-79773C5177D3}" type="slidenum">
              <a:rPr lang="zh-CN" altLang="en-US" smtClean="0"/>
              <a:t>‹#›</a:t>
            </a:fld>
            <a:endParaRPr lang="zh-CN" altLang="en-US"/>
          </a:p>
        </p:txBody>
      </p:sp>
    </p:spTree>
    <p:extLst>
      <p:ext uri="{BB962C8B-B14F-4D97-AF65-F5344CB8AC3E}">
        <p14:creationId val="1040532971"/>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a:extLst>
              <a:ext uri="{FF2B5EF4-FFF2-40B4-BE49-F238E27FC236}">
                <a16:creationId xmlns:a16="http://schemas.microsoft.com/office/drawing/2014/main" id="{8F7264FB-0618-4E18-959B-77CB113B87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56F56141-EDC8-4561-B210-A15B1651A4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DB2B7860-1501-44BF-BDA2-4ECAC48F4C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1456EF-EDA7-466D-90A9-97D47B7037CB}" type="datetimeFigureOut">
              <a:rPr lang="zh-CN" altLang="en-US" smtClean="0"/>
              <a:t>2018/7/6</a:t>
            </a:fld>
            <a:endParaRPr lang="zh-CN" altLang="en-US"/>
          </a:p>
        </p:txBody>
      </p:sp>
      <p:sp>
        <p:nvSpPr>
          <p:cNvPr id="5" name="页脚占位符 4">
            <a:extLst>
              <a:ext uri="{FF2B5EF4-FFF2-40B4-BE49-F238E27FC236}">
                <a16:creationId xmlns:a16="http://schemas.microsoft.com/office/drawing/2014/main" id="{E21586E5-F721-4A39-860D-941C9E93EA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B93DB4B5-A198-4FFC-8349-20B0234F0F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7D73ED-7EBB-4E11-B60B-79773C5177D3}" type="slidenum">
              <a:rPr lang="zh-CN" altLang="en-US" smtClean="0"/>
              <a:t>‹#›</a:t>
            </a:fld>
            <a:endParaRPr lang="zh-CN" altLang="en-US"/>
          </a:p>
        </p:txBody>
      </p:sp>
    </p:spTree>
    <p:extLst>
      <p:ext uri="{BB962C8B-B14F-4D97-AF65-F5344CB8AC3E}">
        <p14:creationId val="39928154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2018/7/6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98546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6.xml" Type="http://schemas.openxmlformats.org/officeDocument/2006/relationships/notesSlide"/><Relationship Id="rId3" Target="../tags/tag1.xml" Type="http://schemas.openxmlformats.org/officeDocument/2006/relationships/tags"/><Relationship Id="rId4" Target="../tags/tag2.xml" Type="http://schemas.openxmlformats.org/officeDocument/2006/relationships/tags"/><Relationship Id="rId5" Target="../tags/tag3.xml" Type="http://schemas.openxmlformats.org/officeDocument/2006/relationships/tags"/><Relationship Id="rId6" Target="../tags/tag4.xml" Type="http://schemas.openxmlformats.org/officeDocument/2006/relationships/tags"/></Relationships>
</file>

<file path=ppt/slides/_rels/slide1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7.xml" Type="http://schemas.openxmlformats.org/officeDocument/2006/relationships/notesSlide"/><Relationship Id="rId3" Target="http://www.rapidesign.cn/" TargetMode="External" Type="http://schemas.openxmlformats.org/officeDocument/2006/relationships/hyperlink"/></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0.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2.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3.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4.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6" name="组合 15">
            <a:extLst>
              <a:ext uri="{FF2B5EF4-FFF2-40B4-BE49-F238E27FC236}">
                <a16:creationId xmlns:a16="http://schemas.microsoft.com/office/drawing/2014/main" id="{9F50E352-2B4E-4A3F-BA9B-064B6FD1086D}"/>
              </a:ext>
            </a:extLst>
          </p:cNvPr>
          <p:cNvGrpSpPr/>
          <p:nvPr/>
        </p:nvGrpSpPr>
        <p:grpSpPr>
          <a:xfrm rot="16200000">
            <a:off x="5235427" y="-2272115"/>
            <a:ext cx="1666028" cy="11592706"/>
            <a:chOff x="5136372" y="363293"/>
            <a:chExt cx="1666028" cy="11592706"/>
          </a:xfrm>
        </p:grpSpPr>
        <p:cxnSp>
          <p:nvCxnSpPr>
            <p:cNvPr id="17" name="直接连接符 16">
              <a:extLst>
                <a:ext uri="{FF2B5EF4-FFF2-40B4-BE49-F238E27FC236}">
                  <a16:creationId xmlns:a16="http://schemas.microsoft.com/office/drawing/2014/main" id="{5F484B0A-0D4D-465D-BEE2-14BF217AF92F}"/>
                </a:ext>
              </a:extLst>
            </p:cNvPr>
            <p:cNvCxnSpPr>
              <a:stCxn id="20" idx="4"/>
              <a:endCxn id="22" idx="0"/>
            </p:cNvCxnSpPr>
            <p:nvPr/>
          </p:nvCxnSpPr>
          <p:spPr>
            <a:xfrm rot="5400000">
              <a:off x="1107399" y="6159646"/>
              <a:ext cx="11187300"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a:extLst>
                <a:ext uri="{FF2B5EF4-FFF2-40B4-BE49-F238E27FC236}">
                  <a16:creationId xmlns:a16="http://schemas.microsoft.com/office/drawing/2014/main" id="{2BCECDB1-2E54-4B42-B4BF-823D98F53540}"/>
                </a:ext>
              </a:extLst>
            </p:cNvPr>
            <p:cNvCxnSpPr>
              <a:stCxn id="19" idx="4"/>
              <a:endCxn id="21" idx="0"/>
            </p:cNvCxnSpPr>
            <p:nvPr/>
          </p:nvCxnSpPr>
          <p:spPr>
            <a:xfrm rot="5400000">
              <a:off x="-355926" y="6159646"/>
              <a:ext cx="11187299"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9" name="椭圆 18">
              <a:extLst>
                <a:ext uri="{FF2B5EF4-FFF2-40B4-BE49-F238E27FC236}">
                  <a16:creationId xmlns:a16="http://schemas.microsoft.com/office/drawing/2014/main" id="{EFAC4D22-06B1-4CDE-A5DB-ECD11EB39329}"/>
                </a:ext>
              </a:extLst>
            </p:cNvPr>
            <p:cNvSpPr/>
            <p:nvPr/>
          </p:nvSpPr>
          <p:spPr>
            <a:xfrm>
              <a:off x="5136372" y="363293"/>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a:extLst>
                <a:ext uri="{FF2B5EF4-FFF2-40B4-BE49-F238E27FC236}">
                  <a16:creationId xmlns:a16="http://schemas.microsoft.com/office/drawing/2014/main" id="{54DDE238-00FA-41A1-B5FD-5747BBCAB7DD}"/>
                </a:ext>
              </a:extLst>
            </p:cNvPr>
            <p:cNvSpPr/>
            <p:nvPr/>
          </p:nvSpPr>
          <p:spPr>
            <a:xfrm>
              <a:off x="6599697" y="363293"/>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a:extLst>
                <a:ext uri="{FF2B5EF4-FFF2-40B4-BE49-F238E27FC236}">
                  <a16:creationId xmlns:a16="http://schemas.microsoft.com/office/drawing/2014/main" id="{90FF7F3E-F66D-4068-95A1-29C4055AE6C0}"/>
                </a:ext>
              </a:extLst>
            </p:cNvPr>
            <p:cNvSpPr/>
            <p:nvPr/>
          </p:nvSpPr>
          <p:spPr>
            <a:xfrm>
              <a:off x="5136372" y="11753295"/>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a:extLst>
                <a:ext uri="{FF2B5EF4-FFF2-40B4-BE49-F238E27FC236}">
                  <a16:creationId xmlns:a16="http://schemas.microsoft.com/office/drawing/2014/main" id="{D57FF20F-63C9-4714-9303-3AFE1D82EF6B}"/>
                </a:ext>
              </a:extLst>
            </p:cNvPr>
            <p:cNvSpPr/>
            <p:nvPr/>
          </p:nvSpPr>
          <p:spPr>
            <a:xfrm>
              <a:off x="6599697" y="11753296"/>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 name="矩形 2">
            <a:extLst>
              <a:ext uri="{FF2B5EF4-FFF2-40B4-BE49-F238E27FC236}">
                <a16:creationId xmlns:a16="http://schemas.microsoft.com/office/drawing/2014/main" id="{DC89C92D-A71C-4D20-8D84-376C0A41D2BD}"/>
              </a:ext>
            </a:extLst>
          </p:cNvPr>
          <p:cNvSpPr/>
          <p:nvPr/>
        </p:nvSpPr>
        <p:spPr>
          <a:xfrm>
            <a:off x="1367051" y="2057399"/>
            <a:ext cx="9457898" cy="2934269"/>
          </a:xfrm>
          <a:prstGeom prst="rect">
            <a:avLst/>
          </a:prstGeom>
          <a:solidFill>
            <a:schemeClr val="tx1">
              <a:lumMod val="75000"/>
              <a:lumOff val="25000"/>
            </a:schemeClr>
          </a:solidFill>
          <a:ln>
            <a:noFill/>
          </a:ln>
          <a:effectLst>
            <a:outerShdw algn="t" blurRad="190500" dir="5400000" dist="88900" rotWithShape="0" sx="101000" sy="10100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文本框 11">
            <a:extLst>
              <a:ext uri="{FF2B5EF4-FFF2-40B4-BE49-F238E27FC236}">
                <a16:creationId xmlns:a16="http://schemas.microsoft.com/office/drawing/2014/main" id="{81C8DE6C-A538-42AC-BBAF-BFF59BB4CBFD}"/>
              </a:ext>
            </a:extLst>
          </p:cNvPr>
          <p:cNvSpPr txBox="1"/>
          <p:nvPr/>
        </p:nvSpPr>
        <p:spPr>
          <a:xfrm>
            <a:off x="1896945" y="3016701"/>
            <a:ext cx="8398109" cy="1005840"/>
          </a:xfrm>
          <a:prstGeom prst="rect">
            <a:avLst/>
          </a:prstGeom>
          <a:noFill/>
        </p:spPr>
        <p:txBody>
          <a:bodyPr rtlCol="0" wrap="square">
            <a:spAutoFit/>
            <a:scene3d>
              <a:camera prst="orthographicFront"/>
              <a:lightRig dir="t" rig="threePt"/>
            </a:scene3d>
            <a:sp3d contourW="12700"/>
          </a:bodyPr>
          <a:lstStyle/>
          <a:p>
            <a:pPr algn="ctr" defTabSz="685800">
              <a:defRPr/>
            </a:pPr>
            <a:r>
              <a:rPr altLang="en-US" lang="zh-CN" sz="6000">
                <a:solidFill>
                  <a:schemeClr val="bg1"/>
                </a:solidFill>
                <a:ea charset="-122" panose="020b0503020204020204" pitchFamily="34" typeface="微软雅黑"/>
                <a:cs charset="-122" panose="02010609000101010101" pitchFamily="49" typeface="经典综艺体简"/>
              </a:rPr>
              <a:t>简约风毕业答辩PPT模板</a:t>
            </a:r>
          </a:p>
        </p:txBody>
      </p:sp>
      <p:sp>
        <p:nvSpPr>
          <p:cNvPr id="14" name="文本框 13">
            <a:extLst>
              <a:ext uri="{FF2B5EF4-FFF2-40B4-BE49-F238E27FC236}">
                <a16:creationId xmlns:a16="http://schemas.microsoft.com/office/drawing/2014/main" id="{69DEAD63-F829-41AE-8756-2422CA216034}"/>
              </a:ext>
            </a:extLst>
          </p:cNvPr>
          <p:cNvSpPr txBox="1"/>
          <p:nvPr/>
        </p:nvSpPr>
        <p:spPr>
          <a:xfrm>
            <a:off x="3268056" y="4587141"/>
            <a:ext cx="5655886" cy="274320"/>
          </a:xfrm>
          <a:prstGeom prst="rect">
            <a:avLst/>
          </a:prstGeom>
          <a:noFill/>
        </p:spPr>
        <p:txBody>
          <a:bodyPr rtlCol="0" wrap="square">
            <a:spAutoFit/>
          </a:bodyPr>
          <a:lstStyle/>
          <a:p>
            <a:pPr algn="ctr">
              <a:spcBef>
                <a:spcPts val="600"/>
              </a:spcBef>
            </a:pPr>
            <a:r>
              <a:rPr altLang="en-US" lang="zh-CN" sz="1200">
                <a:solidFill>
                  <a:schemeClr val="bg1"/>
                </a:solidFill>
                <a:ea charset="-122" panose="020b0503020204020204" pitchFamily="34" typeface="微软雅黑"/>
                <a:cs charset="-122" typeface="Hiragino Sans GB W3"/>
              </a:rPr>
              <a:t>适用于：论文答辩 工作汇报 工作总结 月度总结 企业宣传</a:t>
            </a:r>
          </a:p>
        </p:txBody>
      </p:sp>
      <p:sp>
        <p:nvSpPr>
          <p:cNvPr id="15" name="文本框 14">
            <a:extLst>
              <a:ext uri="{FF2B5EF4-FFF2-40B4-BE49-F238E27FC236}">
                <a16:creationId xmlns:a16="http://schemas.microsoft.com/office/drawing/2014/main" id="{DD99E954-8F0E-4D0E-8A8C-886825240C3E}"/>
              </a:ext>
            </a:extLst>
          </p:cNvPr>
          <p:cNvSpPr txBox="1"/>
          <p:nvPr/>
        </p:nvSpPr>
        <p:spPr>
          <a:xfrm>
            <a:off x="1896945" y="2132984"/>
            <a:ext cx="8398109" cy="853440"/>
          </a:xfrm>
          <a:prstGeom prst="rect">
            <a:avLst/>
          </a:prstGeom>
          <a:noFill/>
        </p:spPr>
        <p:txBody>
          <a:bodyPr rtlCol="0" wrap="square">
            <a:spAutoFit/>
            <a:scene3d>
              <a:camera prst="orthographicFront"/>
              <a:lightRig dir="t" rig="threePt"/>
            </a:scene3d>
            <a:sp3d contourW="12700"/>
          </a:bodyPr>
          <a:lstStyle/>
          <a:p>
            <a:pPr algn="ctr" defTabSz="685800">
              <a:defRPr/>
            </a:pPr>
            <a:r>
              <a:rPr altLang="zh-CN" lang="en-US" smtClean="0" sz="5000">
                <a:solidFill>
                  <a:schemeClr val="bg1"/>
                </a:solidFill>
                <a:ea charset="-122" panose="020b0503020204020204" pitchFamily="34" typeface="微软雅黑"/>
                <a:cs charset="-122" panose="02010609000101010101" pitchFamily="49" typeface="经典综艺体简"/>
              </a:rPr>
              <a:t>2018</a:t>
            </a:r>
          </a:p>
        </p:txBody>
      </p:sp>
    </p:spTree>
    <p:extLst>
      <p:ext uri="{BB962C8B-B14F-4D97-AF65-F5344CB8AC3E}">
        <p14:creationId val="3635463513"/>
      </p:ext>
    </p:extLst>
  </p:cSld>
  <p:clrMapOvr>
    <a:masterClrMapping/>
  </p:clrMapOvr>
  <mc:AlternateContent>
    <mc:Choice Requires="p15">
      <p:transition p14:dur="1250" spd="slow">
        <p15:prstTrans prst="pageCurlDouble"/>
      </p:transition>
    </mc:Choice>
    <mc:Fallback>
      <p:transition spd="slow">
        <p:fade/>
      </p:transition>
    </mc:Fallback>
  </mc:AlternateConten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87F9103C-8BC4-443D-B6F3-3FB7AD126A1A}"/>
              </a:ext>
            </a:extLst>
          </p:cNvPr>
          <p:cNvSpPr/>
          <p:nvPr/>
        </p:nvSpPr>
        <p:spPr>
          <a:xfrm>
            <a:off x="3864173" y="-13648"/>
            <a:ext cx="2155258" cy="7233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文本框 2">
            <a:extLst>
              <a:ext uri="{FF2B5EF4-FFF2-40B4-BE49-F238E27FC236}">
                <a16:creationId xmlns:a16="http://schemas.microsoft.com/office/drawing/2014/main" id="{5E7AEADD-1615-4C77-B86E-D4DCB721C6A2}"/>
              </a:ext>
            </a:extLst>
          </p:cNvPr>
          <p:cNvSpPr txBox="1"/>
          <p:nvPr/>
        </p:nvSpPr>
        <p:spPr>
          <a:xfrm>
            <a:off x="1726714" y="146880"/>
            <a:ext cx="20116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选题的背景与意义</a:t>
            </a:r>
          </a:p>
        </p:txBody>
      </p:sp>
      <p:sp>
        <p:nvSpPr>
          <p:cNvPr id="4" name="文本框 3">
            <a:extLst>
              <a:ext uri="{FF2B5EF4-FFF2-40B4-BE49-F238E27FC236}">
                <a16:creationId xmlns:a16="http://schemas.microsoft.com/office/drawing/2014/main" id="{DC198678-1B21-40ED-AB8C-BB6B57E6E127}"/>
              </a:ext>
            </a:extLst>
          </p:cNvPr>
          <p:cNvSpPr txBox="1"/>
          <p:nvPr/>
        </p:nvSpPr>
        <p:spPr>
          <a:xfrm>
            <a:off x="4033185" y="146880"/>
            <a:ext cx="1783080" cy="365760"/>
          </a:xfrm>
          <a:prstGeom prst="rect">
            <a:avLst/>
          </a:prstGeom>
          <a:noFill/>
        </p:spPr>
        <p:txBody>
          <a:bodyPr rtlCol="0" wrap="none">
            <a:spAutoFit/>
          </a:bodyPr>
          <a:lstStyle/>
          <a:p>
            <a:r>
              <a:rPr altLang="en-US" b="1" lang="zh-CN">
                <a:solidFill>
                  <a:schemeClr val="bg1"/>
                </a:solidFill>
                <a:latin charset="-122" panose="02010600030101010101" pitchFamily="2" typeface="等线"/>
                <a:ea charset="-122" panose="02010600030101010101" pitchFamily="2" typeface="等线"/>
              </a:rPr>
              <a:t>研究方法及过程</a:t>
            </a:r>
          </a:p>
        </p:txBody>
      </p:sp>
      <p:sp>
        <p:nvSpPr>
          <p:cNvPr id="5" name="文本框 4">
            <a:extLst>
              <a:ext uri="{FF2B5EF4-FFF2-40B4-BE49-F238E27FC236}">
                <a16:creationId xmlns:a16="http://schemas.microsoft.com/office/drawing/2014/main" id="{30D1AE44-6229-4956-9715-18DE750DE113}"/>
              </a:ext>
            </a:extLst>
          </p:cNvPr>
          <p:cNvSpPr txBox="1"/>
          <p:nvPr/>
        </p:nvSpPr>
        <p:spPr>
          <a:xfrm>
            <a:off x="6096000" y="146880"/>
            <a:ext cx="2262158" cy="365760"/>
          </a:xfrm>
          <a:prstGeom prst="rect">
            <a:avLst/>
          </a:prstGeom>
          <a:noFill/>
        </p:spPr>
        <p:txBody>
          <a:bodyPr rtlCol="0" wrap="square">
            <a:spAutoFit/>
          </a:bodyPr>
          <a:lstStyle/>
          <a:p>
            <a:r>
              <a:rPr altLang="en-US" b="1" lang="zh-CN">
                <a:latin charset="-122" panose="02010600030101010101" pitchFamily="2" typeface="等线"/>
                <a:ea charset="-122" panose="02010600030101010101" pitchFamily="2" typeface="等线"/>
              </a:rPr>
              <a:t>研究成果展示及应用</a:t>
            </a:r>
          </a:p>
        </p:txBody>
      </p:sp>
      <p:sp>
        <p:nvSpPr>
          <p:cNvPr id="6" name="文本框 5">
            <a:extLst>
              <a:ext uri="{FF2B5EF4-FFF2-40B4-BE49-F238E27FC236}">
                <a16:creationId xmlns:a16="http://schemas.microsoft.com/office/drawing/2014/main" id="{70314A40-7A79-4D2E-A9DB-81498ECB318D}"/>
              </a:ext>
            </a:extLst>
          </p:cNvPr>
          <p:cNvSpPr txBox="1"/>
          <p:nvPr/>
        </p:nvSpPr>
        <p:spPr>
          <a:xfrm>
            <a:off x="8620479" y="146880"/>
            <a:ext cx="10972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论文总结</a:t>
            </a:r>
          </a:p>
        </p:txBody>
      </p:sp>
      <p:grpSp>
        <p:nvGrpSpPr>
          <p:cNvPr id="38" name="组合 37">
            <a:extLst>
              <a:ext uri="{FF2B5EF4-FFF2-40B4-BE49-F238E27FC236}">
                <a16:creationId xmlns:a16="http://schemas.microsoft.com/office/drawing/2014/main" id="{A980C1BE-3602-46D1-A752-5AB2CE6C66BE}"/>
              </a:ext>
            </a:extLst>
          </p:cNvPr>
          <p:cNvGrpSpPr/>
          <p:nvPr/>
        </p:nvGrpSpPr>
        <p:grpSpPr>
          <a:xfrm>
            <a:off x="922251" y="2036350"/>
            <a:ext cx="9822853" cy="3270132"/>
            <a:chOff x="548923" y="1313019"/>
            <a:chExt cx="8060290" cy="2683356"/>
          </a:xfrm>
        </p:grpSpPr>
        <p:grpSp>
          <p:nvGrpSpPr>
            <p:cNvPr id="7" name="组合 6">
              <a:extLst>
                <a:ext uri="{FF2B5EF4-FFF2-40B4-BE49-F238E27FC236}">
                  <a16:creationId xmlns:a16="http://schemas.microsoft.com/office/drawing/2014/main" id="{9991E869-F487-435C-A45E-471A59EC96B7}"/>
                </a:ext>
              </a:extLst>
            </p:cNvPr>
            <p:cNvGrpSpPr/>
            <p:nvPr/>
          </p:nvGrpSpPr>
          <p:grpSpPr>
            <a:xfrm>
              <a:off x="548923" y="1518645"/>
              <a:ext cx="3231932" cy="2477730"/>
              <a:chOff x="637772" y="1194155"/>
              <a:chExt cx="4558343" cy="3494155"/>
            </a:xfrm>
          </p:grpSpPr>
          <p:cxnSp>
            <p:nvCxnSpPr>
              <p:cNvPr id="8" name="直接连接符 7">
                <a:extLst>
                  <a:ext uri="{FF2B5EF4-FFF2-40B4-BE49-F238E27FC236}">
                    <a16:creationId xmlns:a16="http://schemas.microsoft.com/office/drawing/2014/main" id="{FC47DEF8-94B7-491A-AB2E-E247AB288BF6}"/>
                  </a:ext>
                </a:extLst>
              </p:cNvPr>
              <p:cNvCxnSpPr/>
              <p:nvPr/>
            </p:nvCxnSpPr>
            <p:spPr>
              <a:xfrm>
                <a:off x="2215322" y="1693004"/>
                <a:ext cx="362857" cy="2675992"/>
              </a:xfrm>
              <a:prstGeom prst="line">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9" name="直接连接符 8">
                <a:extLst>
                  <a:ext uri="{FF2B5EF4-FFF2-40B4-BE49-F238E27FC236}">
                    <a16:creationId xmlns:a16="http://schemas.microsoft.com/office/drawing/2014/main" id="{13E4EFB6-6CF8-436A-B263-AA704C7100C3}"/>
                  </a:ext>
                </a:extLst>
              </p:cNvPr>
              <p:cNvCxnSpPr/>
              <p:nvPr/>
            </p:nvCxnSpPr>
            <p:spPr>
              <a:xfrm flipV="1">
                <a:off x="1213836" y="1939747"/>
                <a:ext cx="3164115" cy="1538514"/>
              </a:xfrm>
              <a:prstGeom prst="line">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0" name="任意多边形 4">
                <a:extLst>
                  <a:ext uri="{FF2B5EF4-FFF2-40B4-BE49-F238E27FC236}">
                    <a16:creationId xmlns:a16="http://schemas.microsoft.com/office/drawing/2014/main" id="{093C20F5-5E50-422D-BBF2-FBEED46C8BE9}"/>
                  </a:ext>
                </a:extLst>
              </p:cNvPr>
              <p:cNvSpPr/>
              <p:nvPr/>
            </p:nvSpPr>
            <p:spPr>
              <a:xfrm>
                <a:off x="1204686" y="1669142"/>
                <a:ext cx="3381829" cy="2554514"/>
              </a:xfrm>
              <a:custGeom>
                <a:gdLst>
                  <a:gd fmla="*/ 0 w 3381829" name="connsiteX0"/>
                  <a:gd fmla="*/ 1814286 h 2554514" name="connsiteY0"/>
                  <a:gd fmla="*/ 1059543 w 3381829" name="connsiteX1"/>
                  <a:gd fmla="*/ 0 h 2554514" name="connsiteY1"/>
                  <a:gd fmla="*/ 3251200 w 3381829" name="connsiteX2"/>
                  <a:gd fmla="*/ 246743 h 2554514" name="connsiteY2"/>
                  <a:gd fmla="*/ 3381829 w 3381829" name="connsiteX3"/>
                  <a:gd fmla="*/ 2148114 h 2554514" name="connsiteY3"/>
                  <a:gd fmla="*/ 1335315 w 3381829" name="connsiteX4"/>
                  <a:gd fmla="*/ 2554514 h 2554514" name="connsiteY4"/>
                  <a:gd fmla="*/ 0 w 3381829" name="connsiteX5"/>
                  <a:gd fmla="*/ 1814286 h 2554514"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2554514" w="3381828">
                    <a:moveTo>
                      <a:pt x="0" y="1814286"/>
                    </a:moveTo>
                    <a:lnTo>
                      <a:pt x="1059543" y="0"/>
                    </a:lnTo>
                    <a:lnTo>
                      <a:pt x="3251200" y="246743"/>
                    </a:lnTo>
                    <a:lnTo>
                      <a:pt x="3381829" y="2148114"/>
                    </a:lnTo>
                    <a:lnTo>
                      <a:pt x="1335315" y="2554514"/>
                    </a:lnTo>
                    <a:lnTo>
                      <a:pt x="0" y="1814286"/>
                    </a:lnTo>
                    <a:close/>
                  </a:path>
                </a:pathLst>
              </a:cu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00">
                  <a:latin typeface="+mj-ea"/>
                  <a:ea typeface="+mj-ea"/>
                </a:endParaRPr>
              </a:p>
            </p:txBody>
          </p:sp>
          <p:sp>
            <p:nvSpPr>
              <p:cNvPr id="11" name="椭圆 10">
                <a:extLst>
                  <a:ext uri="{FF2B5EF4-FFF2-40B4-BE49-F238E27FC236}">
                    <a16:creationId xmlns:a16="http://schemas.microsoft.com/office/drawing/2014/main" id="{C653A69C-581F-4846-9C7C-848FC44EAB9F}"/>
                  </a:ext>
                </a:extLst>
              </p:cNvPr>
              <p:cNvSpPr/>
              <p:nvPr/>
            </p:nvSpPr>
            <p:spPr>
              <a:xfrm>
                <a:off x="637772" y="2902197"/>
                <a:ext cx="1152128" cy="1152128"/>
              </a:xfrm>
              <a:prstGeom prst="ellipse">
                <a:avLst/>
              </a:prstGeom>
              <a:solidFill>
                <a:schemeClr val="bg2">
                  <a:lumMod val="10000"/>
                </a:schemeClr>
              </a:solidFill>
              <a:ln>
                <a:noFill/>
              </a:ln>
            </p:spPr>
            <p:txBody>
              <a:bodyPr anchor="t" anchorCtr="0" bIns="34290" compatLnSpc="1" lIns="68580" numCol="1" rIns="68580" tIns="34290" vert="horz" wrap="square">
                <a:prstTxWarp prst="textNoShape">
                  <a:avLst/>
                </a:prstTxWarp>
              </a:bodyPr>
              <a:lstStyle/>
              <a:p>
                <a:endParaRPr altLang="en-US" lang="zh-CN" sz="1000">
                  <a:solidFill>
                    <a:schemeClr val="tx1">
                      <a:lumMod val="75000"/>
                      <a:lumOff val="25000"/>
                    </a:schemeClr>
                  </a:solidFill>
                  <a:latin typeface="+mn-lt"/>
                  <a:ea typeface="+mj-ea"/>
                </a:endParaRPr>
              </a:p>
            </p:txBody>
          </p:sp>
          <p:sp>
            <p:nvSpPr>
              <p:cNvPr id="12" name="椭圆 11">
                <a:extLst>
                  <a:ext uri="{FF2B5EF4-FFF2-40B4-BE49-F238E27FC236}">
                    <a16:creationId xmlns:a16="http://schemas.microsoft.com/office/drawing/2014/main" id="{A1A9D890-17F5-4168-8C9C-B2A31E15332C}"/>
                  </a:ext>
                </a:extLst>
              </p:cNvPr>
              <p:cNvSpPr/>
              <p:nvPr/>
            </p:nvSpPr>
            <p:spPr>
              <a:xfrm>
                <a:off x="3632359" y="1194155"/>
                <a:ext cx="1491184" cy="1491184"/>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00">
                  <a:latin typeface="+mj-ea"/>
                  <a:ea typeface="+mj-ea"/>
                </a:endParaRPr>
              </a:p>
            </p:txBody>
          </p:sp>
          <p:sp>
            <p:nvSpPr>
              <p:cNvPr id="13" name="椭圆 12">
                <a:extLst>
                  <a:ext uri="{FF2B5EF4-FFF2-40B4-BE49-F238E27FC236}">
                    <a16:creationId xmlns:a16="http://schemas.microsoft.com/office/drawing/2014/main" id="{9DE92172-FAB3-4BCE-B83B-FCFBBB3943DB}"/>
                  </a:ext>
                </a:extLst>
              </p:cNvPr>
              <p:cNvSpPr/>
              <p:nvPr/>
            </p:nvSpPr>
            <p:spPr>
              <a:xfrm>
                <a:off x="1861813" y="1339495"/>
                <a:ext cx="707018" cy="707018"/>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00">
                  <a:latin typeface="+mj-ea"/>
                  <a:ea typeface="+mj-ea"/>
                </a:endParaRPr>
              </a:p>
            </p:txBody>
          </p:sp>
          <p:sp>
            <p:nvSpPr>
              <p:cNvPr id="14" name="椭圆 13">
                <a:extLst>
                  <a:ext uri="{FF2B5EF4-FFF2-40B4-BE49-F238E27FC236}">
                    <a16:creationId xmlns:a16="http://schemas.microsoft.com/office/drawing/2014/main" id="{252114D3-BC31-42A4-BDE0-4F210C7A7C81}"/>
                  </a:ext>
                </a:extLst>
              </p:cNvPr>
              <p:cNvSpPr/>
              <p:nvPr/>
            </p:nvSpPr>
            <p:spPr>
              <a:xfrm>
                <a:off x="2064815" y="3661582"/>
                <a:ext cx="1026728" cy="1026728"/>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00">
                  <a:latin typeface="+mj-ea"/>
                  <a:ea typeface="+mj-ea"/>
                </a:endParaRPr>
              </a:p>
            </p:txBody>
          </p:sp>
          <p:sp>
            <p:nvSpPr>
              <p:cNvPr id="15" name="椭圆 14">
                <a:extLst>
                  <a:ext uri="{FF2B5EF4-FFF2-40B4-BE49-F238E27FC236}">
                    <a16:creationId xmlns:a16="http://schemas.microsoft.com/office/drawing/2014/main" id="{043269E9-7B79-473F-AB75-988D46BCD591}"/>
                  </a:ext>
                </a:extLst>
              </p:cNvPr>
              <p:cNvSpPr/>
              <p:nvPr/>
            </p:nvSpPr>
            <p:spPr>
              <a:xfrm>
                <a:off x="3966187" y="3139068"/>
                <a:ext cx="1229928" cy="1229928"/>
              </a:xfrm>
              <a:prstGeom prst="ellipse">
                <a:avLst/>
              </a:prstGeom>
              <a:solidFill>
                <a:schemeClr val="bg2">
                  <a:lumMod val="10000"/>
                </a:schemeClr>
              </a:solidFill>
              <a:ln>
                <a:noFill/>
              </a:ln>
            </p:spPr>
            <p:txBody>
              <a:bodyPr anchor="t" anchorCtr="0" bIns="34290" compatLnSpc="1" lIns="68580" numCol="1" rIns="68580" tIns="34290" vert="horz" wrap="square">
                <a:prstTxWarp prst="textNoShape">
                  <a:avLst/>
                </a:prstTxWarp>
              </a:bodyPr>
              <a:lstStyle/>
              <a:p>
                <a:endParaRPr altLang="en-US" lang="zh-CN" sz="1000">
                  <a:solidFill>
                    <a:schemeClr val="tx1">
                      <a:lumMod val="75000"/>
                      <a:lumOff val="25000"/>
                    </a:schemeClr>
                  </a:solidFill>
                  <a:latin typeface="+mj-ea"/>
                  <a:ea typeface="+mj-ea"/>
                </a:endParaRPr>
              </a:p>
            </p:txBody>
          </p:sp>
          <p:sp>
            <p:nvSpPr>
              <p:cNvPr id="16" name="TextBox 10">
                <a:extLst>
                  <a:ext uri="{FF2B5EF4-FFF2-40B4-BE49-F238E27FC236}">
                    <a16:creationId xmlns:a16="http://schemas.microsoft.com/office/drawing/2014/main" id="{B34561AA-6044-4754-B739-AE2ADA479BA8}"/>
                  </a:ext>
                </a:extLst>
              </p:cNvPr>
              <p:cNvSpPr txBox="1"/>
              <p:nvPr/>
            </p:nvSpPr>
            <p:spPr>
              <a:xfrm>
                <a:off x="902134" y="3267211"/>
                <a:ext cx="505615" cy="282167"/>
              </a:xfrm>
              <a:prstGeom prst="rect">
                <a:avLst/>
              </a:prstGeom>
              <a:noFill/>
            </p:spPr>
            <p:txBody>
              <a:bodyPr rtlCol="0" wrap="none">
                <a:spAutoFit/>
              </a:bodyPr>
              <a:lstStyle/>
              <a:p>
                <a:r>
                  <a:rPr altLang="en-US" lang="zh-CN" sz="1000">
                    <a:solidFill>
                      <a:schemeClr val="bg1"/>
                    </a:solidFill>
                    <a:latin charset="-122" panose="020b0503020204020204" pitchFamily="34" typeface="微软雅黑"/>
                    <a:ea charset="-122" panose="020b0503020204020204" pitchFamily="34" typeface="微软雅黑"/>
                  </a:rPr>
                  <a:t>文字</a:t>
                </a:r>
              </a:p>
            </p:txBody>
          </p:sp>
          <p:sp>
            <p:nvSpPr>
              <p:cNvPr id="17" name="TextBox 11">
                <a:extLst>
                  <a:ext uri="{FF2B5EF4-FFF2-40B4-BE49-F238E27FC236}">
                    <a16:creationId xmlns:a16="http://schemas.microsoft.com/office/drawing/2014/main" id="{37C832D2-F76B-415D-944F-3E0D68CD4675}"/>
                  </a:ext>
                </a:extLst>
              </p:cNvPr>
              <p:cNvSpPr txBox="1"/>
              <p:nvPr/>
            </p:nvSpPr>
            <p:spPr>
              <a:xfrm>
                <a:off x="4080761" y="1743211"/>
                <a:ext cx="505615" cy="282167"/>
              </a:xfrm>
              <a:prstGeom prst="rect">
                <a:avLst/>
              </a:prstGeom>
              <a:noFill/>
            </p:spPr>
            <p:txBody>
              <a:bodyPr rtlCol="0" wrap="none">
                <a:spAutoFit/>
              </a:bodyPr>
              <a:lstStyle/>
              <a:p>
                <a:r>
                  <a:rPr altLang="en-US" lang="zh-CN" sz="1000">
                    <a:solidFill>
                      <a:schemeClr val="bg1"/>
                    </a:solidFill>
                    <a:latin charset="-122" panose="020b0503020204020204" pitchFamily="34" typeface="微软雅黑"/>
                    <a:ea charset="-122" panose="020b0503020204020204" pitchFamily="34" typeface="微软雅黑"/>
                  </a:rPr>
                  <a:t>文字</a:t>
                </a:r>
              </a:p>
            </p:txBody>
          </p:sp>
          <p:sp>
            <p:nvSpPr>
              <p:cNvPr id="18" name="TextBox 12">
                <a:extLst>
                  <a:ext uri="{FF2B5EF4-FFF2-40B4-BE49-F238E27FC236}">
                    <a16:creationId xmlns:a16="http://schemas.microsoft.com/office/drawing/2014/main" id="{48C6A32A-9945-487E-9B53-CE1500D4B56D}"/>
                  </a:ext>
                </a:extLst>
              </p:cNvPr>
              <p:cNvSpPr txBox="1"/>
              <p:nvPr/>
            </p:nvSpPr>
            <p:spPr>
              <a:xfrm>
                <a:off x="4298477" y="3528468"/>
                <a:ext cx="505615" cy="282167"/>
              </a:xfrm>
              <a:prstGeom prst="rect">
                <a:avLst/>
              </a:prstGeom>
              <a:noFill/>
            </p:spPr>
            <p:txBody>
              <a:bodyPr rtlCol="0" wrap="none">
                <a:spAutoFit/>
              </a:bodyPr>
              <a:lstStyle/>
              <a:p>
                <a:r>
                  <a:rPr altLang="en-US" lang="zh-CN" sz="1000">
                    <a:solidFill>
                      <a:schemeClr val="bg1"/>
                    </a:solidFill>
                    <a:latin charset="-122" panose="020b0503020204020204" pitchFamily="34" typeface="微软雅黑"/>
                    <a:ea charset="-122" panose="020b0503020204020204" pitchFamily="34" typeface="微软雅黑"/>
                  </a:rPr>
                  <a:t>文字</a:t>
                </a:r>
              </a:p>
            </p:txBody>
          </p:sp>
          <p:sp>
            <p:nvSpPr>
              <p:cNvPr id="19" name="TextBox 13">
                <a:extLst>
                  <a:ext uri="{FF2B5EF4-FFF2-40B4-BE49-F238E27FC236}">
                    <a16:creationId xmlns:a16="http://schemas.microsoft.com/office/drawing/2014/main" id="{3D62E799-EE1A-40AB-AC48-1F4CB69C5251}"/>
                  </a:ext>
                </a:extLst>
              </p:cNvPr>
              <p:cNvSpPr txBox="1"/>
              <p:nvPr/>
            </p:nvSpPr>
            <p:spPr>
              <a:xfrm>
                <a:off x="2280990" y="3992926"/>
                <a:ext cx="505615" cy="282167"/>
              </a:xfrm>
              <a:prstGeom prst="rect">
                <a:avLst/>
              </a:prstGeom>
              <a:noFill/>
            </p:spPr>
            <p:txBody>
              <a:bodyPr rtlCol="0" wrap="none">
                <a:spAutoFit/>
              </a:bodyPr>
              <a:lstStyle/>
              <a:p>
                <a:r>
                  <a:rPr altLang="en-US" lang="zh-CN" sz="1000">
                    <a:solidFill>
                      <a:schemeClr val="bg1"/>
                    </a:solidFill>
                    <a:latin charset="-122" panose="020b0503020204020204" pitchFamily="34" typeface="微软雅黑"/>
                    <a:ea charset="-122" panose="020b0503020204020204" pitchFamily="34" typeface="微软雅黑"/>
                  </a:rPr>
                  <a:t>文字</a:t>
                </a:r>
              </a:p>
            </p:txBody>
          </p:sp>
          <p:sp>
            <p:nvSpPr>
              <p:cNvPr id="20" name="TextBox 14">
                <a:extLst>
                  <a:ext uri="{FF2B5EF4-FFF2-40B4-BE49-F238E27FC236}">
                    <a16:creationId xmlns:a16="http://schemas.microsoft.com/office/drawing/2014/main" id="{EFBB22BA-BC02-4CA1-8E96-88B2006EABA8}"/>
                  </a:ext>
                </a:extLst>
              </p:cNvPr>
              <p:cNvSpPr txBox="1"/>
              <p:nvPr/>
            </p:nvSpPr>
            <p:spPr>
              <a:xfrm>
                <a:off x="1903620" y="1481953"/>
                <a:ext cx="505615" cy="282167"/>
              </a:xfrm>
              <a:prstGeom prst="rect">
                <a:avLst/>
              </a:prstGeom>
              <a:noFill/>
            </p:spPr>
            <p:txBody>
              <a:bodyPr rtlCol="0" wrap="none">
                <a:spAutoFit/>
              </a:bodyPr>
              <a:lstStyle/>
              <a:p>
                <a:r>
                  <a:rPr altLang="en-US" lang="zh-CN" sz="1000">
                    <a:solidFill>
                      <a:schemeClr val="bg1"/>
                    </a:solidFill>
                    <a:latin charset="-122" panose="020b0503020204020204" pitchFamily="34" typeface="微软雅黑"/>
                    <a:ea charset="-122" panose="020b0503020204020204" pitchFamily="34" typeface="微软雅黑"/>
                  </a:rPr>
                  <a:t>文字</a:t>
                </a:r>
              </a:p>
            </p:txBody>
          </p:sp>
        </p:grpSp>
        <p:sp>
          <p:nvSpPr>
            <p:cNvPr id="21" name="TextBox 11">
              <a:extLst>
                <a:ext uri="{FF2B5EF4-FFF2-40B4-BE49-F238E27FC236}">
                  <a16:creationId xmlns:a16="http://schemas.microsoft.com/office/drawing/2014/main" id="{B020C48B-2646-45A7-835E-B22F1A6547A9}"/>
                </a:ext>
              </a:extLst>
            </p:cNvPr>
            <p:cNvSpPr txBox="1"/>
            <p:nvPr/>
          </p:nvSpPr>
          <p:spPr>
            <a:xfrm>
              <a:off x="4504310" y="1760389"/>
              <a:ext cx="1993254" cy="235041"/>
            </a:xfrm>
            <a:prstGeom prst="rect">
              <a:avLst/>
            </a:prstGeom>
            <a:noFill/>
          </p:spPr>
          <p:txBody>
            <a:bodyPr anchor="t" anchorCtr="0" bIns="0" lIns="0" rIns="0" rtlCol="1" tIns="0" wrap="square">
              <a:noAutofit/>
            </a:bodyPr>
            <a:lstStyle/>
            <a:p>
              <a:pPr defTabSz="1219170"/>
              <a:r>
                <a:rPr altLang="en-US" lang="zh-CN" sz="1500">
                  <a:solidFill>
                    <a:schemeClr val="bg2">
                      <a:lumMod val="10000"/>
                    </a:schemeClr>
                  </a:solidFill>
                  <a:latin charset="0" pitchFamily="34" typeface="Lato"/>
                  <a:ea charset="0" pitchFamily="34" typeface="Open Sans"/>
                  <a:cs charset="0" pitchFamily="34" typeface="Open Sans"/>
                </a:rPr>
                <a:t>输入您的标题文字</a:t>
              </a:r>
            </a:p>
          </p:txBody>
        </p:sp>
        <p:grpSp>
          <p:nvGrpSpPr>
            <p:cNvPr id="22" name="Group 1">
              <a:extLst>
                <a:ext uri="{FF2B5EF4-FFF2-40B4-BE49-F238E27FC236}">
                  <a16:creationId xmlns:a16="http://schemas.microsoft.com/office/drawing/2014/main" id="{7B901FE3-E2A8-4DC1-8663-003BBEC585D9}"/>
                </a:ext>
              </a:extLst>
            </p:cNvPr>
            <p:cNvGrpSpPr/>
            <p:nvPr/>
          </p:nvGrpSpPr>
          <p:grpSpPr>
            <a:xfrm>
              <a:off x="4470593" y="2857833"/>
              <a:ext cx="4138620" cy="855398"/>
              <a:chOff x="4879974" y="3486150"/>
              <a:chExt cx="3048001" cy="887406"/>
            </a:xfrm>
          </p:grpSpPr>
          <p:sp>
            <p:nvSpPr>
              <p:cNvPr id="23" name="TextBox 8">
                <a:extLst>
                  <a:ext uri="{FF2B5EF4-FFF2-40B4-BE49-F238E27FC236}">
                    <a16:creationId xmlns:a16="http://schemas.microsoft.com/office/drawing/2014/main" id="{FF64C710-75BA-4BAC-A596-BD8A10CB3DEA}"/>
                  </a:ext>
                </a:extLst>
              </p:cNvPr>
              <p:cNvSpPr txBox="1"/>
              <p:nvPr/>
            </p:nvSpPr>
            <p:spPr>
              <a:xfrm>
                <a:off x="4879974" y="3486150"/>
                <a:ext cx="758825" cy="187357"/>
              </a:xfrm>
              <a:prstGeom prst="rect">
                <a:avLst/>
              </a:prstGeom>
              <a:noFill/>
            </p:spPr>
            <p:txBody>
              <a:bodyPr bIns="0" lIns="0" rIns="0" rtlCol="1" tIns="0" wrap="square">
                <a:spAutoFit/>
              </a:bodyPr>
              <a:lstStyle/>
              <a:p>
                <a:pPr algn="just" defTabSz="1219170">
                  <a:lnSpc>
                    <a:spcPts val="1733"/>
                  </a:lnSpc>
                  <a:spcAft>
                    <a:spcPts val="1600"/>
                  </a:spcAft>
                </a:pPr>
                <a:r>
                  <a:rPr lang="en-US" sz="1133">
                    <a:solidFill>
                      <a:schemeClr val="bg2">
                        <a:lumMod val="10000"/>
                      </a:schemeClr>
                    </a:solidFill>
                    <a:latin charset="0" pitchFamily="34" typeface="Lato"/>
                    <a:ea charset="0" pitchFamily="34" typeface="Open Sans"/>
                    <a:cs charset="0" pitchFamily="34" typeface="Open Sans"/>
                  </a:rPr>
                  <a:t>Creativity</a:t>
                </a:r>
              </a:p>
            </p:txBody>
          </p:sp>
          <p:sp>
            <p:nvSpPr>
              <p:cNvPr id="24" name="Rounded Rectangle 12">
                <a:extLst>
                  <a:ext uri="{FF2B5EF4-FFF2-40B4-BE49-F238E27FC236}">
                    <a16:creationId xmlns:a16="http://schemas.microsoft.com/office/drawing/2014/main" id="{10AB7605-9661-494E-9353-1E78ABA0FA9E}"/>
                  </a:ext>
                </a:extLst>
              </p:cNvPr>
              <p:cNvSpPr/>
              <p:nvPr/>
            </p:nvSpPr>
            <p:spPr>
              <a:xfrm>
                <a:off x="5791200" y="3524250"/>
                <a:ext cx="2136775" cy="76200"/>
              </a:xfrm>
              <a:prstGeom prst="roundRect">
                <a:avLst>
                  <a:gd fmla="val 50000" name="adj"/>
                </a:avLst>
              </a:prstGeom>
              <a:solidFill>
                <a:schemeClr val="bg1">
                  <a:lumMod val="85000"/>
                </a:schemeClr>
              </a:solidFill>
              <a:ln w="952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1"/>
              <a:lstStyle/>
              <a:p>
                <a:pPr algn="ctr" defTabSz="1219170" rtl="1"/>
                <a:endParaRPr lang="ar-SA" sz="2400">
                  <a:solidFill>
                    <a:schemeClr val="bg2">
                      <a:lumMod val="10000"/>
                    </a:schemeClr>
                  </a:solidFill>
                  <a:latin panose="020f0502020204030204" typeface="Calibri"/>
                  <a:cs charset="0" panose="020b0604020202020204" pitchFamily="34" typeface="Arial"/>
                </a:endParaRPr>
              </a:p>
            </p:txBody>
          </p:sp>
          <p:sp>
            <p:nvSpPr>
              <p:cNvPr id="25" name="Rounded Rectangle 14">
                <a:extLst>
                  <a:ext uri="{FF2B5EF4-FFF2-40B4-BE49-F238E27FC236}">
                    <a16:creationId xmlns:a16="http://schemas.microsoft.com/office/drawing/2014/main" id="{FE8A2517-AA28-43CB-939C-547BACD72119}"/>
                  </a:ext>
                </a:extLst>
              </p:cNvPr>
              <p:cNvSpPr/>
              <p:nvPr/>
            </p:nvSpPr>
            <p:spPr>
              <a:xfrm>
                <a:off x="5791201" y="3524250"/>
                <a:ext cx="1943100" cy="76200"/>
              </a:xfrm>
              <a:prstGeom prst="roundRect">
                <a:avLst>
                  <a:gd fmla="val 50000" name="adj"/>
                </a:avLst>
              </a:prstGeom>
              <a:solidFill>
                <a:srgbClr val="1D1C22"/>
              </a:solidFill>
              <a:ln w="952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1"/>
              <a:lstStyle/>
              <a:p>
                <a:pPr algn="ctr" defTabSz="1219170" rtl="1"/>
                <a:endParaRPr lang="ar-SA" sz="2400">
                  <a:solidFill>
                    <a:schemeClr val="bg2">
                      <a:lumMod val="10000"/>
                    </a:schemeClr>
                  </a:solidFill>
                  <a:latin panose="020f0502020204030204" typeface="Calibri"/>
                  <a:cs charset="0" panose="020b0604020202020204" pitchFamily="34" typeface="Arial"/>
                </a:endParaRPr>
              </a:p>
            </p:txBody>
          </p:sp>
          <p:sp>
            <p:nvSpPr>
              <p:cNvPr id="26" name="TextBox 20">
                <a:extLst>
                  <a:ext uri="{FF2B5EF4-FFF2-40B4-BE49-F238E27FC236}">
                    <a16:creationId xmlns:a16="http://schemas.microsoft.com/office/drawing/2014/main" id="{483A4F54-FCF1-43E0-9C73-64A1054E442B}"/>
                  </a:ext>
                </a:extLst>
              </p:cNvPr>
              <p:cNvSpPr txBox="1"/>
              <p:nvPr/>
            </p:nvSpPr>
            <p:spPr>
              <a:xfrm>
                <a:off x="4879974" y="3727450"/>
                <a:ext cx="758825" cy="187357"/>
              </a:xfrm>
              <a:prstGeom prst="rect">
                <a:avLst/>
              </a:prstGeom>
              <a:noFill/>
            </p:spPr>
            <p:txBody>
              <a:bodyPr bIns="0" lIns="0" rIns="0" rtlCol="1" tIns="0" wrap="square">
                <a:spAutoFit/>
              </a:bodyPr>
              <a:lstStyle/>
              <a:p>
                <a:pPr algn="just" defTabSz="1219170">
                  <a:lnSpc>
                    <a:spcPts val="1733"/>
                  </a:lnSpc>
                  <a:spcAft>
                    <a:spcPts val="1600"/>
                  </a:spcAft>
                </a:pPr>
                <a:r>
                  <a:rPr lang="en-US" sz="1133">
                    <a:solidFill>
                      <a:schemeClr val="bg2">
                        <a:lumMod val="10000"/>
                      </a:schemeClr>
                    </a:solidFill>
                    <a:latin charset="0" pitchFamily="34" typeface="Lato"/>
                    <a:ea charset="0" pitchFamily="34" typeface="Open Sans"/>
                    <a:cs charset="0" pitchFamily="34" typeface="Open Sans"/>
                  </a:rPr>
                  <a:t>Leading a team</a:t>
                </a:r>
              </a:p>
            </p:txBody>
          </p:sp>
          <p:sp>
            <p:nvSpPr>
              <p:cNvPr id="27" name="Rounded Rectangle 21">
                <a:extLst>
                  <a:ext uri="{FF2B5EF4-FFF2-40B4-BE49-F238E27FC236}">
                    <a16:creationId xmlns:a16="http://schemas.microsoft.com/office/drawing/2014/main" id="{0525F52F-D43A-491A-9FC7-EA0FF434ED0D}"/>
                  </a:ext>
                </a:extLst>
              </p:cNvPr>
              <p:cNvSpPr/>
              <p:nvPr/>
            </p:nvSpPr>
            <p:spPr>
              <a:xfrm>
                <a:off x="5791200" y="3765550"/>
                <a:ext cx="2136775" cy="76200"/>
              </a:xfrm>
              <a:prstGeom prst="roundRect">
                <a:avLst>
                  <a:gd fmla="val 50000" name="adj"/>
                </a:avLst>
              </a:prstGeom>
              <a:solidFill>
                <a:schemeClr val="bg1">
                  <a:lumMod val="85000"/>
                </a:schemeClr>
              </a:solidFill>
              <a:ln w="952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1"/>
              <a:lstStyle/>
              <a:p>
                <a:pPr algn="ctr" defTabSz="1219170" rtl="1"/>
                <a:endParaRPr lang="ar-SA" sz="2400">
                  <a:solidFill>
                    <a:schemeClr val="bg2">
                      <a:lumMod val="10000"/>
                    </a:schemeClr>
                  </a:solidFill>
                  <a:latin panose="020f0502020204030204" typeface="Calibri"/>
                  <a:cs charset="0" panose="020b0604020202020204" pitchFamily="34" typeface="Arial"/>
                </a:endParaRPr>
              </a:p>
            </p:txBody>
          </p:sp>
          <p:sp>
            <p:nvSpPr>
              <p:cNvPr id="28" name="Rounded Rectangle 22">
                <a:extLst>
                  <a:ext uri="{FF2B5EF4-FFF2-40B4-BE49-F238E27FC236}">
                    <a16:creationId xmlns:a16="http://schemas.microsoft.com/office/drawing/2014/main" id="{AD0CDA19-218D-47E0-BC19-A472D8D76FE7}"/>
                  </a:ext>
                </a:extLst>
              </p:cNvPr>
              <p:cNvSpPr/>
              <p:nvPr/>
            </p:nvSpPr>
            <p:spPr>
              <a:xfrm>
                <a:off x="5791201" y="3765550"/>
                <a:ext cx="1790699" cy="76200"/>
              </a:xfrm>
              <a:prstGeom prst="roundRect">
                <a:avLst>
                  <a:gd fmla="val 50000" name="adj"/>
                </a:avLst>
              </a:prstGeom>
              <a:solidFill>
                <a:schemeClr val="accent3">
                  <a:lumMod val="100000"/>
                </a:schemeClr>
              </a:solidFill>
              <a:ln w="952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1"/>
              <a:lstStyle/>
              <a:p>
                <a:pPr algn="ctr" defTabSz="1219170" rtl="1"/>
                <a:endParaRPr lang="ar-SA" sz="2400">
                  <a:solidFill>
                    <a:schemeClr val="bg2">
                      <a:lumMod val="10000"/>
                    </a:schemeClr>
                  </a:solidFill>
                  <a:latin panose="020f0502020204030204" typeface="Calibri"/>
                  <a:cs charset="0" panose="020b0604020202020204" pitchFamily="34" typeface="Arial"/>
                </a:endParaRPr>
              </a:p>
            </p:txBody>
          </p:sp>
          <p:sp>
            <p:nvSpPr>
              <p:cNvPr id="29" name="TextBox 24">
                <a:extLst>
                  <a:ext uri="{FF2B5EF4-FFF2-40B4-BE49-F238E27FC236}">
                    <a16:creationId xmlns:a16="http://schemas.microsoft.com/office/drawing/2014/main" id="{9DD0F38C-B7D2-4166-8D0B-DF473673E188}"/>
                  </a:ext>
                </a:extLst>
              </p:cNvPr>
              <p:cNvSpPr txBox="1"/>
              <p:nvPr/>
            </p:nvSpPr>
            <p:spPr>
              <a:xfrm>
                <a:off x="4879974" y="3968750"/>
                <a:ext cx="758825" cy="187357"/>
              </a:xfrm>
              <a:prstGeom prst="rect">
                <a:avLst/>
              </a:prstGeom>
              <a:noFill/>
            </p:spPr>
            <p:txBody>
              <a:bodyPr bIns="0" lIns="0" rIns="0" rtlCol="1" tIns="0" wrap="square">
                <a:spAutoFit/>
              </a:bodyPr>
              <a:lstStyle/>
              <a:p>
                <a:pPr algn="just" defTabSz="1219170">
                  <a:lnSpc>
                    <a:spcPts val="1733"/>
                  </a:lnSpc>
                  <a:spcAft>
                    <a:spcPts val="1600"/>
                  </a:spcAft>
                </a:pPr>
                <a:r>
                  <a:rPr lang="en-US" sz="1133">
                    <a:solidFill>
                      <a:schemeClr val="bg2">
                        <a:lumMod val="10000"/>
                      </a:schemeClr>
                    </a:solidFill>
                    <a:latin charset="0" pitchFamily="34" typeface="Lato"/>
                    <a:ea charset="0" pitchFamily="34" typeface="Open Sans"/>
                    <a:cs charset="0" pitchFamily="34" typeface="Open Sans"/>
                  </a:rPr>
                  <a:t>Management</a:t>
                </a:r>
              </a:p>
            </p:txBody>
          </p:sp>
          <p:sp>
            <p:nvSpPr>
              <p:cNvPr id="30" name="Rounded Rectangle 25">
                <a:extLst>
                  <a:ext uri="{FF2B5EF4-FFF2-40B4-BE49-F238E27FC236}">
                    <a16:creationId xmlns:a16="http://schemas.microsoft.com/office/drawing/2014/main" id="{0CBEC1F3-0565-4439-B146-3CD2BF750947}"/>
                  </a:ext>
                </a:extLst>
              </p:cNvPr>
              <p:cNvSpPr/>
              <p:nvPr/>
            </p:nvSpPr>
            <p:spPr>
              <a:xfrm>
                <a:off x="5791200" y="4006850"/>
                <a:ext cx="2136775" cy="76200"/>
              </a:xfrm>
              <a:prstGeom prst="roundRect">
                <a:avLst>
                  <a:gd fmla="val 50000" name="adj"/>
                </a:avLst>
              </a:prstGeom>
              <a:solidFill>
                <a:schemeClr val="bg1">
                  <a:lumMod val="85000"/>
                </a:schemeClr>
              </a:solidFill>
              <a:ln w="952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1"/>
              <a:lstStyle/>
              <a:p>
                <a:pPr algn="ctr" defTabSz="1219170" rtl="1"/>
                <a:endParaRPr lang="ar-SA" sz="2400">
                  <a:solidFill>
                    <a:schemeClr val="bg2">
                      <a:lumMod val="10000"/>
                    </a:schemeClr>
                  </a:solidFill>
                  <a:latin panose="020f0502020204030204" typeface="Calibri"/>
                  <a:cs charset="0" panose="020b0604020202020204" pitchFamily="34" typeface="Arial"/>
                </a:endParaRPr>
              </a:p>
            </p:txBody>
          </p:sp>
          <p:sp>
            <p:nvSpPr>
              <p:cNvPr id="31" name="Rounded Rectangle 26">
                <a:extLst>
                  <a:ext uri="{FF2B5EF4-FFF2-40B4-BE49-F238E27FC236}">
                    <a16:creationId xmlns:a16="http://schemas.microsoft.com/office/drawing/2014/main" id="{A507FD9B-96E3-422A-B49E-B3056E854DD1}"/>
                  </a:ext>
                </a:extLst>
              </p:cNvPr>
              <p:cNvSpPr/>
              <p:nvPr/>
            </p:nvSpPr>
            <p:spPr>
              <a:xfrm>
                <a:off x="5791201" y="4006850"/>
                <a:ext cx="1638299" cy="76200"/>
              </a:xfrm>
              <a:prstGeom prst="roundRect">
                <a:avLst>
                  <a:gd fmla="val 50000" name="adj"/>
                </a:avLst>
              </a:prstGeom>
              <a:solidFill>
                <a:srgbClr val="1D1C22"/>
              </a:solidFill>
              <a:ln w="952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1"/>
              <a:lstStyle/>
              <a:p>
                <a:pPr algn="ctr" defTabSz="1219170" rtl="1"/>
                <a:endParaRPr lang="ar-SA" sz="2400">
                  <a:solidFill>
                    <a:schemeClr val="bg2">
                      <a:lumMod val="10000"/>
                    </a:schemeClr>
                  </a:solidFill>
                  <a:latin panose="020f0502020204030204" typeface="Calibri"/>
                  <a:cs charset="0" panose="020b0604020202020204" pitchFamily="34" typeface="Arial"/>
                </a:endParaRPr>
              </a:p>
            </p:txBody>
          </p:sp>
          <p:sp>
            <p:nvSpPr>
              <p:cNvPr id="32" name="TextBox 28">
                <a:extLst>
                  <a:ext uri="{FF2B5EF4-FFF2-40B4-BE49-F238E27FC236}">
                    <a16:creationId xmlns:a16="http://schemas.microsoft.com/office/drawing/2014/main" id="{AAC0EA29-79BC-4A87-876B-FE3C3C810775}"/>
                  </a:ext>
                </a:extLst>
              </p:cNvPr>
              <p:cNvSpPr txBox="1"/>
              <p:nvPr/>
            </p:nvSpPr>
            <p:spPr>
              <a:xfrm>
                <a:off x="4879974" y="4210050"/>
                <a:ext cx="758825" cy="187357"/>
              </a:xfrm>
              <a:prstGeom prst="rect">
                <a:avLst/>
              </a:prstGeom>
              <a:noFill/>
            </p:spPr>
            <p:txBody>
              <a:bodyPr bIns="0" lIns="0" rIns="0" rtlCol="1" tIns="0" wrap="square">
                <a:spAutoFit/>
              </a:bodyPr>
              <a:lstStyle/>
              <a:p>
                <a:pPr algn="just" defTabSz="1219170">
                  <a:lnSpc>
                    <a:spcPts val="1733"/>
                  </a:lnSpc>
                  <a:spcAft>
                    <a:spcPts val="1600"/>
                  </a:spcAft>
                </a:pPr>
                <a:r>
                  <a:rPr lang="en-US" sz="1133">
                    <a:solidFill>
                      <a:schemeClr val="bg2">
                        <a:lumMod val="10000"/>
                      </a:schemeClr>
                    </a:solidFill>
                    <a:latin charset="0" pitchFamily="34" typeface="Lato"/>
                    <a:ea charset="0" pitchFamily="34" typeface="Open Sans"/>
                    <a:cs charset="0" pitchFamily="34" typeface="Open Sans"/>
                  </a:rPr>
                  <a:t>Experience</a:t>
                </a:r>
              </a:p>
            </p:txBody>
          </p:sp>
          <p:sp>
            <p:nvSpPr>
              <p:cNvPr id="33" name="Rounded Rectangle 29">
                <a:extLst>
                  <a:ext uri="{FF2B5EF4-FFF2-40B4-BE49-F238E27FC236}">
                    <a16:creationId xmlns:a16="http://schemas.microsoft.com/office/drawing/2014/main" id="{DE9B94A8-8FC8-4F2F-B0FA-D01BC22B5885}"/>
                  </a:ext>
                </a:extLst>
              </p:cNvPr>
              <p:cNvSpPr/>
              <p:nvPr/>
            </p:nvSpPr>
            <p:spPr>
              <a:xfrm>
                <a:off x="5791200" y="4248150"/>
                <a:ext cx="2136775" cy="76200"/>
              </a:xfrm>
              <a:prstGeom prst="roundRect">
                <a:avLst>
                  <a:gd fmla="val 50000" name="adj"/>
                </a:avLst>
              </a:prstGeom>
              <a:solidFill>
                <a:schemeClr val="bg1">
                  <a:lumMod val="85000"/>
                </a:schemeClr>
              </a:solidFill>
              <a:ln w="952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1"/>
              <a:lstStyle/>
              <a:p>
                <a:pPr algn="ctr" defTabSz="1219170" rtl="1"/>
                <a:endParaRPr lang="ar-SA" sz="2400">
                  <a:solidFill>
                    <a:schemeClr val="bg2">
                      <a:lumMod val="10000"/>
                    </a:schemeClr>
                  </a:solidFill>
                  <a:latin panose="020f0502020204030204" typeface="Calibri"/>
                  <a:cs charset="0" panose="020b0604020202020204" pitchFamily="34" typeface="Arial"/>
                </a:endParaRPr>
              </a:p>
            </p:txBody>
          </p:sp>
          <p:sp>
            <p:nvSpPr>
              <p:cNvPr id="34" name="Rounded Rectangle 30">
                <a:extLst>
                  <a:ext uri="{FF2B5EF4-FFF2-40B4-BE49-F238E27FC236}">
                    <a16:creationId xmlns:a16="http://schemas.microsoft.com/office/drawing/2014/main" id="{EE26FBA8-033B-4464-9C23-0797C875EC1F}"/>
                  </a:ext>
                </a:extLst>
              </p:cNvPr>
              <p:cNvSpPr/>
              <p:nvPr/>
            </p:nvSpPr>
            <p:spPr>
              <a:xfrm>
                <a:off x="5791201" y="4248150"/>
                <a:ext cx="1485899" cy="76200"/>
              </a:xfrm>
              <a:prstGeom prst="roundRect">
                <a:avLst>
                  <a:gd fmla="val 50000" name="adj"/>
                </a:avLst>
              </a:prstGeom>
              <a:solidFill>
                <a:schemeClr val="bg2">
                  <a:lumMod val="10000"/>
                </a:schemeClr>
              </a:solidFill>
              <a:ln w="952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1"/>
              <a:lstStyle/>
              <a:p>
                <a:pPr algn="ctr" defTabSz="1219170" rtl="1"/>
                <a:endParaRPr lang="ar-SA" sz="2400">
                  <a:solidFill>
                    <a:schemeClr val="bg2">
                      <a:lumMod val="10000"/>
                    </a:schemeClr>
                  </a:solidFill>
                  <a:latin panose="020f0502020204030204" typeface="Calibri"/>
                  <a:cs charset="0" panose="020b0604020202020204" pitchFamily="34" typeface="Arial"/>
                </a:endParaRPr>
              </a:p>
            </p:txBody>
          </p:sp>
        </p:grpSp>
        <p:sp>
          <p:nvSpPr>
            <p:cNvPr id="35" name="TextBox 31">
              <a:extLst>
                <a:ext uri="{FF2B5EF4-FFF2-40B4-BE49-F238E27FC236}">
                  <a16:creationId xmlns:a16="http://schemas.microsoft.com/office/drawing/2014/main" id="{66950427-13B9-4909-B1A3-25E3FE49F2F4}"/>
                </a:ext>
              </a:extLst>
            </p:cNvPr>
            <p:cNvSpPr txBox="1"/>
            <p:nvPr/>
          </p:nvSpPr>
          <p:spPr>
            <a:xfrm>
              <a:off x="4532441" y="1409641"/>
              <a:ext cx="2287683" cy="180599"/>
            </a:xfrm>
            <a:prstGeom prst="rect">
              <a:avLst/>
            </a:prstGeom>
            <a:noFill/>
          </p:spPr>
          <p:txBody>
            <a:bodyPr bIns="0" lIns="0" rIns="0" rtlCol="1" tIns="0" wrap="square">
              <a:spAutoFit/>
            </a:bodyPr>
            <a:lstStyle/>
            <a:p>
              <a:pPr algn="just" defTabSz="1219170">
                <a:lnSpc>
                  <a:spcPts val="1733"/>
                </a:lnSpc>
                <a:spcAft>
                  <a:spcPts val="1600"/>
                </a:spcAft>
              </a:pPr>
              <a:r>
                <a:rPr b="1" lang="en-US" sz="1200">
                  <a:solidFill>
                    <a:schemeClr val="bg2">
                      <a:lumMod val="10000"/>
                    </a:schemeClr>
                  </a:solidFill>
                  <a:latin charset="0" pitchFamily="34" typeface="Lato"/>
                  <a:ea charset="0" pitchFamily="34" typeface="Open Sans"/>
                  <a:cs charset="0" pitchFamily="34" typeface="Open Sans"/>
                </a:rPr>
                <a:t>John Harrison / Executive Director</a:t>
              </a:r>
            </a:p>
          </p:txBody>
        </p:sp>
        <p:sp>
          <p:nvSpPr>
            <p:cNvPr id="36" name="Isosceles Triangle 19">
              <a:extLst>
                <a:ext uri="{FF2B5EF4-FFF2-40B4-BE49-F238E27FC236}">
                  <a16:creationId xmlns:a16="http://schemas.microsoft.com/office/drawing/2014/main" id="{60AE1AA3-1D0E-46D8-AA56-D35140B5B546}"/>
                </a:ext>
              </a:extLst>
            </p:cNvPr>
            <p:cNvSpPr/>
            <p:nvPr/>
          </p:nvSpPr>
          <p:spPr>
            <a:xfrm rot="5400000">
              <a:off x="4532699" y="1333547"/>
              <a:ext cx="85126" cy="44070"/>
            </a:xfrm>
            <a:prstGeom prst="triangle">
              <a:avLst/>
            </a:prstGeom>
            <a:solidFill>
              <a:schemeClr val="bg1">
                <a:lumMod val="9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1"/>
            <a:lstStyle/>
            <a:p>
              <a:pPr algn="ctr" defTabSz="1219170" rtl="1"/>
              <a:endParaRPr lang="ar-SA" sz="2400">
                <a:solidFill>
                  <a:schemeClr val="bg2">
                    <a:lumMod val="10000"/>
                  </a:schemeClr>
                </a:solidFill>
                <a:latin panose="020f0502020204030204" typeface="Calibri"/>
                <a:cs charset="0" panose="020b0604020202020204" pitchFamily="34" typeface="Arial"/>
              </a:endParaRPr>
            </a:p>
          </p:txBody>
        </p:sp>
        <p:sp>
          <p:nvSpPr>
            <p:cNvPr id="37" name="文本框 36">
              <a:extLst>
                <a:ext uri="{FF2B5EF4-FFF2-40B4-BE49-F238E27FC236}">
                  <a16:creationId xmlns:a16="http://schemas.microsoft.com/office/drawing/2014/main" id="{B82618D5-6F59-487E-912E-93205F4C0FBE}"/>
                </a:ext>
              </a:extLst>
            </p:cNvPr>
            <p:cNvSpPr txBox="1"/>
            <p:nvPr/>
          </p:nvSpPr>
          <p:spPr>
            <a:xfrm>
              <a:off x="4424295" y="1976873"/>
              <a:ext cx="2711566" cy="525227"/>
            </a:xfrm>
            <a:prstGeom prst="rect">
              <a:avLst/>
            </a:prstGeom>
            <a:noFill/>
          </p:spPr>
          <p:txBody>
            <a:bodyPr rtlCol="0" wrap="square">
              <a:spAutoFit/>
            </a:bodyPr>
            <a:lstStyle/>
            <a:p>
              <a:pPr>
                <a:lnSpc>
                  <a:spcPct val="150000"/>
                </a:lnSpc>
              </a:pPr>
              <a:r>
                <a:rPr altLang="en-US" lang="zh-CN" sz="1200">
                  <a:solidFill>
                    <a:schemeClr val="bg2">
                      <a:lumMod val="10000"/>
                    </a:schemeClr>
                  </a:solidFill>
                  <a:latin charset="-122" panose="020b0503020204020204" pitchFamily="34" typeface="微软雅黑"/>
                  <a:ea charset="-122" panose="020b0503020204020204" pitchFamily="34" typeface="微软雅黑"/>
                  <a:cs charset="-122" typeface="Hiragino Sans GB W3"/>
                </a:rPr>
                <a:t>输入替换内容编辑文字输入替换编辑文字输入替换内容编辑文字输入替换编辑文字</a:t>
              </a:r>
            </a:p>
          </p:txBody>
        </p:sp>
      </p:grpSp>
    </p:spTree>
    <p:extLst>
      <p:ext uri="{BB962C8B-B14F-4D97-AF65-F5344CB8AC3E}">
        <p14:creationId val="793463067"/>
      </p:ext>
    </p:extLst>
  </p:cSld>
  <p:clrMapOvr>
    <a:masterClrMapping/>
  </p:clrMapOvr>
  <mc:AlternateContent>
    <mc:Choice Requires="p15">
      <p:transition p14:dur="1250" spd="slow">
        <p15:prstTrans prst="pageCurlDouble"/>
      </p:transition>
    </mc:Choice>
    <mc:Fallback>
      <p:transition spd="slow">
        <p:fade/>
      </p:transition>
    </mc:Fallback>
  </mc:AlternateConten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87F9103C-8BC4-443D-B6F3-3FB7AD126A1A}"/>
              </a:ext>
            </a:extLst>
          </p:cNvPr>
          <p:cNvSpPr/>
          <p:nvPr/>
        </p:nvSpPr>
        <p:spPr>
          <a:xfrm>
            <a:off x="3864173" y="-13648"/>
            <a:ext cx="2155258" cy="7233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文本框 2">
            <a:extLst>
              <a:ext uri="{FF2B5EF4-FFF2-40B4-BE49-F238E27FC236}">
                <a16:creationId xmlns:a16="http://schemas.microsoft.com/office/drawing/2014/main" id="{5E7AEADD-1615-4C77-B86E-D4DCB721C6A2}"/>
              </a:ext>
            </a:extLst>
          </p:cNvPr>
          <p:cNvSpPr txBox="1"/>
          <p:nvPr/>
        </p:nvSpPr>
        <p:spPr>
          <a:xfrm>
            <a:off x="1726714" y="146880"/>
            <a:ext cx="20116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选题的背景与意义</a:t>
            </a:r>
          </a:p>
        </p:txBody>
      </p:sp>
      <p:sp>
        <p:nvSpPr>
          <p:cNvPr id="4" name="文本框 3">
            <a:extLst>
              <a:ext uri="{FF2B5EF4-FFF2-40B4-BE49-F238E27FC236}">
                <a16:creationId xmlns:a16="http://schemas.microsoft.com/office/drawing/2014/main" id="{DC198678-1B21-40ED-AB8C-BB6B57E6E127}"/>
              </a:ext>
            </a:extLst>
          </p:cNvPr>
          <p:cNvSpPr txBox="1"/>
          <p:nvPr/>
        </p:nvSpPr>
        <p:spPr>
          <a:xfrm>
            <a:off x="4033185" y="146880"/>
            <a:ext cx="1783080" cy="365760"/>
          </a:xfrm>
          <a:prstGeom prst="rect">
            <a:avLst/>
          </a:prstGeom>
          <a:noFill/>
        </p:spPr>
        <p:txBody>
          <a:bodyPr rtlCol="0" wrap="none">
            <a:spAutoFit/>
          </a:bodyPr>
          <a:lstStyle/>
          <a:p>
            <a:r>
              <a:rPr altLang="en-US" b="1" lang="zh-CN">
                <a:solidFill>
                  <a:schemeClr val="bg1"/>
                </a:solidFill>
                <a:latin charset="-122" panose="02010600030101010101" pitchFamily="2" typeface="等线"/>
                <a:ea charset="-122" panose="02010600030101010101" pitchFamily="2" typeface="等线"/>
              </a:rPr>
              <a:t>研究方法及过程</a:t>
            </a:r>
          </a:p>
        </p:txBody>
      </p:sp>
      <p:sp>
        <p:nvSpPr>
          <p:cNvPr id="5" name="文本框 4">
            <a:extLst>
              <a:ext uri="{FF2B5EF4-FFF2-40B4-BE49-F238E27FC236}">
                <a16:creationId xmlns:a16="http://schemas.microsoft.com/office/drawing/2014/main" id="{30D1AE44-6229-4956-9715-18DE750DE113}"/>
              </a:ext>
            </a:extLst>
          </p:cNvPr>
          <p:cNvSpPr txBox="1"/>
          <p:nvPr/>
        </p:nvSpPr>
        <p:spPr>
          <a:xfrm>
            <a:off x="6096000" y="146880"/>
            <a:ext cx="2262158" cy="365760"/>
          </a:xfrm>
          <a:prstGeom prst="rect">
            <a:avLst/>
          </a:prstGeom>
          <a:noFill/>
        </p:spPr>
        <p:txBody>
          <a:bodyPr rtlCol="0" wrap="square">
            <a:spAutoFit/>
          </a:bodyPr>
          <a:lstStyle/>
          <a:p>
            <a:r>
              <a:rPr altLang="en-US" b="1" lang="zh-CN">
                <a:latin charset="-122" panose="02010600030101010101" pitchFamily="2" typeface="等线"/>
                <a:ea charset="-122" panose="02010600030101010101" pitchFamily="2" typeface="等线"/>
              </a:rPr>
              <a:t>研究成果展示及应用</a:t>
            </a:r>
          </a:p>
        </p:txBody>
      </p:sp>
      <p:sp>
        <p:nvSpPr>
          <p:cNvPr id="6" name="文本框 5">
            <a:extLst>
              <a:ext uri="{FF2B5EF4-FFF2-40B4-BE49-F238E27FC236}">
                <a16:creationId xmlns:a16="http://schemas.microsoft.com/office/drawing/2014/main" id="{70314A40-7A79-4D2E-A9DB-81498ECB318D}"/>
              </a:ext>
            </a:extLst>
          </p:cNvPr>
          <p:cNvSpPr txBox="1"/>
          <p:nvPr/>
        </p:nvSpPr>
        <p:spPr>
          <a:xfrm>
            <a:off x="8620479" y="146880"/>
            <a:ext cx="10972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论文总结</a:t>
            </a:r>
          </a:p>
        </p:txBody>
      </p:sp>
      <p:grpSp>
        <p:nvGrpSpPr>
          <p:cNvPr id="8" name="组合 7">
            <a:extLst>
              <a:ext uri="{FF2B5EF4-FFF2-40B4-BE49-F238E27FC236}">
                <a16:creationId xmlns:a16="http://schemas.microsoft.com/office/drawing/2014/main" id="{2AD0D6A4-5608-415F-94C6-E2AC32D9F8A6}"/>
              </a:ext>
            </a:extLst>
          </p:cNvPr>
          <p:cNvGrpSpPr/>
          <p:nvPr/>
        </p:nvGrpSpPr>
        <p:grpSpPr>
          <a:xfrm>
            <a:off x="1112090" y="2229017"/>
            <a:ext cx="2332468" cy="1330409"/>
            <a:chOff x="2056588" y="2818963"/>
            <a:chExt cx="2332468" cy="1330409"/>
          </a:xfrm>
        </p:grpSpPr>
        <p:sp>
          <p:nvSpPr>
            <p:cNvPr id="24" name="等腰三角形 23">
              <a:extLst>
                <a:ext uri="{FF2B5EF4-FFF2-40B4-BE49-F238E27FC236}">
                  <a16:creationId xmlns:a16="http://schemas.microsoft.com/office/drawing/2014/main" id="{F06FEEC6-0818-4B02-8E0C-D9946022BE38}"/>
                </a:ext>
              </a:extLst>
            </p:cNvPr>
            <p:cNvSpPr/>
            <p:nvPr/>
          </p:nvSpPr>
          <p:spPr>
            <a:xfrm>
              <a:off x="3088656" y="2818963"/>
              <a:ext cx="1300400" cy="1330409"/>
            </a:xfrm>
            <a:prstGeom prst="triangle">
              <a:avLst/>
            </a:prstGeom>
            <a:solidFill>
              <a:schemeClr val="accent3">
                <a:lumMod val="10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Arial"/>
                <a:ea typeface="微软雅黑"/>
                <a:sym typeface="Arial"/>
              </a:endParaRPr>
            </a:p>
          </p:txBody>
        </p:sp>
        <p:sp>
          <p:nvSpPr>
            <p:cNvPr id="25" name="等腰三角形 24">
              <a:extLst>
                <a:ext uri="{FF2B5EF4-FFF2-40B4-BE49-F238E27FC236}">
                  <a16:creationId xmlns:a16="http://schemas.microsoft.com/office/drawing/2014/main" id="{B6398D98-2B50-48AB-8831-8FD058616AC1}"/>
                </a:ext>
              </a:extLst>
            </p:cNvPr>
            <p:cNvSpPr/>
            <p:nvPr/>
          </p:nvSpPr>
          <p:spPr>
            <a:xfrm>
              <a:off x="2468910" y="2818963"/>
              <a:ext cx="1300401" cy="1330409"/>
            </a:xfrm>
            <a:prstGeom prst="triangle">
              <a:avLst/>
            </a:prstGeom>
            <a:solidFill>
              <a:schemeClr val="accent3">
                <a:lumMod val="10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Arial"/>
                <a:ea typeface="微软雅黑"/>
                <a:sym typeface="Arial"/>
              </a:endParaRPr>
            </a:p>
          </p:txBody>
        </p:sp>
        <p:sp>
          <p:nvSpPr>
            <p:cNvPr id="26" name="等腰三角形 25">
              <a:extLst>
                <a:ext uri="{FF2B5EF4-FFF2-40B4-BE49-F238E27FC236}">
                  <a16:creationId xmlns:a16="http://schemas.microsoft.com/office/drawing/2014/main" id="{1B4F904A-DCDE-4D8B-A5A5-451A297E12FD}"/>
                </a:ext>
              </a:extLst>
            </p:cNvPr>
            <p:cNvSpPr/>
            <p:nvPr/>
          </p:nvSpPr>
          <p:spPr>
            <a:xfrm>
              <a:off x="2056588" y="3305697"/>
              <a:ext cx="824645" cy="843674"/>
            </a:xfrm>
            <a:prstGeom prst="triangle">
              <a:avLst/>
            </a:prstGeom>
            <a:solidFill>
              <a:schemeClr val="accent3">
                <a:lumMod val="10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nchorCtr="1" wrap="none">
              <a:normAutofit/>
            </a:bodyPr>
            <a:lstStyle/>
            <a:p>
              <a:pPr algn="ctr"/>
              <a:r>
                <a:rPr altLang="zh-CN" b="1" lang="en-US" sz="2000">
                  <a:solidFill>
                    <a:schemeClr val="bg1">
                      <a:lumMod val="100000"/>
                    </a:schemeClr>
                  </a:solidFill>
                  <a:latin typeface="Arial"/>
                  <a:ea typeface="微软雅黑"/>
                  <a:sym typeface="Arial"/>
                </a:rPr>
                <a:t>1</a:t>
              </a:r>
            </a:p>
          </p:txBody>
        </p:sp>
        <p:sp>
          <p:nvSpPr>
            <p:cNvPr id="27" name="任意多边形 15" title="wr6E73WmjL">
              <a:extLst>
                <a:ext uri="{FF2B5EF4-FFF2-40B4-BE49-F238E27FC236}">
                  <a16:creationId xmlns:a16="http://schemas.microsoft.com/office/drawing/2014/main" id="{1EDFCBED-2511-4F03-8F54-1D3FDAC4CDAE}"/>
                </a:ext>
              </a:extLst>
            </p:cNvPr>
            <p:cNvSpPr/>
            <p:nvPr/>
          </p:nvSpPr>
          <p:spPr bwMode="auto">
            <a:xfrm>
              <a:off x="2938917" y="3443154"/>
              <a:ext cx="360388" cy="459883"/>
            </a:xfrm>
            <a:custGeom>
              <a:gdLst>
                <a:gd fmla="*/ 43815 w 258763" name="connsiteX0"/>
                <a:gd fmla="*/ 130175 h 330201" name="connsiteY0"/>
                <a:gd fmla="*/ 28575 w 258763" name="connsiteX1"/>
                <a:gd fmla="*/ 147060 h 330201" name="connsiteY1"/>
                <a:gd fmla="*/ 28575 w 258763" name="connsiteX2"/>
                <a:gd fmla="*/ 227590 h 330201" name="connsiteY2"/>
                <a:gd fmla="*/ 43815 w 258763" name="connsiteX3"/>
                <a:gd fmla="*/ 244475 h 330201" name="connsiteY3"/>
                <a:gd fmla="*/ 60325 w 258763" name="connsiteX4"/>
                <a:gd fmla="*/ 227590 h 330201" name="connsiteY4"/>
                <a:gd fmla="*/ 60325 w 258763" name="connsiteX5"/>
                <a:gd fmla="*/ 147060 h 330201" name="connsiteY5"/>
                <a:gd fmla="*/ 43815 w 258763" name="connsiteX6"/>
                <a:gd fmla="*/ 130175 h 330201" name="connsiteY6"/>
                <a:gd fmla="*/ 221457 w 258763" name="connsiteX7"/>
                <a:gd fmla="*/ 98425 h 330201" name="connsiteY7"/>
                <a:gd fmla="*/ 211138 w 258763" name="connsiteX8"/>
                <a:gd fmla="*/ 110021 h 330201" name="connsiteY8"/>
                <a:gd fmla="*/ 211138 w 258763" name="connsiteX9"/>
                <a:gd fmla="*/ 265918 h 330201" name="connsiteY9"/>
                <a:gd fmla="*/ 221457 w 258763" name="connsiteX10"/>
                <a:gd fmla="*/ 276225 h 330201" name="connsiteY10"/>
                <a:gd fmla="*/ 231776 w 258763" name="connsiteX11"/>
                <a:gd fmla="*/ 265918 h 330201" name="connsiteY11"/>
                <a:gd fmla="*/ 231776 w 258763" name="connsiteX12"/>
                <a:gd fmla="*/ 110021 h 330201" name="connsiteY12"/>
                <a:gd fmla="*/ 221457 w 258763" name="connsiteX13"/>
                <a:gd fmla="*/ 98425 h 330201" name="connsiteY13"/>
                <a:gd fmla="*/ 80216 w 258763" name="connsiteX14"/>
                <a:gd fmla="*/ 71438 h 330201" name="connsiteY14"/>
                <a:gd fmla="*/ 236768 w 258763" name="connsiteX15"/>
                <a:gd fmla="*/ 71438 h 330201" name="connsiteY15"/>
                <a:gd fmla="*/ 258763 w 258763" name="connsiteX16"/>
                <a:gd fmla="*/ 93324 h 330201" name="connsiteY16"/>
                <a:gd fmla="*/ 258763 w 258763" name="connsiteX17"/>
                <a:gd fmla="*/ 274844 h 330201" name="connsiteY17"/>
                <a:gd fmla="*/ 204423 w 258763" name="connsiteX18"/>
                <a:gd fmla="*/ 330201 h 330201" name="connsiteY18"/>
                <a:gd fmla="*/ 113856 w 258763" name="connsiteX19"/>
                <a:gd fmla="*/ 330201 h 330201" name="connsiteY19"/>
                <a:gd fmla="*/ 59515 w 258763" name="connsiteX20"/>
                <a:gd fmla="*/ 274844 h 330201" name="connsiteY20"/>
                <a:gd fmla="*/ 59515 w 258763" name="connsiteX21"/>
                <a:gd fmla="*/ 267120 h 330201" name="connsiteY21"/>
                <a:gd fmla="*/ 42696 w 258763" name="connsiteX22"/>
                <a:gd fmla="*/ 270982 h 330201" name="connsiteY22"/>
                <a:gd fmla="*/ 0 w 258763" name="connsiteX23"/>
                <a:gd fmla="*/ 227211 h 330201" name="connsiteY23"/>
                <a:gd fmla="*/ 0 w 258763" name="connsiteX24"/>
                <a:gd fmla="*/ 147394 h 330201" name="connsiteY24"/>
                <a:gd fmla="*/ 42696 w 258763" name="connsiteX25"/>
                <a:gd fmla="*/ 103623 h 330201" name="connsiteY25"/>
                <a:gd fmla="*/ 59515 w 258763" name="connsiteX26"/>
                <a:gd fmla="*/ 107485 h 330201" name="connsiteY26"/>
                <a:gd fmla="*/ 59515 w 258763" name="connsiteX27"/>
                <a:gd fmla="*/ 93324 h 330201" name="connsiteY27"/>
                <a:gd fmla="*/ 80216 w 258763" name="connsiteX28"/>
                <a:gd fmla="*/ 71438 h 330201" name="connsiteY28"/>
                <a:gd fmla="*/ 107950 w 258763" name="connsiteX29"/>
                <a:gd fmla="*/ 0 h 330201" name="connsiteY29"/>
                <a:gd fmla="*/ 109247 w 258763" name="connsiteX30"/>
                <a:gd fmla="*/ 1290 h 330201" name="connsiteY30"/>
                <a:gd fmla="*/ 113139 w 258763" name="connsiteX31"/>
                <a:gd fmla="*/ 2580 h 330201" name="connsiteY31"/>
                <a:gd fmla="*/ 119624 w 258763" name="connsiteX32"/>
                <a:gd fmla="*/ 5160 h 330201" name="connsiteY32"/>
                <a:gd fmla="*/ 126110 w 258763" name="connsiteX33"/>
                <a:gd fmla="*/ 7739 h 330201" name="connsiteY33"/>
                <a:gd fmla="*/ 144269 w 258763" name="connsiteX34"/>
                <a:gd fmla="*/ 12899 h 330201" name="connsiteY34"/>
                <a:gd fmla="*/ 145566 w 258763" name="connsiteX35"/>
                <a:gd fmla="*/ 12899 h 330201" name="connsiteY35"/>
                <a:gd fmla="*/ 146863 w 258763" name="connsiteX36"/>
                <a:gd fmla="*/ 14189 h 330201" name="connsiteY36"/>
                <a:gd fmla="*/ 148161 w 258763" name="connsiteX37"/>
                <a:gd fmla="*/ 14189 h 330201" name="connsiteY37"/>
                <a:gd fmla="*/ 149458 w 258763" name="connsiteX38"/>
                <a:gd fmla="*/ 14189 h 330201" name="connsiteY38"/>
                <a:gd fmla="*/ 152052 w 258763" name="connsiteX39"/>
                <a:gd fmla="*/ 14189 h 330201" name="connsiteY39"/>
                <a:gd fmla="*/ 154646 w 258763" name="connsiteX40"/>
                <a:gd fmla="*/ 15478 h 330201" name="connsiteY40"/>
                <a:gd fmla="*/ 155943 w 258763" name="connsiteX41"/>
                <a:gd fmla="*/ 15478 h 330201" name="connsiteY41"/>
                <a:gd fmla="*/ 157240 w 258763" name="connsiteX42"/>
                <a:gd fmla="*/ 15478 h 330201" name="connsiteY42"/>
                <a:gd fmla="*/ 158537 w 258763" name="connsiteX43"/>
                <a:gd fmla="*/ 16768 h 330201" name="connsiteY43"/>
                <a:gd fmla="*/ 159835 w 258763" name="connsiteX44"/>
                <a:gd fmla="*/ 16768 h 330201" name="connsiteY44"/>
                <a:gd fmla="*/ 162429 w 258763" name="connsiteX45"/>
                <a:gd fmla="*/ 16768 h 330201" name="connsiteY45"/>
                <a:gd fmla="*/ 165023 w 258763" name="connsiteX46"/>
                <a:gd fmla="*/ 18058 h 330201" name="connsiteY46"/>
                <a:gd fmla="*/ 166320 w 258763" name="connsiteX47"/>
                <a:gd fmla="*/ 18058 h 330201" name="connsiteY47"/>
                <a:gd fmla="*/ 167617 w 258763" name="connsiteX48"/>
                <a:gd fmla="*/ 18058 h 330201" name="connsiteY48"/>
                <a:gd fmla="*/ 168914 w 258763" name="connsiteX49"/>
                <a:gd fmla="*/ 18058 h 330201" name="connsiteY49"/>
                <a:gd fmla="*/ 170211 w 258763" name="connsiteX50"/>
                <a:gd fmla="*/ 18058 h 330201" name="connsiteY50"/>
                <a:gd fmla="*/ 176697 w 258763" name="connsiteX51"/>
                <a:gd fmla="*/ 20638 h 330201" name="connsiteY51"/>
                <a:gd fmla="*/ 188371 w 258763" name="connsiteX52"/>
                <a:gd fmla="*/ 24507 h 330201" name="connsiteY52"/>
                <a:gd fmla="*/ 193559 w 258763" name="connsiteX53"/>
                <a:gd fmla="*/ 27087 h 330201" name="connsiteY53"/>
                <a:gd fmla="*/ 194856 w 258763" name="connsiteX54"/>
                <a:gd fmla="*/ 28377 h 330201" name="connsiteY54"/>
                <a:gd fmla="*/ 196154 w 258763" name="connsiteX55"/>
                <a:gd fmla="*/ 29667 h 330201" name="connsiteY55"/>
                <a:gd fmla="*/ 197451 w 258763" name="connsiteX56"/>
                <a:gd fmla="*/ 29667 h 330201" name="connsiteY56"/>
                <a:gd fmla="*/ 198748 w 258763" name="connsiteX57"/>
                <a:gd fmla="*/ 30957 h 330201" name="connsiteY57"/>
                <a:gd fmla="*/ 207828 w 258763" name="connsiteX58"/>
                <a:gd fmla="*/ 38696 h 330201" name="connsiteY58"/>
                <a:gd fmla="*/ 213016 w 258763" name="connsiteX59"/>
                <a:gd fmla="*/ 47725 h 330201" name="connsiteY59"/>
                <a:gd fmla="*/ 214313 w 258763" name="connsiteX60"/>
                <a:gd fmla="*/ 55464 h 330201" name="connsiteY60"/>
                <a:gd fmla="*/ 214313 w 258763" name="connsiteX61"/>
                <a:gd fmla="*/ 58044 h 330201" name="connsiteY61"/>
                <a:gd fmla="*/ 213016 w 258763" name="connsiteX62"/>
                <a:gd fmla="*/ 59334 h 330201" name="connsiteY62"/>
                <a:gd fmla="*/ 213016 w 258763" name="connsiteX63"/>
                <a:gd fmla="*/ 60623 h 330201" name="connsiteY63"/>
                <a:gd fmla="*/ 213016 w 258763" name="connsiteX64"/>
                <a:gd fmla="*/ 61913 h 330201" name="connsiteY64"/>
                <a:gd fmla="*/ 211719 w 258763" name="connsiteX65"/>
                <a:gd fmla="*/ 60623 h 330201" name="connsiteY65"/>
                <a:gd fmla="*/ 210422 w 258763" name="connsiteX66"/>
                <a:gd fmla="*/ 59334 h 330201" name="connsiteY66"/>
                <a:gd fmla="*/ 209125 w 258763" name="connsiteX67"/>
                <a:gd fmla="*/ 58044 h 330201" name="connsiteY67"/>
                <a:gd fmla="*/ 203936 w 258763" name="connsiteX68"/>
                <a:gd fmla="*/ 54174 h 330201" name="connsiteY68"/>
                <a:gd fmla="*/ 197451 w 258763" name="connsiteX69"/>
                <a:gd fmla="*/ 51594 h 330201" name="connsiteY69"/>
                <a:gd fmla="*/ 189668 w 258763" name="connsiteX70"/>
                <a:gd fmla="*/ 50305 h 330201" name="connsiteY70"/>
                <a:gd fmla="*/ 187074 w 258763" name="connsiteX71"/>
                <a:gd fmla="*/ 50305 h 330201" name="connsiteY71"/>
                <a:gd fmla="*/ 184480 w 258763" name="connsiteX72"/>
                <a:gd fmla="*/ 49015 h 330201" name="connsiteY72"/>
                <a:gd fmla="*/ 180588 w 258763" name="connsiteX73"/>
                <a:gd fmla="*/ 47725 h 330201" name="connsiteY73"/>
                <a:gd fmla="*/ 170211 w 258763" name="connsiteX74"/>
                <a:gd fmla="*/ 46435 h 330201" name="connsiteY74"/>
                <a:gd fmla="*/ 165023 w 258763" name="connsiteX75"/>
                <a:gd fmla="*/ 45145 h 330201" name="connsiteY75"/>
                <a:gd fmla="*/ 163726 w 258763" name="connsiteX76"/>
                <a:gd fmla="*/ 45145 h 330201" name="connsiteY76"/>
                <a:gd fmla="*/ 162429 w 258763" name="connsiteX77"/>
                <a:gd fmla="*/ 45145 h 330201" name="connsiteY77"/>
                <a:gd fmla="*/ 159835 w 258763" name="connsiteX78"/>
                <a:gd fmla="*/ 43855 h 330201" name="connsiteY78"/>
                <a:gd fmla="*/ 158537 w 258763" name="connsiteX79"/>
                <a:gd fmla="*/ 43855 h 330201" name="connsiteY79"/>
                <a:gd fmla="*/ 155943 w 258763" name="connsiteX80"/>
                <a:gd fmla="*/ 42565 h 330201" name="connsiteY80"/>
                <a:gd fmla="*/ 152052 w 258763" name="connsiteX81"/>
                <a:gd fmla="*/ 42565 h 330201" name="connsiteY81"/>
                <a:gd fmla="*/ 149458 w 258763" name="connsiteX82"/>
                <a:gd fmla="*/ 41276 h 330201" name="connsiteY82"/>
                <a:gd fmla="*/ 146863 w 258763" name="connsiteX83"/>
                <a:gd fmla="*/ 39986 h 330201" name="connsiteY83"/>
                <a:gd fmla="*/ 135189 w 258763" name="connsiteX84"/>
                <a:gd fmla="*/ 34826 h 330201" name="connsiteY84"/>
                <a:gd fmla="*/ 124813 w 258763" name="connsiteX85"/>
                <a:gd fmla="*/ 27087 h 330201" name="connsiteY85"/>
                <a:gd fmla="*/ 117030 w 258763" name="connsiteX86"/>
                <a:gd fmla="*/ 19348 h 330201" name="connsiteY86"/>
                <a:gd fmla="*/ 111841 w 258763" name="connsiteX87"/>
                <a:gd fmla="*/ 12899 h 330201" name="connsiteY87"/>
                <a:gd fmla="*/ 109247 w 258763" name="connsiteX88"/>
                <a:gd fmla="*/ 6450 h 330201" name="connsiteY88"/>
                <a:gd fmla="*/ 107950 w 258763" name="connsiteX89"/>
                <a:gd fmla="*/ 1290 h 330201" name="connsiteY89"/>
                <a:gd fmla="*/ 107950 w 258763" name="connsiteX90"/>
                <a:gd fmla="*/ 0 h 330201" name="connsiteY90"/>
                <a:gd fmla="*/ 9525 w 258763" name="connsiteX91"/>
                <a:gd fmla="*/ 0 h 330201" name="connsiteY91"/>
                <a:gd fmla="*/ 10822 w 258763" name="connsiteX92"/>
                <a:gd fmla="*/ 1290 h 330201" name="connsiteY92"/>
                <a:gd fmla="*/ 14713 w 258763" name="connsiteX93"/>
                <a:gd fmla="*/ 2580 h 330201" name="connsiteY93"/>
                <a:gd fmla="*/ 19902 w 258763" name="connsiteX94"/>
                <a:gd fmla="*/ 5160 h 330201" name="connsiteY94"/>
                <a:gd fmla="*/ 27684 w 258763" name="connsiteX95"/>
                <a:gd fmla="*/ 7739 h 330201" name="connsiteY95"/>
                <a:gd fmla="*/ 45844 w 258763" name="connsiteX96"/>
                <a:gd fmla="*/ 12899 h 330201" name="connsiteY96"/>
                <a:gd fmla="*/ 47141 w 258763" name="connsiteX97"/>
                <a:gd fmla="*/ 12899 h 330201" name="connsiteY97"/>
                <a:gd fmla="*/ 48438 w 258763" name="connsiteX98"/>
                <a:gd fmla="*/ 12899 h 330201" name="connsiteY98"/>
                <a:gd fmla="*/ 48438 w 258763" name="connsiteX99"/>
                <a:gd fmla="*/ 14189 h 330201" name="connsiteY99"/>
                <a:gd fmla="*/ 49735 w 258763" name="connsiteX100"/>
                <a:gd fmla="*/ 14189 h 330201" name="connsiteY100"/>
                <a:gd fmla="*/ 52329 w 258763" name="connsiteX101"/>
                <a:gd fmla="*/ 14189 h 330201" name="connsiteY101"/>
                <a:gd fmla="*/ 54924 w 258763" name="connsiteX102"/>
                <a:gd fmla="*/ 15478 h 330201" name="connsiteY102"/>
                <a:gd fmla="*/ 56221 w 258763" name="connsiteX103"/>
                <a:gd fmla="*/ 15478 h 330201" name="connsiteY103"/>
                <a:gd fmla="*/ 57518 w 258763" name="connsiteX104"/>
                <a:gd fmla="*/ 15478 h 330201" name="connsiteY104"/>
                <a:gd fmla="*/ 58815 w 258763" name="connsiteX105"/>
                <a:gd fmla="*/ 15478 h 330201" name="connsiteY105"/>
                <a:gd fmla="*/ 60112 w 258763" name="connsiteX106"/>
                <a:gd fmla="*/ 16768 h 330201" name="connsiteY106"/>
                <a:gd fmla="*/ 62706 w 258763" name="connsiteX107"/>
                <a:gd fmla="*/ 16768 h 330201" name="connsiteY107"/>
                <a:gd fmla="*/ 65301 w 258763" name="connsiteX108"/>
                <a:gd fmla="*/ 18058 h 330201" name="connsiteY108"/>
                <a:gd fmla="*/ 66598 w 258763" name="connsiteX109"/>
                <a:gd fmla="*/ 18058 h 330201" name="connsiteY109"/>
                <a:gd fmla="*/ 69192 w 258763" name="connsiteX110"/>
                <a:gd fmla="*/ 18058 h 330201" name="connsiteY110"/>
                <a:gd fmla="*/ 70489 w 258763" name="connsiteX111"/>
                <a:gd fmla="*/ 18058 h 330201" name="connsiteY111"/>
                <a:gd fmla="*/ 71786 w 258763" name="connsiteX112"/>
                <a:gd fmla="*/ 18058 h 330201" name="connsiteY112"/>
                <a:gd fmla="*/ 76975 w 258763" name="connsiteX113"/>
                <a:gd fmla="*/ 20638 h 330201" name="connsiteY113"/>
                <a:gd fmla="*/ 89946 w 258763" name="connsiteX114"/>
                <a:gd fmla="*/ 24507 h 330201" name="connsiteY114"/>
                <a:gd fmla="*/ 95134 w 258763" name="connsiteX115"/>
                <a:gd fmla="*/ 27087 h 330201" name="connsiteY115"/>
                <a:gd fmla="*/ 96431 w 258763" name="connsiteX116"/>
                <a:gd fmla="*/ 28377 h 330201" name="connsiteY116"/>
                <a:gd fmla="*/ 97728 w 258763" name="connsiteX117"/>
                <a:gd fmla="*/ 28377 h 330201" name="connsiteY117"/>
                <a:gd fmla="*/ 99025 w 258763" name="connsiteX118"/>
                <a:gd fmla="*/ 29667 h 330201" name="connsiteY118"/>
                <a:gd fmla="*/ 100323 w 258763" name="connsiteX119"/>
                <a:gd fmla="*/ 30957 h 330201" name="connsiteY119"/>
                <a:gd fmla="*/ 108105 w 258763" name="connsiteX120"/>
                <a:gd fmla="*/ 38696 h 330201" name="connsiteY120"/>
                <a:gd fmla="*/ 113294 w 258763" name="connsiteX121"/>
                <a:gd fmla="*/ 47725 h 330201" name="connsiteY121"/>
                <a:gd fmla="*/ 114591 w 258763" name="connsiteX122"/>
                <a:gd fmla="*/ 55464 h 330201" name="connsiteY122"/>
                <a:gd fmla="*/ 114591 w 258763" name="connsiteX123"/>
                <a:gd fmla="*/ 58044 h 330201" name="connsiteY123"/>
                <a:gd fmla="*/ 114591 w 258763" name="connsiteX124"/>
                <a:gd fmla="*/ 59334 h 330201" name="connsiteY124"/>
                <a:gd fmla="*/ 114591 w 258763" name="connsiteX125"/>
                <a:gd fmla="*/ 60623 h 330201" name="connsiteY125"/>
                <a:gd fmla="*/ 113294 w 258763" name="connsiteX126"/>
                <a:gd fmla="*/ 61913 h 330201" name="connsiteY126"/>
                <a:gd fmla="*/ 111997 w 258763" name="connsiteX127"/>
                <a:gd fmla="*/ 60623 h 330201" name="connsiteY127"/>
                <a:gd fmla="*/ 111997 w 258763" name="connsiteX128"/>
                <a:gd fmla="*/ 59334 h 330201" name="connsiteY128"/>
                <a:gd fmla="*/ 110700 w 258763" name="connsiteX129"/>
                <a:gd fmla="*/ 58044 h 330201" name="connsiteY129"/>
                <a:gd fmla="*/ 109403 w 258763" name="connsiteX130"/>
                <a:gd fmla="*/ 58044 h 330201" name="connsiteY130"/>
                <a:gd fmla="*/ 104214 w 258763" name="connsiteX131"/>
                <a:gd fmla="*/ 54174 h 330201" name="connsiteY131"/>
                <a:gd fmla="*/ 97728 w 258763" name="connsiteX132"/>
                <a:gd fmla="*/ 51594 h 330201" name="connsiteY132"/>
                <a:gd fmla="*/ 89946 w 258763" name="connsiteX133"/>
                <a:gd fmla="*/ 50305 h 330201" name="connsiteY133"/>
                <a:gd fmla="*/ 88649 w 258763" name="connsiteX134"/>
                <a:gd fmla="*/ 50305 h 330201" name="connsiteY134"/>
                <a:gd fmla="*/ 86054 w 258763" name="connsiteX135"/>
                <a:gd fmla="*/ 49015 h 330201" name="connsiteY135"/>
                <a:gd fmla="*/ 80866 w 258763" name="connsiteX136"/>
                <a:gd fmla="*/ 47725 h 330201" name="connsiteY136"/>
                <a:gd fmla="*/ 71786 w 258763" name="connsiteX137"/>
                <a:gd fmla="*/ 46435 h 330201" name="connsiteY137"/>
                <a:gd fmla="*/ 66598 w 258763" name="connsiteX138"/>
                <a:gd fmla="*/ 45145 h 330201" name="connsiteY138"/>
                <a:gd fmla="*/ 65301 w 258763" name="connsiteX139"/>
                <a:gd fmla="*/ 45145 h 330201" name="connsiteY139"/>
                <a:gd fmla="*/ 64003 w 258763" name="connsiteX140"/>
                <a:gd fmla="*/ 45145 h 330201" name="connsiteY140"/>
                <a:gd fmla="*/ 62706 w 258763" name="connsiteX141"/>
                <a:gd fmla="*/ 45145 h 330201" name="connsiteY141"/>
                <a:gd fmla="*/ 61409 w 258763" name="connsiteX142"/>
                <a:gd fmla="*/ 43855 h 330201" name="connsiteY142"/>
                <a:gd fmla="*/ 60112 w 258763" name="connsiteX143"/>
                <a:gd fmla="*/ 43855 h 330201" name="connsiteY143"/>
                <a:gd fmla="*/ 56221 w 258763" name="connsiteX144"/>
                <a:gd fmla="*/ 42565 h 330201" name="connsiteY144"/>
                <a:gd fmla="*/ 53627 w 258763" name="connsiteX145"/>
                <a:gd fmla="*/ 42565 h 330201" name="connsiteY145"/>
                <a:gd fmla="*/ 51032 w 258763" name="connsiteX146"/>
                <a:gd fmla="*/ 41276 h 330201" name="connsiteY146"/>
                <a:gd fmla="*/ 47141 w 258763" name="connsiteX147"/>
                <a:gd fmla="*/ 39986 h 330201" name="connsiteY147"/>
                <a:gd fmla="*/ 36764 w 258763" name="connsiteX148"/>
                <a:gd fmla="*/ 34826 h 330201" name="connsiteY148"/>
                <a:gd fmla="*/ 26387 w 258763" name="connsiteX149"/>
                <a:gd fmla="*/ 27087 h 330201" name="connsiteY149"/>
                <a:gd fmla="*/ 18605 w 258763" name="connsiteX150"/>
                <a:gd fmla="*/ 19348 h 330201" name="connsiteY150"/>
                <a:gd fmla="*/ 13416 w 258763" name="connsiteX151"/>
                <a:gd fmla="*/ 12899 h 330201" name="connsiteY151"/>
                <a:gd fmla="*/ 10822 w 258763" name="connsiteX152"/>
                <a:gd fmla="*/ 6450 h 330201" name="connsiteY152"/>
                <a:gd fmla="*/ 9525 w 258763" name="connsiteX153"/>
                <a:gd fmla="*/ 1290 h 330201" name="connsiteY153"/>
                <a:gd fmla="*/ 9525 w 258763" name="connsiteX154"/>
                <a:gd fmla="*/ 0 h 330201" name="connsiteY15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Lst>
              <a:rect b="b" l="l" r="r" t="t"/>
              <a:pathLst>
                <a:path h="330201" w="258762">
                  <a:moveTo>
                    <a:pt x="43815" y="130175"/>
                  </a:moveTo>
                  <a:cubicBezTo>
                    <a:pt x="34925" y="130175"/>
                    <a:pt x="28575" y="137968"/>
                    <a:pt x="28575" y="147060"/>
                  </a:cubicBezTo>
                  <a:cubicBezTo>
                    <a:pt x="28575" y="147060"/>
                    <a:pt x="28575" y="147060"/>
                    <a:pt x="28575" y="227590"/>
                  </a:cubicBezTo>
                  <a:cubicBezTo>
                    <a:pt x="28575" y="236682"/>
                    <a:pt x="34925" y="244475"/>
                    <a:pt x="43815" y="244475"/>
                  </a:cubicBezTo>
                  <a:cubicBezTo>
                    <a:pt x="52705" y="244475"/>
                    <a:pt x="60325" y="236682"/>
                    <a:pt x="60325" y="227590"/>
                  </a:cubicBezTo>
                  <a:cubicBezTo>
                    <a:pt x="60325" y="227590"/>
                    <a:pt x="60325" y="227590"/>
                    <a:pt x="60325" y="147060"/>
                  </a:cubicBezTo>
                  <a:cubicBezTo>
                    <a:pt x="60325" y="137968"/>
                    <a:pt x="52705" y="130175"/>
                    <a:pt x="43815" y="130175"/>
                  </a:cubicBezTo>
                  <a:close/>
                  <a:moveTo>
                    <a:pt x="221457" y="98425"/>
                  </a:moveTo>
                  <a:cubicBezTo>
                    <a:pt x="215008" y="98425"/>
                    <a:pt x="211138" y="103579"/>
                    <a:pt x="211138" y="110021"/>
                  </a:cubicBezTo>
                  <a:lnTo>
                    <a:pt x="211138" y="265918"/>
                  </a:lnTo>
                  <a:cubicBezTo>
                    <a:pt x="211138" y="271072"/>
                    <a:pt x="215008" y="276225"/>
                    <a:pt x="221457" y="276225"/>
                  </a:cubicBezTo>
                  <a:cubicBezTo>
                    <a:pt x="227907" y="276225"/>
                    <a:pt x="231776" y="271072"/>
                    <a:pt x="231776" y="265918"/>
                  </a:cubicBezTo>
                  <a:cubicBezTo>
                    <a:pt x="231776" y="265918"/>
                    <a:pt x="231776" y="265918"/>
                    <a:pt x="231776" y="110021"/>
                  </a:cubicBezTo>
                  <a:cubicBezTo>
                    <a:pt x="231776" y="103579"/>
                    <a:pt x="227907" y="98425"/>
                    <a:pt x="221457" y="98425"/>
                  </a:cubicBezTo>
                  <a:close/>
                  <a:moveTo>
                    <a:pt x="80216" y="71438"/>
                  </a:moveTo>
                  <a:cubicBezTo>
                    <a:pt x="80216" y="71438"/>
                    <a:pt x="80216" y="71438"/>
                    <a:pt x="236768" y="71438"/>
                  </a:cubicBezTo>
                  <a:cubicBezTo>
                    <a:pt x="258763" y="71438"/>
                    <a:pt x="258763" y="71438"/>
                    <a:pt x="258763" y="93324"/>
                  </a:cubicBezTo>
                  <a:cubicBezTo>
                    <a:pt x="258763" y="93324"/>
                    <a:pt x="258763" y="93324"/>
                    <a:pt x="258763" y="274844"/>
                  </a:cubicBezTo>
                  <a:cubicBezTo>
                    <a:pt x="258763" y="330201"/>
                    <a:pt x="258763" y="330201"/>
                    <a:pt x="204423" y="330201"/>
                  </a:cubicBezTo>
                  <a:cubicBezTo>
                    <a:pt x="204423" y="330201"/>
                    <a:pt x="204423" y="330201"/>
                    <a:pt x="113856" y="330201"/>
                  </a:cubicBezTo>
                  <a:cubicBezTo>
                    <a:pt x="59515" y="330201"/>
                    <a:pt x="59515" y="330201"/>
                    <a:pt x="59515" y="274844"/>
                  </a:cubicBezTo>
                  <a:cubicBezTo>
                    <a:pt x="59515" y="274844"/>
                    <a:pt x="59515" y="274844"/>
                    <a:pt x="59515" y="267120"/>
                  </a:cubicBezTo>
                  <a:cubicBezTo>
                    <a:pt x="54340" y="269694"/>
                    <a:pt x="49165" y="270982"/>
                    <a:pt x="42696" y="270982"/>
                  </a:cubicBezTo>
                  <a:cubicBezTo>
                    <a:pt x="19407" y="270982"/>
                    <a:pt x="0" y="251671"/>
                    <a:pt x="0" y="227211"/>
                  </a:cubicBezTo>
                  <a:cubicBezTo>
                    <a:pt x="0" y="227211"/>
                    <a:pt x="0" y="227211"/>
                    <a:pt x="0" y="147394"/>
                  </a:cubicBezTo>
                  <a:cubicBezTo>
                    <a:pt x="0" y="122933"/>
                    <a:pt x="19407" y="103623"/>
                    <a:pt x="42696" y="103623"/>
                  </a:cubicBezTo>
                  <a:cubicBezTo>
                    <a:pt x="49165" y="103623"/>
                    <a:pt x="54340" y="104910"/>
                    <a:pt x="59515" y="107485"/>
                  </a:cubicBezTo>
                  <a:cubicBezTo>
                    <a:pt x="59515" y="107485"/>
                    <a:pt x="59515" y="107485"/>
                    <a:pt x="59515" y="93324"/>
                  </a:cubicBezTo>
                  <a:cubicBezTo>
                    <a:pt x="59515" y="71438"/>
                    <a:pt x="59515" y="71438"/>
                    <a:pt x="80216" y="71438"/>
                  </a:cubicBezTo>
                  <a:close/>
                  <a:moveTo>
                    <a:pt x="107950" y="0"/>
                  </a:moveTo>
                  <a:cubicBezTo>
                    <a:pt x="107950" y="0"/>
                    <a:pt x="107950" y="0"/>
                    <a:pt x="109247" y="1290"/>
                  </a:cubicBezTo>
                  <a:cubicBezTo>
                    <a:pt x="110544" y="1290"/>
                    <a:pt x="111841" y="2580"/>
                    <a:pt x="113139" y="2580"/>
                  </a:cubicBezTo>
                  <a:cubicBezTo>
                    <a:pt x="114436" y="3870"/>
                    <a:pt x="117030" y="3870"/>
                    <a:pt x="119624" y="5160"/>
                  </a:cubicBezTo>
                  <a:cubicBezTo>
                    <a:pt x="120921" y="6450"/>
                    <a:pt x="123515" y="6450"/>
                    <a:pt x="126110" y="7739"/>
                  </a:cubicBezTo>
                  <a:cubicBezTo>
                    <a:pt x="131298" y="10319"/>
                    <a:pt x="137784" y="11609"/>
                    <a:pt x="144269" y="12899"/>
                  </a:cubicBezTo>
                  <a:cubicBezTo>
                    <a:pt x="144269" y="12899"/>
                    <a:pt x="144269" y="12899"/>
                    <a:pt x="145566" y="12899"/>
                  </a:cubicBezTo>
                  <a:cubicBezTo>
                    <a:pt x="145566" y="12899"/>
                    <a:pt x="146863" y="12899"/>
                    <a:pt x="146863" y="14189"/>
                  </a:cubicBezTo>
                  <a:cubicBezTo>
                    <a:pt x="146863" y="14189"/>
                    <a:pt x="146863" y="14189"/>
                    <a:pt x="148161" y="14189"/>
                  </a:cubicBezTo>
                  <a:cubicBezTo>
                    <a:pt x="148161" y="14189"/>
                    <a:pt x="149458" y="14189"/>
                    <a:pt x="149458" y="14189"/>
                  </a:cubicBezTo>
                  <a:cubicBezTo>
                    <a:pt x="149458" y="14189"/>
                    <a:pt x="150755" y="14189"/>
                    <a:pt x="152052" y="14189"/>
                  </a:cubicBezTo>
                  <a:cubicBezTo>
                    <a:pt x="152052" y="15478"/>
                    <a:pt x="153349" y="15478"/>
                    <a:pt x="154646" y="15478"/>
                  </a:cubicBezTo>
                  <a:cubicBezTo>
                    <a:pt x="154646" y="15478"/>
                    <a:pt x="154646" y="15478"/>
                    <a:pt x="155943" y="15478"/>
                  </a:cubicBezTo>
                  <a:cubicBezTo>
                    <a:pt x="155943" y="15478"/>
                    <a:pt x="155943" y="15478"/>
                    <a:pt x="157240" y="15478"/>
                  </a:cubicBezTo>
                  <a:cubicBezTo>
                    <a:pt x="157240" y="15478"/>
                    <a:pt x="157240" y="15478"/>
                    <a:pt x="158537" y="16768"/>
                  </a:cubicBezTo>
                  <a:cubicBezTo>
                    <a:pt x="158537" y="16768"/>
                    <a:pt x="158537" y="16768"/>
                    <a:pt x="159835" y="16768"/>
                  </a:cubicBezTo>
                  <a:cubicBezTo>
                    <a:pt x="161132" y="16768"/>
                    <a:pt x="161132" y="16768"/>
                    <a:pt x="162429" y="16768"/>
                  </a:cubicBezTo>
                  <a:cubicBezTo>
                    <a:pt x="163726" y="16768"/>
                    <a:pt x="163726" y="16768"/>
                    <a:pt x="165023" y="18058"/>
                  </a:cubicBezTo>
                  <a:cubicBezTo>
                    <a:pt x="165023" y="18058"/>
                    <a:pt x="165023" y="18058"/>
                    <a:pt x="166320" y="18058"/>
                  </a:cubicBezTo>
                  <a:cubicBezTo>
                    <a:pt x="166320" y="18058"/>
                    <a:pt x="166320" y="18058"/>
                    <a:pt x="167617" y="18058"/>
                  </a:cubicBezTo>
                  <a:cubicBezTo>
                    <a:pt x="167617" y="18058"/>
                    <a:pt x="167617" y="18058"/>
                    <a:pt x="168914" y="18058"/>
                  </a:cubicBezTo>
                  <a:cubicBezTo>
                    <a:pt x="168914" y="18058"/>
                    <a:pt x="168914" y="18058"/>
                    <a:pt x="170211" y="18058"/>
                  </a:cubicBezTo>
                  <a:cubicBezTo>
                    <a:pt x="172806" y="19348"/>
                    <a:pt x="174103" y="19348"/>
                    <a:pt x="176697" y="20638"/>
                  </a:cubicBezTo>
                  <a:cubicBezTo>
                    <a:pt x="180588" y="21928"/>
                    <a:pt x="184480" y="23218"/>
                    <a:pt x="188371" y="24507"/>
                  </a:cubicBezTo>
                  <a:cubicBezTo>
                    <a:pt x="190965" y="25797"/>
                    <a:pt x="192262" y="25797"/>
                    <a:pt x="193559" y="27087"/>
                  </a:cubicBezTo>
                  <a:cubicBezTo>
                    <a:pt x="194856" y="28377"/>
                    <a:pt x="194856" y="28377"/>
                    <a:pt x="194856" y="28377"/>
                  </a:cubicBezTo>
                  <a:cubicBezTo>
                    <a:pt x="196154" y="28377"/>
                    <a:pt x="196154" y="28377"/>
                    <a:pt x="196154" y="29667"/>
                  </a:cubicBezTo>
                  <a:cubicBezTo>
                    <a:pt x="197451" y="29667"/>
                    <a:pt x="197451" y="29667"/>
                    <a:pt x="197451" y="29667"/>
                  </a:cubicBezTo>
                  <a:cubicBezTo>
                    <a:pt x="198748" y="29667"/>
                    <a:pt x="198748" y="30957"/>
                    <a:pt x="198748" y="30957"/>
                  </a:cubicBezTo>
                  <a:cubicBezTo>
                    <a:pt x="202639" y="33536"/>
                    <a:pt x="205233" y="36116"/>
                    <a:pt x="207828" y="38696"/>
                  </a:cubicBezTo>
                  <a:cubicBezTo>
                    <a:pt x="210422" y="41276"/>
                    <a:pt x="211719" y="45145"/>
                    <a:pt x="213016" y="47725"/>
                  </a:cubicBezTo>
                  <a:cubicBezTo>
                    <a:pt x="214313" y="50305"/>
                    <a:pt x="214313" y="52884"/>
                    <a:pt x="214313" y="55464"/>
                  </a:cubicBezTo>
                  <a:cubicBezTo>
                    <a:pt x="214313" y="56754"/>
                    <a:pt x="214313" y="56754"/>
                    <a:pt x="214313" y="58044"/>
                  </a:cubicBezTo>
                  <a:cubicBezTo>
                    <a:pt x="214313" y="58044"/>
                    <a:pt x="214313" y="59334"/>
                    <a:pt x="213016" y="59334"/>
                  </a:cubicBezTo>
                  <a:cubicBezTo>
                    <a:pt x="213016" y="59334"/>
                    <a:pt x="213016" y="59334"/>
                    <a:pt x="213016" y="60623"/>
                  </a:cubicBezTo>
                  <a:cubicBezTo>
                    <a:pt x="213016" y="61913"/>
                    <a:pt x="213016" y="61913"/>
                    <a:pt x="213016" y="61913"/>
                  </a:cubicBezTo>
                  <a:cubicBezTo>
                    <a:pt x="213016" y="61913"/>
                    <a:pt x="213016" y="61913"/>
                    <a:pt x="211719" y="60623"/>
                  </a:cubicBezTo>
                  <a:cubicBezTo>
                    <a:pt x="211719" y="60623"/>
                    <a:pt x="211719" y="59334"/>
                    <a:pt x="210422" y="59334"/>
                  </a:cubicBezTo>
                  <a:cubicBezTo>
                    <a:pt x="210422" y="59334"/>
                    <a:pt x="210422" y="58044"/>
                    <a:pt x="209125" y="58044"/>
                  </a:cubicBezTo>
                  <a:cubicBezTo>
                    <a:pt x="207828" y="56754"/>
                    <a:pt x="205233" y="55464"/>
                    <a:pt x="203936" y="54174"/>
                  </a:cubicBezTo>
                  <a:cubicBezTo>
                    <a:pt x="201342" y="54174"/>
                    <a:pt x="200045" y="52884"/>
                    <a:pt x="197451" y="51594"/>
                  </a:cubicBezTo>
                  <a:cubicBezTo>
                    <a:pt x="194856" y="51594"/>
                    <a:pt x="192262" y="50305"/>
                    <a:pt x="189668" y="50305"/>
                  </a:cubicBezTo>
                  <a:cubicBezTo>
                    <a:pt x="188371" y="50305"/>
                    <a:pt x="188371" y="50305"/>
                    <a:pt x="187074" y="50305"/>
                  </a:cubicBezTo>
                  <a:cubicBezTo>
                    <a:pt x="187074" y="49015"/>
                    <a:pt x="185777" y="49015"/>
                    <a:pt x="184480" y="49015"/>
                  </a:cubicBezTo>
                  <a:cubicBezTo>
                    <a:pt x="183182" y="49015"/>
                    <a:pt x="181885" y="49015"/>
                    <a:pt x="180588" y="47725"/>
                  </a:cubicBezTo>
                  <a:cubicBezTo>
                    <a:pt x="176697" y="47725"/>
                    <a:pt x="174103" y="47725"/>
                    <a:pt x="170211" y="46435"/>
                  </a:cubicBezTo>
                  <a:cubicBezTo>
                    <a:pt x="168914" y="46435"/>
                    <a:pt x="166320" y="45145"/>
                    <a:pt x="165023" y="45145"/>
                  </a:cubicBezTo>
                  <a:cubicBezTo>
                    <a:pt x="165023" y="45145"/>
                    <a:pt x="165023" y="45145"/>
                    <a:pt x="163726" y="45145"/>
                  </a:cubicBezTo>
                  <a:cubicBezTo>
                    <a:pt x="163726" y="45145"/>
                    <a:pt x="163726" y="45145"/>
                    <a:pt x="162429" y="45145"/>
                  </a:cubicBezTo>
                  <a:cubicBezTo>
                    <a:pt x="162429" y="45145"/>
                    <a:pt x="162429" y="45145"/>
                    <a:pt x="159835" y="43855"/>
                  </a:cubicBezTo>
                  <a:cubicBezTo>
                    <a:pt x="159835" y="43855"/>
                    <a:pt x="159835" y="43855"/>
                    <a:pt x="158537" y="43855"/>
                  </a:cubicBezTo>
                  <a:cubicBezTo>
                    <a:pt x="157240" y="43855"/>
                    <a:pt x="157240" y="43855"/>
                    <a:pt x="155943" y="42565"/>
                  </a:cubicBezTo>
                  <a:cubicBezTo>
                    <a:pt x="154646" y="42565"/>
                    <a:pt x="153349" y="42565"/>
                    <a:pt x="152052" y="42565"/>
                  </a:cubicBezTo>
                  <a:cubicBezTo>
                    <a:pt x="152052" y="41276"/>
                    <a:pt x="150755" y="41276"/>
                    <a:pt x="149458" y="41276"/>
                  </a:cubicBezTo>
                  <a:cubicBezTo>
                    <a:pt x="148161" y="41276"/>
                    <a:pt x="146863" y="39986"/>
                    <a:pt x="146863" y="39986"/>
                  </a:cubicBezTo>
                  <a:cubicBezTo>
                    <a:pt x="142972" y="38696"/>
                    <a:pt x="139081" y="36116"/>
                    <a:pt x="135189" y="34826"/>
                  </a:cubicBezTo>
                  <a:cubicBezTo>
                    <a:pt x="131298" y="32247"/>
                    <a:pt x="128704" y="29667"/>
                    <a:pt x="124813" y="27087"/>
                  </a:cubicBezTo>
                  <a:cubicBezTo>
                    <a:pt x="122218" y="24507"/>
                    <a:pt x="119624" y="21928"/>
                    <a:pt x="117030" y="19348"/>
                  </a:cubicBezTo>
                  <a:cubicBezTo>
                    <a:pt x="115733" y="16768"/>
                    <a:pt x="113139" y="15478"/>
                    <a:pt x="111841" y="12899"/>
                  </a:cubicBezTo>
                  <a:cubicBezTo>
                    <a:pt x="110544" y="10319"/>
                    <a:pt x="110544" y="7739"/>
                    <a:pt x="109247" y="6450"/>
                  </a:cubicBezTo>
                  <a:cubicBezTo>
                    <a:pt x="109247" y="3870"/>
                    <a:pt x="107950" y="2580"/>
                    <a:pt x="107950" y="1290"/>
                  </a:cubicBezTo>
                  <a:cubicBezTo>
                    <a:pt x="107950" y="1290"/>
                    <a:pt x="107950" y="0"/>
                    <a:pt x="107950" y="0"/>
                  </a:cubicBezTo>
                  <a:close/>
                  <a:moveTo>
                    <a:pt x="9525" y="0"/>
                  </a:moveTo>
                  <a:cubicBezTo>
                    <a:pt x="9525" y="0"/>
                    <a:pt x="9525" y="0"/>
                    <a:pt x="10822" y="1290"/>
                  </a:cubicBezTo>
                  <a:cubicBezTo>
                    <a:pt x="12119" y="1290"/>
                    <a:pt x="12119" y="2580"/>
                    <a:pt x="14713" y="2580"/>
                  </a:cubicBezTo>
                  <a:cubicBezTo>
                    <a:pt x="16010" y="3870"/>
                    <a:pt x="17308" y="3870"/>
                    <a:pt x="19902" y="5160"/>
                  </a:cubicBezTo>
                  <a:cubicBezTo>
                    <a:pt x="22496" y="6450"/>
                    <a:pt x="25090" y="6450"/>
                    <a:pt x="27684" y="7739"/>
                  </a:cubicBezTo>
                  <a:cubicBezTo>
                    <a:pt x="32873" y="9029"/>
                    <a:pt x="39358" y="11609"/>
                    <a:pt x="45844" y="12899"/>
                  </a:cubicBezTo>
                  <a:cubicBezTo>
                    <a:pt x="45844" y="12899"/>
                    <a:pt x="45844" y="12899"/>
                    <a:pt x="47141" y="12899"/>
                  </a:cubicBezTo>
                  <a:cubicBezTo>
                    <a:pt x="47141" y="12899"/>
                    <a:pt x="47141" y="12899"/>
                    <a:pt x="48438" y="12899"/>
                  </a:cubicBezTo>
                  <a:cubicBezTo>
                    <a:pt x="48438" y="12899"/>
                    <a:pt x="48438" y="12899"/>
                    <a:pt x="48438" y="14189"/>
                  </a:cubicBezTo>
                  <a:cubicBezTo>
                    <a:pt x="49735" y="14189"/>
                    <a:pt x="49735" y="14189"/>
                    <a:pt x="49735" y="14189"/>
                  </a:cubicBezTo>
                  <a:cubicBezTo>
                    <a:pt x="51032" y="14189"/>
                    <a:pt x="52329" y="14189"/>
                    <a:pt x="52329" y="14189"/>
                  </a:cubicBezTo>
                  <a:cubicBezTo>
                    <a:pt x="53627" y="15478"/>
                    <a:pt x="54924" y="15478"/>
                    <a:pt x="54924" y="15478"/>
                  </a:cubicBezTo>
                  <a:cubicBezTo>
                    <a:pt x="56221" y="15478"/>
                    <a:pt x="56221" y="15478"/>
                    <a:pt x="56221" y="15478"/>
                  </a:cubicBezTo>
                  <a:cubicBezTo>
                    <a:pt x="57518" y="15478"/>
                    <a:pt x="57518" y="15478"/>
                    <a:pt x="57518" y="15478"/>
                  </a:cubicBezTo>
                  <a:cubicBezTo>
                    <a:pt x="58815" y="15478"/>
                    <a:pt x="58815" y="15478"/>
                    <a:pt x="58815" y="15478"/>
                  </a:cubicBezTo>
                  <a:cubicBezTo>
                    <a:pt x="60112" y="16768"/>
                    <a:pt x="60112" y="16768"/>
                    <a:pt x="60112" y="16768"/>
                  </a:cubicBezTo>
                  <a:cubicBezTo>
                    <a:pt x="61409" y="16768"/>
                    <a:pt x="62706" y="16768"/>
                    <a:pt x="62706" y="16768"/>
                  </a:cubicBezTo>
                  <a:cubicBezTo>
                    <a:pt x="64003" y="16768"/>
                    <a:pt x="65301" y="16768"/>
                    <a:pt x="65301" y="18058"/>
                  </a:cubicBezTo>
                  <a:cubicBezTo>
                    <a:pt x="65301" y="18058"/>
                    <a:pt x="65301" y="18058"/>
                    <a:pt x="66598" y="18058"/>
                  </a:cubicBezTo>
                  <a:cubicBezTo>
                    <a:pt x="66598" y="18058"/>
                    <a:pt x="66598" y="18058"/>
                    <a:pt x="69192" y="18058"/>
                  </a:cubicBezTo>
                  <a:cubicBezTo>
                    <a:pt x="69192" y="18058"/>
                    <a:pt x="69192" y="18058"/>
                    <a:pt x="70489" y="18058"/>
                  </a:cubicBezTo>
                  <a:cubicBezTo>
                    <a:pt x="70489" y="18058"/>
                    <a:pt x="70489" y="18058"/>
                    <a:pt x="71786" y="18058"/>
                  </a:cubicBezTo>
                  <a:cubicBezTo>
                    <a:pt x="73083" y="19348"/>
                    <a:pt x="75677" y="19348"/>
                    <a:pt x="76975" y="20638"/>
                  </a:cubicBezTo>
                  <a:cubicBezTo>
                    <a:pt x="82163" y="20638"/>
                    <a:pt x="86054" y="23218"/>
                    <a:pt x="89946" y="24507"/>
                  </a:cubicBezTo>
                  <a:cubicBezTo>
                    <a:pt x="91243" y="25797"/>
                    <a:pt x="93837" y="25797"/>
                    <a:pt x="95134" y="27087"/>
                  </a:cubicBezTo>
                  <a:cubicBezTo>
                    <a:pt x="95134" y="27087"/>
                    <a:pt x="96431" y="28377"/>
                    <a:pt x="96431" y="28377"/>
                  </a:cubicBezTo>
                  <a:cubicBezTo>
                    <a:pt x="96431" y="28377"/>
                    <a:pt x="97728" y="28377"/>
                    <a:pt x="97728" y="28377"/>
                  </a:cubicBezTo>
                  <a:cubicBezTo>
                    <a:pt x="97728" y="29667"/>
                    <a:pt x="99025" y="29667"/>
                    <a:pt x="99025" y="29667"/>
                  </a:cubicBezTo>
                  <a:cubicBezTo>
                    <a:pt x="99025" y="29667"/>
                    <a:pt x="100323" y="30957"/>
                    <a:pt x="100323" y="30957"/>
                  </a:cubicBezTo>
                  <a:cubicBezTo>
                    <a:pt x="102917" y="33536"/>
                    <a:pt x="106808" y="36116"/>
                    <a:pt x="108105" y="38696"/>
                  </a:cubicBezTo>
                  <a:cubicBezTo>
                    <a:pt x="110700" y="41276"/>
                    <a:pt x="111997" y="45145"/>
                    <a:pt x="113294" y="47725"/>
                  </a:cubicBezTo>
                  <a:cubicBezTo>
                    <a:pt x="114591" y="50305"/>
                    <a:pt x="115888" y="52884"/>
                    <a:pt x="114591" y="55464"/>
                  </a:cubicBezTo>
                  <a:cubicBezTo>
                    <a:pt x="114591" y="56754"/>
                    <a:pt x="114591" y="56754"/>
                    <a:pt x="114591" y="58044"/>
                  </a:cubicBezTo>
                  <a:cubicBezTo>
                    <a:pt x="114591" y="58044"/>
                    <a:pt x="114591" y="59334"/>
                    <a:pt x="114591" y="59334"/>
                  </a:cubicBezTo>
                  <a:cubicBezTo>
                    <a:pt x="114591" y="59334"/>
                    <a:pt x="114591" y="59334"/>
                    <a:pt x="114591" y="60623"/>
                  </a:cubicBezTo>
                  <a:cubicBezTo>
                    <a:pt x="114591" y="60623"/>
                    <a:pt x="113294" y="60623"/>
                    <a:pt x="113294" y="61913"/>
                  </a:cubicBezTo>
                  <a:cubicBezTo>
                    <a:pt x="113294" y="60623"/>
                    <a:pt x="113294" y="60623"/>
                    <a:pt x="111997" y="60623"/>
                  </a:cubicBezTo>
                  <a:cubicBezTo>
                    <a:pt x="111997" y="60623"/>
                    <a:pt x="111997" y="59334"/>
                    <a:pt x="111997" y="59334"/>
                  </a:cubicBezTo>
                  <a:cubicBezTo>
                    <a:pt x="110700" y="59334"/>
                    <a:pt x="110700" y="58044"/>
                    <a:pt x="110700" y="58044"/>
                  </a:cubicBezTo>
                  <a:cubicBezTo>
                    <a:pt x="110700" y="58044"/>
                    <a:pt x="110700" y="58044"/>
                    <a:pt x="109403" y="58044"/>
                  </a:cubicBezTo>
                  <a:cubicBezTo>
                    <a:pt x="108105" y="56754"/>
                    <a:pt x="106808" y="55464"/>
                    <a:pt x="104214" y="54174"/>
                  </a:cubicBezTo>
                  <a:cubicBezTo>
                    <a:pt x="102917" y="54174"/>
                    <a:pt x="100323" y="52884"/>
                    <a:pt x="97728" y="51594"/>
                  </a:cubicBezTo>
                  <a:cubicBezTo>
                    <a:pt x="96431" y="51594"/>
                    <a:pt x="93837" y="50305"/>
                    <a:pt x="89946" y="50305"/>
                  </a:cubicBezTo>
                  <a:cubicBezTo>
                    <a:pt x="89946" y="50305"/>
                    <a:pt x="88649" y="50305"/>
                    <a:pt x="88649" y="50305"/>
                  </a:cubicBezTo>
                  <a:cubicBezTo>
                    <a:pt x="87351" y="49015"/>
                    <a:pt x="87351" y="49015"/>
                    <a:pt x="86054" y="49015"/>
                  </a:cubicBezTo>
                  <a:cubicBezTo>
                    <a:pt x="84757" y="49015"/>
                    <a:pt x="83460" y="49015"/>
                    <a:pt x="80866" y="47725"/>
                  </a:cubicBezTo>
                  <a:cubicBezTo>
                    <a:pt x="78272" y="47725"/>
                    <a:pt x="74380" y="47725"/>
                    <a:pt x="71786" y="46435"/>
                  </a:cubicBezTo>
                  <a:cubicBezTo>
                    <a:pt x="69192" y="46435"/>
                    <a:pt x="67895" y="45145"/>
                    <a:pt x="66598" y="45145"/>
                  </a:cubicBezTo>
                  <a:cubicBezTo>
                    <a:pt x="66598" y="45145"/>
                    <a:pt x="66598" y="45145"/>
                    <a:pt x="65301" y="45145"/>
                  </a:cubicBezTo>
                  <a:cubicBezTo>
                    <a:pt x="65301" y="45145"/>
                    <a:pt x="65301" y="45145"/>
                    <a:pt x="64003" y="45145"/>
                  </a:cubicBezTo>
                  <a:cubicBezTo>
                    <a:pt x="64003" y="45145"/>
                    <a:pt x="64003" y="45145"/>
                    <a:pt x="62706" y="45145"/>
                  </a:cubicBezTo>
                  <a:cubicBezTo>
                    <a:pt x="62706" y="45145"/>
                    <a:pt x="62706" y="45145"/>
                    <a:pt x="61409" y="43855"/>
                  </a:cubicBezTo>
                  <a:cubicBezTo>
                    <a:pt x="61409" y="43855"/>
                    <a:pt x="61409" y="43855"/>
                    <a:pt x="60112" y="43855"/>
                  </a:cubicBezTo>
                  <a:cubicBezTo>
                    <a:pt x="58815" y="43855"/>
                    <a:pt x="57518" y="43855"/>
                    <a:pt x="56221" y="42565"/>
                  </a:cubicBezTo>
                  <a:cubicBezTo>
                    <a:pt x="56221" y="42565"/>
                    <a:pt x="54924" y="42565"/>
                    <a:pt x="53627" y="42565"/>
                  </a:cubicBezTo>
                  <a:cubicBezTo>
                    <a:pt x="52329" y="41276"/>
                    <a:pt x="51032" y="41276"/>
                    <a:pt x="51032" y="41276"/>
                  </a:cubicBezTo>
                  <a:cubicBezTo>
                    <a:pt x="49735" y="41276"/>
                    <a:pt x="48438" y="39986"/>
                    <a:pt x="47141" y="39986"/>
                  </a:cubicBezTo>
                  <a:cubicBezTo>
                    <a:pt x="43250" y="38696"/>
                    <a:pt x="39358" y="36116"/>
                    <a:pt x="36764" y="34826"/>
                  </a:cubicBezTo>
                  <a:cubicBezTo>
                    <a:pt x="32873" y="32247"/>
                    <a:pt x="28982" y="29667"/>
                    <a:pt x="26387" y="27087"/>
                  </a:cubicBezTo>
                  <a:cubicBezTo>
                    <a:pt x="23793" y="24507"/>
                    <a:pt x="21199" y="21928"/>
                    <a:pt x="18605" y="19348"/>
                  </a:cubicBezTo>
                  <a:cubicBezTo>
                    <a:pt x="16010" y="18058"/>
                    <a:pt x="14713" y="15478"/>
                    <a:pt x="13416" y="12899"/>
                  </a:cubicBezTo>
                  <a:cubicBezTo>
                    <a:pt x="12119" y="10319"/>
                    <a:pt x="10822" y="7739"/>
                    <a:pt x="10822" y="6450"/>
                  </a:cubicBezTo>
                  <a:cubicBezTo>
                    <a:pt x="9525" y="3870"/>
                    <a:pt x="9525" y="2580"/>
                    <a:pt x="9525" y="1290"/>
                  </a:cubicBezTo>
                  <a:cubicBezTo>
                    <a:pt x="9525" y="0"/>
                    <a:pt x="9525" y="0"/>
                    <a:pt x="9525" y="0"/>
                  </a:cubicBezTo>
                  <a:close/>
                </a:path>
              </a:pathLst>
            </a:custGeom>
            <a:solidFill>
              <a:schemeClr val="bg1"/>
            </a:solidFill>
            <a:ln>
              <a:noFill/>
            </a:ln>
            <a:extLst/>
          </p:spPr>
          <p:txBody>
            <a:bodyPr anchor="ctr"/>
            <a:lstStyle/>
            <a:p>
              <a:pPr algn="ctr"/>
              <a:endParaRPr>
                <a:latin typeface="Arial"/>
                <a:ea typeface="微软雅黑"/>
                <a:sym typeface="Arial"/>
              </a:endParaRPr>
            </a:p>
          </p:txBody>
        </p:sp>
      </p:grpSp>
      <p:grpSp>
        <p:nvGrpSpPr>
          <p:cNvPr id="9" name="组合 8">
            <a:extLst>
              <a:ext uri="{FF2B5EF4-FFF2-40B4-BE49-F238E27FC236}">
                <a16:creationId xmlns:a16="http://schemas.microsoft.com/office/drawing/2014/main" id="{3AE519A4-7CF7-42D6-ACE3-F9B3FB5D86AF}"/>
              </a:ext>
            </a:extLst>
          </p:cNvPr>
          <p:cNvGrpSpPr/>
          <p:nvPr/>
        </p:nvGrpSpPr>
        <p:grpSpPr>
          <a:xfrm>
            <a:off x="3739465" y="1650923"/>
            <a:ext cx="2332469" cy="1908503"/>
            <a:chOff x="5208390" y="2240868"/>
            <a:chExt cx="2332469" cy="1908503"/>
          </a:xfrm>
        </p:grpSpPr>
        <p:sp>
          <p:nvSpPr>
            <p:cNvPr id="20" name="等腰三角形 19">
              <a:extLst>
                <a:ext uri="{FF2B5EF4-FFF2-40B4-BE49-F238E27FC236}">
                  <a16:creationId xmlns:a16="http://schemas.microsoft.com/office/drawing/2014/main" id="{F93147C3-12FE-48BA-92DE-EF87264CBB46}"/>
                </a:ext>
              </a:extLst>
            </p:cNvPr>
            <p:cNvSpPr/>
            <p:nvPr/>
          </p:nvSpPr>
          <p:spPr>
            <a:xfrm>
              <a:off x="6240459" y="2240868"/>
              <a:ext cx="1300400" cy="1908503"/>
            </a:xfrm>
            <a:prstGeom prst="triangle">
              <a:avLst/>
            </a:prstGeom>
            <a:solidFill>
              <a:schemeClr val="tx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Arial"/>
                <a:ea typeface="微软雅黑"/>
                <a:sym typeface="Arial"/>
              </a:endParaRPr>
            </a:p>
          </p:txBody>
        </p:sp>
        <p:sp>
          <p:nvSpPr>
            <p:cNvPr id="21" name="等腰三角形 20">
              <a:extLst>
                <a:ext uri="{FF2B5EF4-FFF2-40B4-BE49-F238E27FC236}">
                  <a16:creationId xmlns:a16="http://schemas.microsoft.com/office/drawing/2014/main" id="{08C29446-7C8C-4A92-AF6B-99D9BA892762}"/>
                </a:ext>
              </a:extLst>
            </p:cNvPr>
            <p:cNvSpPr/>
            <p:nvPr/>
          </p:nvSpPr>
          <p:spPr>
            <a:xfrm>
              <a:off x="5620712" y="2240868"/>
              <a:ext cx="1300401" cy="1908503"/>
            </a:xfrm>
            <a:prstGeom prst="triangle">
              <a:avLst/>
            </a:prstGeom>
            <a:solidFill>
              <a:schemeClr val="tx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Arial"/>
                <a:ea typeface="微软雅黑"/>
                <a:sym typeface="Arial"/>
              </a:endParaRPr>
            </a:p>
          </p:txBody>
        </p:sp>
        <p:sp>
          <p:nvSpPr>
            <p:cNvPr id="22" name="等腰三角形 21">
              <a:extLst>
                <a:ext uri="{FF2B5EF4-FFF2-40B4-BE49-F238E27FC236}">
                  <a16:creationId xmlns:a16="http://schemas.microsoft.com/office/drawing/2014/main" id="{68758C2A-11CE-4179-9166-4C55C84D56A9}"/>
                </a:ext>
              </a:extLst>
            </p:cNvPr>
            <p:cNvSpPr/>
            <p:nvPr/>
          </p:nvSpPr>
          <p:spPr>
            <a:xfrm>
              <a:off x="5208390" y="3305697"/>
              <a:ext cx="824645" cy="843674"/>
            </a:xfrm>
            <a:prstGeom prst="triangle">
              <a:avLst/>
            </a:prstGeom>
            <a:solidFill>
              <a:schemeClr val="tx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nchorCtr="1" wrap="none">
              <a:normAutofit/>
            </a:bodyPr>
            <a:lstStyle/>
            <a:p>
              <a:pPr algn="ctr"/>
              <a:r>
                <a:rPr altLang="zh-CN" b="1" lang="en-US" sz="2000">
                  <a:solidFill>
                    <a:schemeClr val="bg1">
                      <a:lumMod val="100000"/>
                    </a:schemeClr>
                  </a:solidFill>
                  <a:latin typeface="Arial"/>
                  <a:ea typeface="微软雅黑"/>
                  <a:sym typeface="Arial"/>
                </a:rPr>
                <a:t>2</a:t>
              </a:r>
            </a:p>
          </p:txBody>
        </p:sp>
        <p:sp>
          <p:nvSpPr>
            <p:cNvPr id="23" name="任意多边形 16" title="PVbvzsHBvL">
              <a:extLst>
                <a:ext uri="{FF2B5EF4-FFF2-40B4-BE49-F238E27FC236}">
                  <a16:creationId xmlns:a16="http://schemas.microsoft.com/office/drawing/2014/main" id="{A0AC029F-AC24-4E19-AA8F-A97EF3BA22E8}"/>
                </a:ext>
              </a:extLst>
            </p:cNvPr>
            <p:cNvSpPr>
              <a:spLocks noChangeAspect="1"/>
            </p:cNvSpPr>
            <p:nvPr/>
          </p:nvSpPr>
          <p:spPr bwMode="auto">
            <a:xfrm>
              <a:off x="6097962" y="3426358"/>
              <a:ext cx="345902" cy="435959"/>
            </a:xfrm>
            <a:custGeom>
              <a:gdLst>
                <a:gd fmla="*/ 179388 w 268288" name="connsiteX0"/>
                <a:gd fmla="*/ 166688 h 338138" name="connsiteY0"/>
                <a:gd fmla="*/ 203200 w 268288" name="connsiteX1"/>
                <a:gd fmla="*/ 190443 h 338138" name="connsiteY1"/>
                <a:gd fmla="*/ 203200 w 268288" name="connsiteX2"/>
                <a:gd fmla="*/ 252471 h 338138" name="connsiteY2"/>
                <a:gd fmla="*/ 179388 w 268288" name="connsiteX3"/>
                <a:gd fmla="*/ 276226 h 338138" name="connsiteY3"/>
                <a:gd fmla="*/ 155575 w 268288" name="connsiteX4"/>
                <a:gd fmla="*/ 252471 h 338138" name="connsiteY4"/>
                <a:gd fmla="*/ 155575 w 268288" name="connsiteX5"/>
                <a:gd fmla="*/ 190443 h 338138" name="connsiteY5"/>
                <a:gd fmla="*/ 179388 w 268288" name="connsiteX6"/>
                <a:gd fmla="*/ 166688 h 338138" name="connsiteY6"/>
                <a:gd fmla="*/ 179388 w 268288" name="connsiteX7"/>
                <a:gd fmla="*/ 150813 h 338138" name="connsiteY7"/>
                <a:gd fmla="*/ 139700 w 268288" name="connsiteX8"/>
                <a:gd fmla="*/ 190427 h 338138" name="connsiteY8"/>
                <a:gd fmla="*/ 139700 w 268288" name="connsiteX9"/>
                <a:gd fmla="*/ 252488 h 338138" name="connsiteY9"/>
                <a:gd fmla="*/ 179388 w 268288" name="connsiteX10"/>
                <a:gd fmla="*/ 292101 h 338138" name="connsiteY10"/>
                <a:gd fmla="*/ 219075 w 268288" name="connsiteX11"/>
                <a:gd fmla="*/ 252488 h 338138" name="connsiteY11"/>
                <a:gd fmla="*/ 219075 w 268288" name="connsiteX12"/>
                <a:gd fmla="*/ 190427 h 338138" name="connsiteY12"/>
                <a:gd fmla="*/ 179388 w 268288" name="connsiteX13"/>
                <a:gd fmla="*/ 150813 h 338138" name="connsiteY13"/>
                <a:gd fmla="*/ 57120 w 268288" name="connsiteX14"/>
                <a:gd fmla="*/ 150813 h 338138" name="connsiteY14"/>
                <a:gd fmla="*/ 49212 w 268288" name="connsiteX15"/>
                <a:gd fmla="*/ 158705 h 338138" name="connsiteY15"/>
                <a:gd fmla="*/ 57120 w 268288" name="connsiteX16"/>
                <a:gd fmla="*/ 166597 h 338138" name="connsiteY16"/>
                <a:gd fmla="*/ 80842 w 268288" name="connsiteX17"/>
                <a:gd fmla="*/ 166597 h 338138" name="connsiteY17"/>
                <a:gd fmla="*/ 103247 w 268288" name="connsiteX18"/>
                <a:gd fmla="*/ 188959 h 338138" name="connsiteY18"/>
                <a:gd fmla="*/ 103247 w 268288" name="connsiteX19"/>
                <a:gd fmla="*/ 190274 h 338138" name="connsiteY19"/>
                <a:gd fmla="*/ 80842 w 268288" name="connsiteX20"/>
                <a:gd fmla="*/ 212635 h 338138" name="connsiteY20"/>
                <a:gd fmla="*/ 57120 w 268288" name="connsiteX21"/>
                <a:gd fmla="*/ 212635 h 338138" name="connsiteY21"/>
                <a:gd fmla="*/ 49212 w 268288" name="connsiteX22"/>
                <a:gd fmla="*/ 220527 h 338138" name="connsiteY22"/>
                <a:gd fmla="*/ 57120 w 268288" name="connsiteX23"/>
                <a:gd fmla="*/ 228419 h 338138" name="connsiteY23"/>
                <a:gd fmla="*/ 80842 w 268288" name="connsiteX24"/>
                <a:gd fmla="*/ 228419 h 338138" name="connsiteY24"/>
                <a:gd fmla="*/ 103247 w 268288" name="connsiteX25"/>
                <a:gd fmla="*/ 250781 h 338138" name="connsiteY25"/>
                <a:gd fmla="*/ 80842 w 268288" name="connsiteX26"/>
                <a:gd fmla="*/ 273142 h 338138" name="connsiteY26"/>
                <a:gd fmla="*/ 57120 w 268288" name="connsiteX27"/>
                <a:gd fmla="*/ 273142 h 338138" name="connsiteY27"/>
                <a:gd fmla="*/ 49212 w 268288" name="connsiteX28"/>
                <a:gd fmla="*/ 281034 h 338138" name="connsiteY28"/>
                <a:gd fmla="*/ 57120 w 268288" name="connsiteX29"/>
                <a:gd fmla="*/ 288926 h 338138" name="connsiteY29"/>
                <a:gd fmla="*/ 80842 w 268288" name="connsiteX30"/>
                <a:gd fmla="*/ 288926 h 338138" name="connsiteY30"/>
                <a:gd fmla="*/ 119062 w 268288" name="connsiteX31"/>
                <a:gd fmla="*/ 250781 h 338138" name="connsiteY31"/>
                <a:gd fmla="*/ 103247 w 268288" name="connsiteX32"/>
                <a:gd fmla="*/ 220527 h 338138" name="connsiteY32"/>
                <a:gd fmla="*/ 119062 w 268288" name="connsiteX33"/>
                <a:gd fmla="*/ 190274 h 338138" name="connsiteY33"/>
                <a:gd fmla="*/ 119062 w 268288" name="connsiteX34"/>
                <a:gd fmla="*/ 188959 h 338138" name="connsiteY34"/>
                <a:gd fmla="*/ 80842 w 268288" name="connsiteX35"/>
                <a:gd fmla="*/ 150813 h 338138" name="connsiteY35"/>
                <a:gd fmla="*/ 57120 w 268288" name="connsiteX36"/>
                <a:gd fmla="*/ 150813 h 338138" name="connsiteY36"/>
                <a:gd fmla="*/ 46099 w 268288" name="connsiteX37"/>
                <a:gd fmla="*/ 47625 h 338138" name="connsiteY37"/>
                <a:gd fmla="*/ 15875 w 268288" name="connsiteX38"/>
                <a:gd fmla="*/ 79629 h 338138" name="connsiteY38"/>
                <a:gd fmla="*/ 15875 w 268288" name="connsiteX39"/>
                <a:gd fmla="*/ 114300 h 338138" name="connsiteY39"/>
                <a:gd fmla="*/ 252413 w 268288" name="connsiteX40"/>
                <a:gd fmla="*/ 114300 h 338138" name="connsiteY40"/>
                <a:gd fmla="*/ 252413 w 268288" name="connsiteX41"/>
                <a:gd fmla="*/ 79629 h 338138" name="connsiteY41"/>
                <a:gd fmla="*/ 222189 w 268288" name="connsiteX42"/>
                <a:gd fmla="*/ 47625 h 338138" name="connsiteY42"/>
                <a:gd fmla="*/ 210362 w 268288" name="connsiteX43"/>
                <a:gd fmla="*/ 47625 h 338138" name="connsiteY43"/>
                <a:gd fmla="*/ 210362 w 268288" name="connsiteX44"/>
                <a:gd fmla="*/ 71628 h 338138" name="connsiteY44"/>
                <a:gd fmla="*/ 202477 w 268288" name="connsiteX45"/>
                <a:gd fmla="*/ 79629 h 338138" name="connsiteY45"/>
                <a:gd fmla="*/ 194593 w 268288" name="connsiteX46"/>
                <a:gd fmla="*/ 71628 h 338138" name="connsiteY46"/>
                <a:gd fmla="*/ 194593 w 268288" name="connsiteX47"/>
                <a:gd fmla="*/ 47625 h 338138" name="connsiteY47"/>
                <a:gd fmla="*/ 73696 w 268288" name="connsiteX48"/>
                <a:gd fmla="*/ 47625 h 338138" name="connsiteY48"/>
                <a:gd fmla="*/ 73696 w 268288" name="connsiteX49"/>
                <a:gd fmla="*/ 71628 h 338138" name="connsiteY49"/>
                <a:gd fmla="*/ 65811 w 268288" name="connsiteX50"/>
                <a:gd fmla="*/ 79629 h 338138" name="connsiteY50"/>
                <a:gd fmla="*/ 57926 w 268288" name="connsiteX51"/>
                <a:gd fmla="*/ 71628 h 338138" name="connsiteY51"/>
                <a:gd fmla="*/ 57926 w 268288" name="connsiteX52"/>
                <a:gd fmla="*/ 47625 h 338138" name="connsiteY52"/>
                <a:gd fmla="*/ 46099 w 268288" name="connsiteX53"/>
                <a:gd fmla="*/ 47625 h 338138" name="connsiteY53"/>
                <a:gd fmla="*/ 65757 w 268288" name="connsiteX54"/>
                <a:gd fmla="*/ 0 h 338138" name="connsiteY54"/>
                <a:gd fmla="*/ 73648 w 268288" name="connsiteX55"/>
                <a:gd fmla="*/ 7925 h 338138" name="connsiteY55"/>
                <a:gd fmla="*/ 73648 w 268288" name="connsiteX56"/>
                <a:gd fmla="*/ 31700 h 338138" name="connsiteY56"/>
                <a:gd fmla="*/ 194640 w 268288" name="connsiteX57"/>
                <a:gd fmla="*/ 31700 h 338138" name="connsiteY57"/>
                <a:gd fmla="*/ 194640 w 268288" name="connsiteX58"/>
                <a:gd fmla="*/ 7925 h 338138" name="connsiteY58"/>
                <a:gd fmla="*/ 202531 w 268288" name="connsiteX59"/>
                <a:gd fmla="*/ 0 h 338138" name="connsiteY59"/>
                <a:gd fmla="*/ 210422 w 268288" name="connsiteX60"/>
                <a:gd fmla="*/ 7925 h 338138" name="connsiteY60"/>
                <a:gd fmla="*/ 210422 w 268288" name="connsiteX61"/>
                <a:gd fmla="*/ 31700 h 338138" name="connsiteY61"/>
                <a:gd fmla="*/ 222258 w 268288" name="connsiteX62"/>
                <a:gd fmla="*/ 31700 h 338138" name="connsiteY62"/>
                <a:gd fmla="*/ 268288 w 268288" name="connsiteX63"/>
                <a:gd fmla="*/ 79251 h 338138" name="connsiteY63"/>
                <a:gd fmla="*/ 268288 w 268288" name="connsiteX64"/>
                <a:gd fmla="*/ 290587 h 338138" name="connsiteY64"/>
                <a:gd fmla="*/ 222258 w 268288" name="connsiteX65"/>
                <a:gd fmla="*/ 338138 h 338138" name="connsiteY65"/>
                <a:gd fmla="*/ 46030 w 268288" name="connsiteX66"/>
                <a:gd fmla="*/ 338138 h 338138" name="connsiteY66"/>
                <a:gd fmla="*/ 0 w 268288" name="connsiteX67"/>
                <a:gd fmla="*/ 290587 h 338138" name="connsiteY67"/>
                <a:gd fmla="*/ 0 w 268288" name="connsiteX68"/>
                <a:gd fmla="*/ 79251 h 338138" name="connsiteY68"/>
                <a:gd fmla="*/ 46030 w 268288" name="connsiteX69"/>
                <a:gd fmla="*/ 31700 h 338138" name="connsiteY69"/>
                <a:gd fmla="*/ 57866 w 268288" name="connsiteX70"/>
                <a:gd fmla="*/ 31700 h 338138" name="connsiteY70"/>
                <a:gd fmla="*/ 57866 w 268288" name="connsiteX71"/>
                <a:gd fmla="*/ 7925 h 338138" name="connsiteY71"/>
                <a:gd fmla="*/ 65757 w 268288" name="connsiteX72"/>
                <a:gd fmla="*/ 0 h 338138" name="connsiteY7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b="b" l="l" r="r" t="t"/>
              <a:pathLst>
                <a:path h="338138" w="268288">
                  <a:moveTo>
                    <a:pt x="179388" y="166688"/>
                  </a:moveTo>
                  <a:cubicBezTo>
                    <a:pt x="192617" y="166688"/>
                    <a:pt x="203200" y="177246"/>
                    <a:pt x="203200" y="190443"/>
                  </a:cubicBezTo>
                  <a:cubicBezTo>
                    <a:pt x="203200" y="252471"/>
                    <a:pt x="203200" y="252471"/>
                    <a:pt x="203200" y="252471"/>
                  </a:cubicBezTo>
                  <a:cubicBezTo>
                    <a:pt x="203200" y="265668"/>
                    <a:pt x="192617" y="276226"/>
                    <a:pt x="179388" y="276226"/>
                  </a:cubicBezTo>
                  <a:cubicBezTo>
                    <a:pt x="166158" y="276226"/>
                    <a:pt x="155575" y="265668"/>
                    <a:pt x="155575" y="252471"/>
                  </a:cubicBezTo>
                  <a:cubicBezTo>
                    <a:pt x="155575" y="190443"/>
                    <a:pt x="155575" y="190443"/>
                    <a:pt x="155575" y="190443"/>
                  </a:cubicBezTo>
                  <a:cubicBezTo>
                    <a:pt x="155575" y="177246"/>
                    <a:pt x="166158" y="166688"/>
                    <a:pt x="179388" y="166688"/>
                  </a:cubicBezTo>
                  <a:close/>
                  <a:moveTo>
                    <a:pt x="179388" y="150813"/>
                  </a:moveTo>
                  <a:cubicBezTo>
                    <a:pt x="158221" y="150813"/>
                    <a:pt x="139700" y="169299"/>
                    <a:pt x="139700" y="190427"/>
                  </a:cubicBezTo>
                  <a:cubicBezTo>
                    <a:pt x="139700" y="252488"/>
                    <a:pt x="139700" y="252488"/>
                    <a:pt x="139700" y="252488"/>
                  </a:cubicBezTo>
                  <a:cubicBezTo>
                    <a:pt x="139700" y="273615"/>
                    <a:pt x="158221" y="292101"/>
                    <a:pt x="179388" y="292101"/>
                  </a:cubicBezTo>
                  <a:cubicBezTo>
                    <a:pt x="201877" y="292101"/>
                    <a:pt x="219075" y="273615"/>
                    <a:pt x="219075" y="252488"/>
                  </a:cubicBezTo>
                  <a:lnTo>
                    <a:pt x="219075" y="190427"/>
                  </a:lnTo>
                  <a:cubicBezTo>
                    <a:pt x="219075" y="169299"/>
                    <a:pt x="201877" y="150813"/>
                    <a:pt x="179388" y="150813"/>
                  </a:cubicBezTo>
                  <a:close/>
                  <a:moveTo>
                    <a:pt x="57120" y="150813"/>
                  </a:moveTo>
                  <a:cubicBezTo>
                    <a:pt x="51848" y="150813"/>
                    <a:pt x="49212" y="154759"/>
                    <a:pt x="49212" y="158705"/>
                  </a:cubicBezTo>
                  <a:cubicBezTo>
                    <a:pt x="49212" y="163967"/>
                    <a:pt x="51848" y="166597"/>
                    <a:pt x="57120" y="166597"/>
                  </a:cubicBezTo>
                  <a:cubicBezTo>
                    <a:pt x="80842" y="166597"/>
                    <a:pt x="80842" y="166597"/>
                    <a:pt x="80842" y="166597"/>
                  </a:cubicBezTo>
                  <a:cubicBezTo>
                    <a:pt x="92704" y="166597"/>
                    <a:pt x="103247" y="177120"/>
                    <a:pt x="103247" y="188959"/>
                  </a:cubicBezTo>
                  <a:cubicBezTo>
                    <a:pt x="103247" y="190274"/>
                    <a:pt x="103247" y="190274"/>
                    <a:pt x="103247" y="190274"/>
                  </a:cubicBezTo>
                  <a:cubicBezTo>
                    <a:pt x="103247" y="202112"/>
                    <a:pt x="92704" y="212635"/>
                    <a:pt x="80842" y="212635"/>
                  </a:cubicBezTo>
                  <a:cubicBezTo>
                    <a:pt x="57120" y="212635"/>
                    <a:pt x="57120" y="212635"/>
                    <a:pt x="57120" y="212635"/>
                  </a:cubicBezTo>
                  <a:cubicBezTo>
                    <a:pt x="51848" y="212635"/>
                    <a:pt x="49212" y="215266"/>
                    <a:pt x="49212" y="220527"/>
                  </a:cubicBezTo>
                  <a:cubicBezTo>
                    <a:pt x="49212" y="224473"/>
                    <a:pt x="51848" y="228419"/>
                    <a:pt x="57120" y="228419"/>
                  </a:cubicBezTo>
                  <a:cubicBezTo>
                    <a:pt x="80842" y="228419"/>
                    <a:pt x="80842" y="228419"/>
                    <a:pt x="80842" y="228419"/>
                  </a:cubicBezTo>
                  <a:cubicBezTo>
                    <a:pt x="92704" y="228419"/>
                    <a:pt x="103247" y="237627"/>
                    <a:pt x="103247" y="250781"/>
                  </a:cubicBezTo>
                  <a:cubicBezTo>
                    <a:pt x="103247" y="263934"/>
                    <a:pt x="92704" y="273142"/>
                    <a:pt x="80842" y="273142"/>
                  </a:cubicBezTo>
                  <a:cubicBezTo>
                    <a:pt x="57120" y="273142"/>
                    <a:pt x="57120" y="273142"/>
                    <a:pt x="57120" y="273142"/>
                  </a:cubicBezTo>
                  <a:cubicBezTo>
                    <a:pt x="51848" y="273142"/>
                    <a:pt x="49212" y="277088"/>
                    <a:pt x="49212" y="281034"/>
                  </a:cubicBezTo>
                  <a:cubicBezTo>
                    <a:pt x="49212" y="284980"/>
                    <a:pt x="51848" y="288926"/>
                    <a:pt x="57120" y="288926"/>
                  </a:cubicBezTo>
                  <a:cubicBezTo>
                    <a:pt x="80842" y="288926"/>
                    <a:pt x="80842" y="288926"/>
                    <a:pt x="80842" y="288926"/>
                  </a:cubicBezTo>
                  <a:cubicBezTo>
                    <a:pt x="101929" y="288926"/>
                    <a:pt x="119062" y="271826"/>
                    <a:pt x="119062" y="250781"/>
                  </a:cubicBezTo>
                  <a:cubicBezTo>
                    <a:pt x="119062" y="237627"/>
                    <a:pt x="112473" y="227104"/>
                    <a:pt x="103247" y="220527"/>
                  </a:cubicBezTo>
                  <a:cubicBezTo>
                    <a:pt x="112473" y="212635"/>
                    <a:pt x="119062" y="202112"/>
                    <a:pt x="119062" y="190274"/>
                  </a:cubicBezTo>
                  <a:lnTo>
                    <a:pt x="119062" y="188959"/>
                  </a:lnTo>
                  <a:cubicBezTo>
                    <a:pt x="119062" y="167913"/>
                    <a:pt x="101929" y="150813"/>
                    <a:pt x="80842" y="150813"/>
                  </a:cubicBezTo>
                  <a:cubicBezTo>
                    <a:pt x="57120" y="150813"/>
                    <a:pt x="57120" y="150813"/>
                    <a:pt x="57120" y="150813"/>
                  </a:cubicBezTo>
                  <a:close/>
                  <a:moveTo>
                    <a:pt x="46099" y="47625"/>
                  </a:moveTo>
                  <a:cubicBezTo>
                    <a:pt x="29016" y="47625"/>
                    <a:pt x="15875" y="62294"/>
                    <a:pt x="15875" y="79629"/>
                  </a:cubicBezTo>
                  <a:cubicBezTo>
                    <a:pt x="15875" y="114300"/>
                    <a:pt x="15875" y="114300"/>
                    <a:pt x="15875" y="114300"/>
                  </a:cubicBezTo>
                  <a:cubicBezTo>
                    <a:pt x="252413" y="114300"/>
                    <a:pt x="252413" y="114300"/>
                    <a:pt x="252413" y="114300"/>
                  </a:cubicBezTo>
                  <a:lnTo>
                    <a:pt x="252413" y="79629"/>
                  </a:lnTo>
                  <a:cubicBezTo>
                    <a:pt x="252413" y="62294"/>
                    <a:pt x="239272" y="47625"/>
                    <a:pt x="222189" y="47625"/>
                  </a:cubicBezTo>
                  <a:cubicBezTo>
                    <a:pt x="210362" y="47625"/>
                    <a:pt x="210362" y="47625"/>
                    <a:pt x="210362" y="47625"/>
                  </a:cubicBezTo>
                  <a:cubicBezTo>
                    <a:pt x="210362" y="71628"/>
                    <a:pt x="210362" y="71628"/>
                    <a:pt x="210362" y="71628"/>
                  </a:cubicBezTo>
                  <a:cubicBezTo>
                    <a:pt x="210362" y="75629"/>
                    <a:pt x="206420" y="79629"/>
                    <a:pt x="202477" y="79629"/>
                  </a:cubicBezTo>
                  <a:cubicBezTo>
                    <a:pt x="197221" y="79629"/>
                    <a:pt x="194593" y="75629"/>
                    <a:pt x="194593" y="71628"/>
                  </a:cubicBezTo>
                  <a:cubicBezTo>
                    <a:pt x="194593" y="47625"/>
                    <a:pt x="194593" y="47625"/>
                    <a:pt x="194593" y="47625"/>
                  </a:cubicBezTo>
                  <a:cubicBezTo>
                    <a:pt x="73696" y="47625"/>
                    <a:pt x="73696" y="47625"/>
                    <a:pt x="73696" y="47625"/>
                  </a:cubicBezTo>
                  <a:cubicBezTo>
                    <a:pt x="73696" y="71628"/>
                    <a:pt x="73696" y="71628"/>
                    <a:pt x="73696" y="71628"/>
                  </a:cubicBezTo>
                  <a:cubicBezTo>
                    <a:pt x="73696" y="75629"/>
                    <a:pt x="71067" y="79629"/>
                    <a:pt x="65811" y="79629"/>
                  </a:cubicBezTo>
                  <a:cubicBezTo>
                    <a:pt x="61869" y="79629"/>
                    <a:pt x="57926" y="75629"/>
                    <a:pt x="57926" y="71628"/>
                  </a:cubicBezTo>
                  <a:cubicBezTo>
                    <a:pt x="57926" y="47625"/>
                    <a:pt x="57926" y="47625"/>
                    <a:pt x="57926" y="47625"/>
                  </a:cubicBezTo>
                  <a:cubicBezTo>
                    <a:pt x="46099" y="47625"/>
                    <a:pt x="46099" y="47625"/>
                    <a:pt x="46099" y="47625"/>
                  </a:cubicBezTo>
                  <a:close/>
                  <a:moveTo>
                    <a:pt x="65757" y="0"/>
                  </a:moveTo>
                  <a:cubicBezTo>
                    <a:pt x="71018" y="0"/>
                    <a:pt x="73648" y="3962"/>
                    <a:pt x="73648" y="7925"/>
                  </a:cubicBezTo>
                  <a:cubicBezTo>
                    <a:pt x="73648" y="31700"/>
                    <a:pt x="73648" y="31700"/>
                    <a:pt x="73648" y="31700"/>
                  </a:cubicBezTo>
                  <a:cubicBezTo>
                    <a:pt x="194640" y="31700"/>
                    <a:pt x="194640" y="31700"/>
                    <a:pt x="194640" y="31700"/>
                  </a:cubicBezTo>
                  <a:cubicBezTo>
                    <a:pt x="194640" y="7925"/>
                    <a:pt x="194640" y="7925"/>
                    <a:pt x="194640" y="7925"/>
                  </a:cubicBezTo>
                  <a:cubicBezTo>
                    <a:pt x="194640" y="3962"/>
                    <a:pt x="197271" y="0"/>
                    <a:pt x="202531" y="0"/>
                  </a:cubicBezTo>
                  <a:cubicBezTo>
                    <a:pt x="206477" y="0"/>
                    <a:pt x="210422" y="3962"/>
                    <a:pt x="210422" y="7925"/>
                  </a:cubicBezTo>
                  <a:cubicBezTo>
                    <a:pt x="210422" y="31700"/>
                    <a:pt x="210422" y="31700"/>
                    <a:pt x="210422" y="31700"/>
                  </a:cubicBezTo>
                  <a:cubicBezTo>
                    <a:pt x="222258" y="31700"/>
                    <a:pt x="222258" y="31700"/>
                    <a:pt x="222258" y="31700"/>
                  </a:cubicBezTo>
                  <a:cubicBezTo>
                    <a:pt x="247246" y="31700"/>
                    <a:pt x="268288" y="52834"/>
                    <a:pt x="268288" y="79251"/>
                  </a:cubicBezTo>
                  <a:cubicBezTo>
                    <a:pt x="268288" y="290587"/>
                    <a:pt x="268288" y="290587"/>
                    <a:pt x="268288" y="290587"/>
                  </a:cubicBezTo>
                  <a:cubicBezTo>
                    <a:pt x="268288" y="317005"/>
                    <a:pt x="247246" y="338138"/>
                    <a:pt x="222258" y="338138"/>
                  </a:cubicBezTo>
                  <a:cubicBezTo>
                    <a:pt x="46030" y="338138"/>
                    <a:pt x="46030" y="338138"/>
                    <a:pt x="46030" y="338138"/>
                  </a:cubicBezTo>
                  <a:cubicBezTo>
                    <a:pt x="21042" y="338138"/>
                    <a:pt x="0" y="317005"/>
                    <a:pt x="0" y="290587"/>
                  </a:cubicBezTo>
                  <a:cubicBezTo>
                    <a:pt x="0" y="79251"/>
                    <a:pt x="0" y="79251"/>
                    <a:pt x="0" y="79251"/>
                  </a:cubicBezTo>
                  <a:cubicBezTo>
                    <a:pt x="0" y="52834"/>
                    <a:pt x="21042" y="31700"/>
                    <a:pt x="46030" y="31700"/>
                  </a:cubicBezTo>
                  <a:cubicBezTo>
                    <a:pt x="57866" y="31700"/>
                    <a:pt x="57866" y="31700"/>
                    <a:pt x="57866" y="31700"/>
                  </a:cubicBezTo>
                  <a:cubicBezTo>
                    <a:pt x="57866" y="7925"/>
                    <a:pt x="57866" y="7925"/>
                    <a:pt x="57866" y="7925"/>
                  </a:cubicBezTo>
                  <a:cubicBezTo>
                    <a:pt x="57866" y="3962"/>
                    <a:pt x="61812" y="0"/>
                    <a:pt x="65757" y="0"/>
                  </a:cubicBezTo>
                  <a:close/>
                </a:path>
              </a:pathLst>
            </a:custGeom>
            <a:solidFill>
              <a:schemeClr val="bg1"/>
            </a:solidFill>
            <a:ln>
              <a:noFill/>
            </a:ln>
            <a:extLst/>
          </p:spPr>
          <p:txBody>
            <a:bodyPr anchor="ctr"/>
            <a:lstStyle/>
            <a:p>
              <a:pPr algn="ctr"/>
              <a:endParaRPr>
                <a:latin typeface="Arial"/>
                <a:ea typeface="微软雅黑"/>
                <a:sym typeface="Arial"/>
              </a:endParaRPr>
            </a:p>
          </p:txBody>
        </p:sp>
      </p:grpSp>
      <p:grpSp>
        <p:nvGrpSpPr>
          <p:cNvPr id="10" name="组合 9">
            <a:extLst>
              <a:ext uri="{FF2B5EF4-FFF2-40B4-BE49-F238E27FC236}">
                <a16:creationId xmlns:a16="http://schemas.microsoft.com/office/drawing/2014/main" id="{71E6791F-043A-4456-9490-FC7C7B95DAAA}"/>
              </a:ext>
            </a:extLst>
          </p:cNvPr>
          <p:cNvGrpSpPr/>
          <p:nvPr/>
        </p:nvGrpSpPr>
        <p:grpSpPr>
          <a:xfrm>
            <a:off x="6366841" y="2403237"/>
            <a:ext cx="2332468" cy="1156189"/>
            <a:chOff x="8360193" y="2993182"/>
            <a:chExt cx="2332468" cy="1156189"/>
          </a:xfrm>
        </p:grpSpPr>
        <p:sp>
          <p:nvSpPr>
            <p:cNvPr id="16" name="等腰三角形 15">
              <a:extLst>
                <a:ext uri="{FF2B5EF4-FFF2-40B4-BE49-F238E27FC236}">
                  <a16:creationId xmlns:a16="http://schemas.microsoft.com/office/drawing/2014/main" id="{ABB6E774-184D-4487-BB5B-E8B2D44AA10D}"/>
                </a:ext>
              </a:extLst>
            </p:cNvPr>
            <p:cNvSpPr/>
            <p:nvPr/>
          </p:nvSpPr>
          <p:spPr>
            <a:xfrm>
              <a:off x="9392261" y="2993182"/>
              <a:ext cx="1300400" cy="1156189"/>
            </a:xfrm>
            <a:prstGeom prst="triangle">
              <a:avLst/>
            </a:prstGeom>
            <a:solidFill>
              <a:schemeClr val="tx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Arial"/>
                <a:ea typeface="微软雅黑"/>
                <a:sym typeface="Arial"/>
              </a:endParaRPr>
            </a:p>
          </p:txBody>
        </p:sp>
        <p:sp>
          <p:nvSpPr>
            <p:cNvPr id="17" name="等腰三角形 16">
              <a:extLst>
                <a:ext uri="{FF2B5EF4-FFF2-40B4-BE49-F238E27FC236}">
                  <a16:creationId xmlns:a16="http://schemas.microsoft.com/office/drawing/2014/main" id="{3EDB7F0C-F88C-400D-B711-5AD17C5C735C}"/>
                </a:ext>
              </a:extLst>
            </p:cNvPr>
            <p:cNvSpPr/>
            <p:nvPr/>
          </p:nvSpPr>
          <p:spPr>
            <a:xfrm>
              <a:off x="8772515" y="2993182"/>
              <a:ext cx="1300401" cy="1156189"/>
            </a:xfrm>
            <a:prstGeom prst="triangle">
              <a:avLst/>
            </a:prstGeom>
            <a:solidFill>
              <a:schemeClr val="tx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Arial"/>
                <a:ea typeface="微软雅黑"/>
                <a:sym typeface="Arial"/>
              </a:endParaRPr>
            </a:p>
          </p:txBody>
        </p:sp>
        <p:sp>
          <p:nvSpPr>
            <p:cNvPr id="18" name="等腰三角形 17">
              <a:extLst>
                <a:ext uri="{FF2B5EF4-FFF2-40B4-BE49-F238E27FC236}">
                  <a16:creationId xmlns:a16="http://schemas.microsoft.com/office/drawing/2014/main" id="{CC714322-006C-471F-BE99-2B970DF04612}"/>
                </a:ext>
              </a:extLst>
            </p:cNvPr>
            <p:cNvSpPr/>
            <p:nvPr/>
          </p:nvSpPr>
          <p:spPr>
            <a:xfrm>
              <a:off x="8360193" y="3305697"/>
              <a:ext cx="824645" cy="843674"/>
            </a:xfrm>
            <a:prstGeom prst="triangle">
              <a:avLst/>
            </a:prstGeom>
            <a:solidFill>
              <a:schemeClr val="tx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nchorCtr="1" wrap="none">
              <a:normAutofit/>
            </a:bodyPr>
            <a:lstStyle/>
            <a:p>
              <a:pPr algn="ctr"/>
              <a:r>
                <a:rPr altLang="zh-CN" b="1" lang="en-US" sz="2000">
                  <a:solidFill>
                    <a:schemeClr val="bg1">
                      <a:lumMod val="100000"/>
                    </a:schemeClr>
                  </a:solidFill>
                  <a:latin typeface="Arial"/>
                  <a:ea typeface="微软雅黑"/>
                  <a:sym typeface="Arial"/>
                </a:rPr>
                <a:t>3</a:t>
              </a:r>
            </a:p>
          </p:txBody>
        </p:sp>
        <p:sp>
          <p:nvSpPr>
            <p:cNvPr id="19" name="任意多边形 17" title="zumY2Jory7koa69K2WYW">
              <a:extLst>
                <a:ext uri="{FF2B5EF4-FFF2-40B4-BE49-F238E27FC236}">
                  <a16:creationId xmlns:a16="http://schemas.microsoft.com/office/drawing/2014/main" id="{51E55B92-D648-4F5F-A29F-10A7B55348ED}"/>
                </a:ext>
              </a:extLst>
            </p:cNvPr>
            <p:cNvSpPr/>
            <p:nvPr/>
          </p:nvSpPr>
          <p:spPr bwMode="auto">
            <a:xfrm>
              <a:off x="9251057" y="3532538"/>
              <a:ext cx="343317" cy="343502"/>
            </a:xfrm>
            <a:custGeom>
              <a:gdLst>
                <a:gd fmla="*/ 94638 w 328437" name="connsiteX0"/>
                <a:gd fmla="*/ 163513 h 328613" name="connsiteY0"/>
                <a:gd fmla="*/ 95937 w 328437" name="connsiteX1"/>
                <a:gd fmla="*/ 163513 h 328613" name="connsiteY1"/>
                <a:gd fmla="*/ 134903 w 328437" name="connsiteX2"/>
                <a:gd fmla="*/ 169971 h 328613" name="connsiteY2"/>
                <a:gd fmla="*/ 136202 w 328437" name="connsiteX3"/>
                <a:gd fmla="*/ 171262 h 328613" name="connsiteY3"/>
                <a:gd fmla="*/ 136202 w 328437" name="connsiteX4"/>
                <a:gd fmla="*/ 238422 h 328613" name="connsiteY4"/>
                <a:gd fmla="*/ 136202 w 328437" name="connsiteX5"/>
                <a:gd fmla="*/ 239713 h 328613" name="connsiteY5"/>
                <a:gd fmla="*/ 134903 w 328437" name="connsiteX6"/>
                <a:gd fmla="*/ 239713 h 328613" name="connsiteY6"/>
                <a:gd fmla="*/ 133604 w 328437" name="connsiteX7"/>
                <a:gd fmla="*/ 239713 h 328613" name="connsiteY7"/>
                <a:gd fmla="*/ 94638 w 328437" name="connsiteX8"/>
                <a:gd fmla="*/ 226798 h 328613" name="connsiteY8"/>
                <a:gd fmla="*/ 93339 w 328437" name="connsiteX9"/>
                <a:gd fmla="*/ 225506 h 328613" name="connsiteY9"/>
                <a:gd fmla="*/ 93339 w 328437" name="connsiteX10"/>
                <a:gd fmla="*/ 166096 h 328613" name="connsiteY10"/>
                <a:gd fmla="*/ 94638 w 328437" name="connsiteX11"/>
                <a:gd fmla="*/ 163513 h 328613" name="connsiteY11"/>
                <a:gd fmla="*/ 45714 w 328437" name="connsiteX12"/>
                <a:gd fmla="*/ 157163 h 328613" name="connsiteY12"/>
                <a:gd fmla="*/ 48227 w 328437" name="connsiteX13"/>
                <a:gd fmla="*/ 157163 h 328613" name="connsiteY13"/>
                <a:gd fmla="*/ 74620 w 328437" name="connsiteX14"/>
                <a:gd fmla="*/ 161051 h 328613" name="connsiteY14"/>
                <a:gd fmla="*/ 75877 w 328437" name="connsiteX15"/>
                <a:gd fmla="*/ 162347 h 328613" name="connsiteY15"/>
                <a:gd fmla="*/ 75877 w 328437" name="connsiteX16"/>
                <a:gd fmla="*/ 218071 h 328613" name="connsiteY16"/>
                <a:gd fmla="*/ 74620 w 328437" name="connsiteX17"/>
                <a:gd fmla="*/ 219367 h 328613" name="connsiteY17"/>
                <a:gd fmla="*/ 73363 w 328437" name="connsiteX18"/>
                <a:gd fmla="*/ 220663 h 328613" name="connsiteY18"/>
                <a:gd fmla="*/ 46971 w 328437" name="connsiteX19"/>
                <a:gd fmla="*/ 211592 h 328613" name="connsiteY19"/>
                <a:gd fmla="*/ 45714 w 328437" name="connsiteX20"/>
                <a:gd fmla="*/ 209000 h 328613" name="connsiteY20"/>
                <a:gd fmla="*/ 45714 w 328437" name="connsiteX21"/>
                <a:gd fmla="*/ 158459 h 328613" name="connsiteY21"/>
                <a:gd fmla="*/ 45714 w 328437" name="connsiteX22"/>
                <a:gd fmla="*/ 157163 h 328613" name="connsiteY22"/>
                <a:gd fmla="*/ 34601 w 328437" name="connsiteX23"/>
                <a:gd fmla="*/ 131763 h 328613" name="connsiteY23"/>
                <a:gd fmla="*/ 34601 w 328437" name="connsiteX24"/>
                <a:gd fmla="*/ 246063 h 328613" name="connsiteY24"/>
                <a:gd fmla="*/ 161601 w 328437" name="connsiteX25"/>
                <a:gd fmla="*/ 311151 h 328613" name="connsiteY25"/>
                <a:gd fmla="*/ 161601 w 328437" name="connsiteX26"/>
                <a:gd fmla="*/ 133351 h 328613" name="connsiteY26"/>
                <a:gd fmla="*/ 134613 w 328437" name="connsiteX27"/>
                <a:gd fmla="*/ 133351 h 328613" name="connsiteY27"/>
                <a:gd fmla="*/ 235241 w 328437" name="connsiteX28"/>
                <a:gd fmla="*/ 15875 h 328613" name="connsiteY28"/>
                <a:gd fmla="*/ 147314 w 328437" name="connsiteX29"/>
                <a:gd fmla="*/ 120775 h 328613" name="connsiteY29"/>
                <a:gd fmla="*/ 165417 w 328437" name="connsiteX30"/>
                <a:gd fmla="*/ 120775 h 328613" name="connsiteY30"/>
                <a:gd fmla="*/ 171882 w 328437" name="connsiteX31"/>
                <a:gd fmla="*/ 127251 h 328613" name="connsiteY31"/>
                <a:gd fmla="*/ 171882 w 328437" name="connsiteX32"/>
                <a:gd fmla="*/ 311150 h 328613" name="connsiteY32"/>
                <a:gd fmla="*/ 222311 w 328437" name="connsiteX33"/>
                <a:gd fmla="*/ 285249 h 328613" name="connsiteY33"/>
                <a:gd fmla="*/ 222311 w 328437" name="connsiteX34"/>
                <a:gd fmla="*/ 157037 h 328613" name="connsiteY34"/>
                <a:gd fmla="*/ 223604 w 328437" name="connsiteX35"/>
                <a:gd fmla="*/ 154447 h 328613" name="connsiteY35"/>
                <a:gd fmla="*/ 257223 w 328437" name="connsiteX36"/>
                <a:gd fmla="*/ 151857 h 328613" name="connsiteY36"/>
                <a:gd fmla="*/ 258516 w 328437" name="connsiteX37"/>
                <a:gd fmla="*/ 151857 h 328613" name="connsiteY37"/>
                <a:gd fmla="*/ 259809 w 328437" name="connsiteX38"/>
                <a:gd fmla="*/ 153152 h 328613" name="connsiteY38"/>
                <a:gd fmla="*/ 259809 w 328437" name="connsiteX39"/>
                <a:gd fmla="*/ 265823 h 328613" name="connsiteY39"/>
                <a:gd fmla="*/ 293429 w 328437" name="connsiteX40"/>
                <a:gd fmla="*/ 247692 h 328613" name="connsiteY40"/>
                <a:gd fmla="*/ 294722 w 328437" name="connsiteX41"/>
                <a:gd fmla="*/ 118185 h 328613" name="connsiteY41"/>
                <a:gd fmla="*/ 296015 w 328437" name="connsiteX42"/>
                <a:gd fmla="*/ 114300 h 328613" name="connsiteY42"/>
                <a:gd fmla="*/ 301187 w 328437" name="connsiteX43"/>
                <a:gd fmla="*/ 111710 h 328613" name="connsiteY43"/>
                <a:gd fmla="*/ 307652 w 328437" name="connsiteX44"/>
                <a:gd fmla="*/ 113005 h 328613" name="connsiteY44"/>
                <a:gd fmla="*/ 235241 w 328437" name="connsiteX45"/>
                <a:gd fmla="*/ 15875 h 328613" name="connsiteY45"/>
                <a:gd fmla="*/ 235348 w 328437" name="connsiteX46"/>
                <a:gd fmla="*/ 0 h 328613" name="connsiteY46"/>
                <a:gd fmla="*/ 239233 w 328437" name="connsiteX47"/>
                <a:gd fmla="*/ 0 h 328613" name="connsiteY47"/>
                <a:gd fmla="*/ 241823 w 328437" name="connsiteX48"/>
                <a:gd fmla="*/ 2598 h 328613" name="connsiteY48"/>
                <a:gd fmla="*/ 327286 w 328437" name="connsiteX49"/>
                <a:gd fmla="*/ 115599 h 328613" name="connsiteY49"/>
                <a:gd fmla="*/ 327286 w 328437" name="connsiteX50"/>
                <a:gd fmla="*/ 123392 h 328613" name="connsiteY50"/>
                <a:gd fmla="*/ 322107 w 328437" name="connsiteX51"/>
                <a:gd fmla="*/ 125990 h 328613" name="connsiteY51"/>
                <a:gd fmla="*/ 307863 w 328437" name="connsiteX52"/>
                <a:gd fmla="*/ 124691 h 328613" name="connsiteY52"/>
                <a:gd fmla="*/ 307863 w 328437" name="connsiteX53"/>
                <a:gd fmla="*/ 251980 h 328613" name="connsiteY53"/>
                <a:gd fmla="*/ 303978 w 328437" name="connsiteX54"/>
                <a:gd fmla="*/ 257175 h 328613" name="connsiteY54"/>
                <a:gd fmla="*/ 169308 w 328437" name="connsiteX55"/>
                <a:gd fmla="*/ 327314 h 328613" name="connsiteY55"/>
                <a:gd fmla="*/ 166718 w 328437" name="connsiteX56"/>
                <a:gd fmla="*/ 328613 h 328613" name="connsiteY56"/>
                <a:gd fmla="*/ 164129 w 328437" name="connsiteX57"/>
                <a:gd fmla="*/ 327314 h 328613" name="connsiteY57"/>
                <a:gd fmla="*/ 25574 w 328437" name="connsiteX58"/>
                <a:gd fmla="*/ 254578 h 328613" name="connsiteY58"/>
                <a:gd fmla="*/ 21689 w 328437" name="connsiteX59"/>
                <a:gd fmla="*/ 249382 h 328613" name="connsiteY59"/>
                <a:gd fmla="*/ 21689 w 328437" name="connsiteX60"/>
                <a:gd fmla="*/ 129887 h 328613" name="connsiteY60"/>
                <a:gd fmla="*/ 6150 w 328437" name="connsiteX61"/>
                <a:gd fmla="*/ 129887 h 328613" name="connsiteY61"/>
                <a:gd fmla="*/ 971 w 328437" name="connsiteX62"/>
                <a:gd fmla="*/ 127289 h 328613" name="connsiteY62"/>
                <a:gd fmla="*/ 971 w 328437" name="connsiteX63"/>
                <a:gd fmla="*/ 120795 h 328613" name="connsiteY63"/>
                <a:gd fmla="*/ 34638 w 328437" name="connsiteX64"/>
                <a:gd fmla="*/ 54552 h 328613" name="connsiteY64"/>
                <a:gd fmla="*/ 38523 w 328437" name="connsiteX65"/>
                <a:gd fmla="*/ 50656 h 328613" name="connsiteY65"/>
                <a:gd fmla="*/ 59241 w 328437" name="connsiteX66"/>
                <a:gd fmla="*/ 45460 h 328613" name="connsiteY66"/>
                <a:gd fmla="*/ 59241 w 328437" name="connsiteX67"/>
                <a:gd fmla="*/ 27276 h 328613" name="connsiteY67"/>
                <a:gd fmla="*/ 63126 w 328437" name="connsiteX68"/>
                <a:gd fmla="*/ 20782 h 328613" name="connsiteY68"/>
                <a:gd fmla="*/ 83844 w 328437" name="connsiteX69"/>
                <a:gd fmla="*/ 14287 h 328613" name="connsiteY69"/>
                <a:gd fmla="*/ 85139 w 328437" name="connsiteX70"/>
                <a:gd fmla="*/ 14287 h 328613" name="connsiteY70"/>
                <a:gd fmla="*/ 86434 w 328437" name="connsiteX71"/>
                <a:gd fmla="*/ 14287 h 328613" name="connsiteY71"/>
                <a:gd fmla="*/ 98088 w 328437" name="connsiteX72"/>
                <a:gd fmla="*/ 16885 h 328613" name="connsiteY72"/>
                <a:gd fmla="*/ 103268 w 328437" name="connsiteX73"/>
                <a:gd fmla="*/ 22081 h 328613" name="connsiteY73"/>
                <a:gd fmla="*/ 103268 w 328437" name="connsiteX74"/>
                <a:gd fmla="*/ 33771 h 328613" name="connsiteY74"/>
                <a:gd fmla="*/ 235348 w 328437" name="connsiteX75"/>
                <a:gd fmla="*/ 0 h 328613" name="connsiteY7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b="b" l="l" r="r" t="t"/>
              <a:pathLst>
                <a:path h="328613" w="328437">
                  <a:moveTo>
                    <a:pt x="94638" y="163513"/>
                  </a:moveTo>
                  <a:cubicBezTo>
                    <a:pt x="94638" y="163513"/>
                    <a:pt x="95937" y="163513"/>
                    <a:pt x="95937" y="163513"/>
                  </a:cubicBezTo>
                  <a:cubicBezTo>
                    <a:pt x="95937" y="163513"/>
                    <a:pt x="95937" y="163513"/>
                    <a:pt x="134903" y="169971"/>
                  </a:cubicBezTo>
                  <a:cubicBezTo>
                    <a:pt x="136202" y="169971"/>
                    <a:pt x="136202" y="169971"/>
                    <a:pt x="136202" y="171262"/>
                  </a:cubicBezTo>
                  <a:cubicBezTo>
                    <a:pt x="136202" y="171262"/>
                    <a:pt x="136202" y="171262"/>
                    <a:pt x="136202" y="238422"/>
                  </a:cubicBezTo>
                  <a:cubicBezTo>
                    <a:pt x="136202" y="238422"/>
                    <a:pt x="136202" y="239713"/>
                    <a:pt x="136202" y="239713"/>
                  </a:cubicBezTo>
                  <a:cubicBezTo>
                    <a:pt x="134903" y="239713"/>
                    <a:pt x="134903" y="239713"/>
                    <a:pt x="134903" y="239713"/>
                  </a:cubicBezTo>
                  <a:cubicBezTo>
                    <a:pt x="134903" y="239713"/>
                    <a:pt x="134903" y="239713"/>
                    <a:pt x="133604" y="239713"/>
                  </a:cubicBezTo>
                  <a:cubicBezTo>
                    <a:pt x="133604" y="239713"/>
                    <a:pt x="133604" y="239713"/>
                    <a:pt x="94638" y="226798"/>
                  </a:cubicBezTo>
                  <a:cubicBezTo>
                    <a:pt x="94638" y="226798"/>
                    <a:pt x="93339" y="225506"/>
                    <a:pt x="93339" y="225506"/>
                  </a:cubicBezTo>
                  <a:cubicBezTo>
                    <a:pt x="93339" y="225506"/>
                    <a:pt x="93339" y="225506"/>
                    <a:pt x="93339" y="166096"/>
                  </a:cubicBezTo>
                  <a:cubicBezTo>
                    <a:pt x="93339" y="164805"/>
                    <a:pt x="94638" y="164805"/>
                    <a:pt x="94638" y="163513"/>
                  </a:cubicBezTo>
                  <a:close/>
                  <a:moveTo>
                    <a:pt x="45714" y="157163"/>
                  </a:moveTo>
                  <a:cubicBezTo>
                    <a:pt x="46971" y="157163"/>
                    <a:pt x="46971" y="157163"/>
                    <a:pt x="48227" y="157163"/>
                  </a:cubicBezTo>
                  <a:cubicBezTo>
                    <a:pt x="48227" y="157163"/>
                    <a:pt x="48227" y="157163"/>
                    <a:pt x="74620" y="161051"/>
                  </a:cubicBezTo>
                  <a:cubicBezTo>
                    <a:pt x="74620" y="161051"/>
                    <a:pt x="75877" y="161051"/>
                    <a:pt x="75877" y="162347"/>
                  </a:cubicBezTo>
                  <a:cubicBezTo>
                    <a:pt x="75877" y="162347"/>
                    <a:pt x="75877" y="162347"/>
                    <a:pt x="75877" y="218071"/>
                  </a:cubicBezTo>
                  <a:cubicBezTo>
                    <a:pt x="75877" y="219367"/>
                    <a:pt x="75877" y="219367"/>
                    <a:pt x="74620" y="219367"/>
                  </a:cubicBezTo>
                  <a:cubicBezTo>
                    <a:pt x="74620" y="220663"/>
                    <a:pt x="74620" y="220663"/>
                    <a:pt x="73363" y="220663"/>
                  </a:cubicBezTo>
                  <a:cubicBezTo>
                    <a:pt x="73363" y="220663"/>
                    <a:pt x="73363" y="220663"/>
                    <a:pt x="46971" y="211592"/>
                  </a:cubicBezTo>
                  <a:cubicBezTo>
                    <a:pt x="45714" y="210296"/>
                    <a:pt x="45714" y="210296"/>
                    <a:pt x="45714" y="209000"/>
                  </a:cubicBezTo>
                  <a:cubicBezTo>
                    <a:pt x="45714" y="209000"/>
                    <a:pt x="45714" y="209000"/>
                    <a:pt x="45714" y="158459"/>
                  </a:cubicBezTo>
                  <a:cubicBezTo>
                    <a:pt x="45714" y="158459"/>
                    <a:pt x="45714" y="157163"/>
                    <a:pt x="45714" y="157163"/>
                  </a:cubicBezTo>
                  <a:close/>
                  <a:moveTo>
                    <a:pt x="34601" y="131763"/>
                  </a:moveTo>
                  <a:lnTo>
                    <a:pt x="34601" y="246063"/>
                  </a:lnTo>
                  <a:lnTo>
                    <a:pt x="161601" y="311151"/>
                  </a:lnTo>
                  <a:lnTo>
                    <a:pt x="161601" y="133351"/>
                  </a:lnTo>
                  <a:lnTo>
                    <a:pt x="134613" y="133351"/>
                  </a:lnTo>
                  <a:close/>
                  <a:moveTo>
                    <a:pt x="235241" y="15875"/>
                  </a:moveTo>
                  <a:cubicBezTo>
                    <a:pt x="235241" y="15875"/>
                    <a:pt x="235241" y="15875"/>
                    <a:pt x="147314" y="120775"/>
                  </a:cubicBezTo>
                  <a:cubicBezTo>
                    <a:pt x="147314" y="120775"/>
                    <a:pt x="147314" y="120775"/>
                    <a:pt x="165417" y="120775"/>
                  </a:cubicBezTo>
                  <a:cubicBezTo>
                    <a:pt x="169296" y="120775"/>
                    <a:pt x="171882" y="123365"/>
                    <a:pt x="171882" y="127251"/>
                  </a:cubicBezTo>
                  <a:cubicBezTo>
                    <a:pt x="171882" y="127251"/>
                    <a:pt x="171882" y="127251"/>
                    <a:pt x="171882" y="311150"/>
                  </a:cubicBezTo>
                  <a:cubicBezTo>
                    <a:pt x="171882" y="311150"/>
                    <a:pt x="171882" y="311150"/>
                    <a:pt x="222311" y="285249"/>
                  </a:cubicBezTo>
                  <a:cubicBezTo>
                    <a:pt x="222311" y="285249"/>
                    <a:pt x="222311" y="285249"/>
                    <a:pt x="222311" y="157037"/>
                  </a:cubicBezTo>
                  <a:cubicBezTo>
                    <a:pt x="222311" y="155742"/>
                    <a:pt x="222311" y="154447"/>
                    <a:pt x="223604" y="154447"/>
                  </a:cubicBezTo>
                  <a:cubicBezTo>
                    <a:pt x="223604" y="154447"/>
                    <a:pt x="223604" y="154447"/>
                    <a:pt x="257223" y="151857"/>
                  </a:cubicBezTo>
                  <a:cubicBezTo>
                    <a:pt x="257223" y="151857"/>
                    <a:pt x="258516" y="151857"/>
                    <a:pt x="258516" y="151857"/>
                  </a:cubicBezTo>
                  <a:cubicBezTo>
                    <a:pt x="258516" y="153152"/>
                    <a:pt x="259809" y="153152"/>
                    <a:pt x="259809" y="153152"/>
                  </a:cubicBezTo>
                  <a:cubicBezTo>
                    <a:pt x="259809" y="153152"/>
                    <a:pt x="259809" y="153152"/>
                    <a:pt x="259809" y="265823"/>
                  </a:cubicBezTo>
                  <a:cubicBezTo>
                    <a:pt x="259809" y="265823"/>
                    <a:pt x="259809" y="265823"/>
                    <a:pt x="293429" y="247692"/>
                  </a:cubicBezTo>
                  <a:cubicBezTo>
                    <a:pt x="293429" y="247692"/>
                    <a:pt x="293429" y="247692"/>
                    <a:pt x="294722" y="118185"/>
                  </a:cubicBezTo>
                  <a:cubicBezTo>
                    <a:pt x="294722" y="116890"/>
                    <a:pt x="294722" y="115595"/>
                    <a:pt x="296015" y="114300"/>
                  </a:cubicBezTo>
                  <a:cubicBezTo>
                    <a:pt x="297308" y="113005"/>
                    <a:pt x="298601" y="111710"/>
                    <a:pt x="301187" y="111710"/>
                  </a:cubicBezTo>
                  <a:lnTo>
                    <a:pt x="307652" y="113005"/>
                  </a:lnTo>
                  <a:cubicBezTo>
                    <a:pt x="307652" y="113005"/>
                    <a:pt x="307652" y="113005"/>
                    <a:pt x="235241" y="15875"/>
                  </a:cubicBezTo>
                  <a:close/>
                  <a:moveTo>
                    <a:pt x="235348" y="0"/>
                  </a:moveTo>
                  <a:cubicBezTo>
                    <a:pt x="235348" y="0"/>
                    <a:pt x="237938" y="0"/>
                    <a:pt x="239233" y="0"/>
                  </a:cubicBezTo>
                  <a:cubicBezTo>
                    <a:pt x="241823" y="1299"/>
                    <a:pt x="241823" y="2598"/>
                    <a:pt x="241823" y="2598"/>
                  </a:cubicBezTo>
                  <a:cubicBezTo>
                    <a:pt x="241823" y="2598"/>
                    <a:pt x="241823" y="2598"/>
                    <a:pt x="327286" y="115599"/>
                  </a:cubicBezTo>
                  <a:cubicBezTo>
                    <a:pt x="327286" y="115599"/>
                    <a:pt x="329876" y="119496"/>
                    <a:pt x="327286" y="123392"/>
                  </a:cubicBezTo>
                  <a:cubicBezTo>
                    <a:pt x="324697" y="125990"/>
                    <a:pt x="322107" y="125990"/>
                    <a:pt x="322107" y="125990"/>
                  </a:cubicBezTo>
                  <a:cubicBezTo>
                    <a:pt x="322107" y="125990"/>
                    <a:pt x="322107" y="125990"/>
                    <a:pt x="307863" y="124691"/>
                  </a:cubicBezTo>
                  <a:cubicBezTo>
                    <a:pt x="307863" y="124691"/>
                    <a:pt x="307863" y="124691"/>
                    <a:pt x="307863" y="251980"/>
                  </a:cubicBezTo>
                  <a:cubicBezTo>
                    <a:pt x="307863" y="254578"/>
                    <a:pt x="306568" y="255877"/>
                    <a:pt x="303978" y="257175"/>
                  </a:cubicBezTo>
                  <a:cubicBezTo>
                    <a:pt x="303978" y="257175"/>
                    <a:pt x="303978" y="257175"/>
                    <a:pt x="169308" y="327314"/>
                  </a:cubicBezTo>
                  <a:cubicBezTo>
                    <a:pt x="169308" y="327314"/>
                    <a:pt x="168013" y="328613"/>
                    <a:pt x="166718" y="328613"/>
                  </a:cubicBezTo>
                  <a:cubicBezTo>
                    <a:pt x="165424" y="328613"/>
                    <a:pt x="164129" y="327314"/>
                    <a:pt x="164129" y="327314"/>
                  </a:cubicBezTo>
                  <a:cubicBezTo>
                    <a:pt x="164129" y="327314"/>
                    <a:pt x="164129" y="327314"/>
                    <a:pt x="25574" y="254578"/>
                  </a:cubicBezTo>
                  <a:cubicBezTo>
                    <a:pt x="22984" y="254578"/>
                    <a:pt x="21689" y="251980"/>
                    <a:pt x="21689" y="249382"/>
                  </a:cubicBezTo>
                  <a:cubicBezTo>
                    <a:pt x="21689" y="249382"/>
                    <a:pt x="21689" y="249382"/>
                    <a:pt x="21689" y="129887"/>
                  </a:cubicBezTo>
                  <a:cubicBezTo>
                    <a:pt x="21689" y="129887"/>
                    <a:pt x="21689" y="129887"/>
                    <a:pt x="6150" y="129887"/>
                  </a:cubicBezTo>
                  <a:cubicBezTo>
                    <a:pt x="3561" y="129887"/>
                    <a:pt x="2266" y="128588"/>
                    <a:pt x="971" y="127289"/>
                  </a:cubicBezTo>
                  <a:cubicBezTo>
                    <a:pt x="-324" y="125990"/>
                    <a:pt x="-324" y="123392"/>
                    <a:pt x="971" y="120795"/>
                  </a:cubicBezTo>
                  <a:cubicBezTo>
                    <a:pt x="971" y="120795"/>
                    <a:pt x="971" y="120795"/>
                    <a:pt x="34638" y="54552"/>
                  </a:cubicBezTo>
                  <a:cubicBezTo>
                    <a:pt x="35933" y="51955"/>
                    <a:pt x="37228" y="51955"/>
                    <a:pt x="38523" y="50656"/>
                  </a:cubicBezTo>
                  <a:cubicBezTo>
                    <a:pt x="38523" y="50656"/>
                    <a:pt x="38523" y="50656"/>
                    <a:pt x="59241" y="45460"/>
                  </a:cubicBezTo>
                  <a:cubicBezTo>
                    <a:pt x="59241" y="45460"/>
                    <a:pt x="59241" y="45460"/>
                    <a:pt x="59241" y="27276"/>
                  </a:cubicBezTo>
                  <a:cubicBezTo>
                    <a:pt x="59241" y="24678"/>
                    <a:pt x="60536" y="22081"/>
                    <a:pt x="63126" y="20782"/>
                  </a:cubicBezTo>
                  <a:cubicBezTo>
                    <a:pt x="63126" y="20782"/>
                    <a:pt x="63126" y="20782"/>
                    <a:pt x="83844" y="14287"/>
                  </a:cubicBezTo>
                  <a:cubicBezTo>
                    <a:pt x="83844" y="14287"/>
                    <a:pt x="83844" y="14287"/>
                    <a:pt x="85139" y="14287"/>
                  </a:cubicBezTo>
                  <a:cubicBezTo>
                    <a:pt x="86434" y="14287"/>
                    <a:pt x="86434" y="14287"/>
                    <a:pt x="86434" y="14287"/>
                  </a:cubicBezTo>
                  <a:cubicBezTo>
                    <a:pt x="86434" y="14287"/>
                    <a:pt x="86434" y="14287"/>
                    <a:pt x="98088" y="16885"/>
                  </a:cubicBezTo>
                  <a:cubicBezTo>
                    <a:pt x="100678" y="16885"/>
                    <a:pt x="103268" y="19483"/>
                    <a:pt x="103268" y="22081"/>
                  </a:cubicBezTo>
                  <a:cubicBezTo>
                    <a:pt x="103268" y="22081"/>
                    <a:pt x="103268" y="22081"/>
                    <a:pt x="103268" y="33771"/>
                  </a:cubicBezTo>
                  <a:cubicBezTo>
                    <a:pt x="103268" y="33771"/>
                    <a:pt x="103268" y="33771"/>
                    <a:pt x="235348" y="0"/>
                  </a:cubicBezTo>
                  <a:close/>
                </a:path>
              </a:pathLst>
            </a:custGeom>
            <a:solidFill>
              <a:schemeClr val="bg1"/>
            </a:solidFill>
            <a:ln>
              <a:noFill/>
            </a:ln>
            <a:extLst/>
          </p:spPr>
          <p:txBody>
            <a:bodyPr anchor="ctr"/>
            <a:lstStyle/>
            <a:p>
              <a:pPr algn="ctr"/>
              <a:endParaRPr>
                <a:latin typeface="Arial"/>
                <a:ea typeface="微软雅黑"/>
                <a:sym typeface="Arial"/>
              </a:endParaRPr>
            </a:p>
          </p:txBody>
        </p:sp>
      </p:grpSp>
      <p:grpSp>
        <p:nvGrpSpPr>
          <p:cNvPr id="11" name="组合 10">
            <a:extLst>
              <a:ext uri="{FF2B5EF4-FFF2-40B4-BE49-F238E27FC236}">
                <a16:creationId xmlns:a16="http://schemas.microsoft.com/office/drawing/2014/main" id="{C29A690F-B549-4F34-AEBF-3A12D46D9AC1}"/>
              </a:ext>
            </a:extLst>
          </p:cNvPr>
          <p:cNvGrpSpPr/>
          <p:nvPr/>
        </p:nvGrpSpPr>
        <p:grpSpPr>
          <a:xfrm>
            <a:off x="8994216" y="1650923"/>
            <a:ext cx="2332469" cy="1908503"/>
            <a:chOff x="5208390" y="2240868"/>
            <a:chExt cx="2332469" cy="1908503"/>
          </a:xfrm>
        </p:grpSpPr>
        <p:sp>
          <p:nvSpPr>
            <p:cNvPr id="12" name="等腰三角形 11">
              <a:extLst>
                <a:ext uri="{FF2B5EF4-FFF2-40B4-BE49-F238E27FC236}">
                  <a16:creationId xmlns:a16="http://schemas.microsoft.com/office/drawing/2014/main" id="{6A898E59-9440-4FE7-B731-8AFC8AA34305}"/>
                </a:ext>
              </a:extLst>
            </p:cNvPr>
            <p:cNvSpPr/>
            <p:nvPr/>
          </p:nvSpPr>
          <p:spPr>
            <a:xfrm>
              <a:off x="6240459" y="2240868"/>
              <a:ext cx="1300400" cy="1908503"/>
            </a:xfrm>
            <a:prstGeom prst="triangle">
              <a:avLst/>
            </a:prstGeom>
            <a:solidFill>
              <a:schemeClr val="accent3">
                <a:lumMod val="10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Arial"/>
                <a:ea typeface="微软雅黑"/>
                <a:sym typeface="Arial"/>
              </a:endParaRPr>
            </a:p>
          </p:txBody>
        </p:sp>
        <p:sp>
          <p:nvSpPr>
            <p:cNvPr id="13" name="等腰三角形 12">
              <a:extLst>
                <a:ext uri="{FF2B5EF4-FFF2-40B4-BE49-F238E27FC236}">
                  <a16:creationId xmlns:a16="http://schemas.microsoft.com/office/drawing/2014/main" id="{F64346DD-5F9C-42DB-AE2F-B6E03CE729D7}"/>
                </a:ext>
              </a:extLst>
            </p:cNvPr>
            <p:cNvSpPr/>
            <p:nvPr/>
          </p:nvSpPr>
          <p:spPr>
            <a:xfrm>
              <a:off x="5620712" y="2240868"/>
              <a:ext cx="1300401" cy="1908503"/>
            </a:xfrm>
            <a:prstGeom prst="triangle">
              <a:avLst/>
            </a:prstGeom>
            <a:solidFill>
              <a:schemeClr val="accent3">
                <a:lumMod val="10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Arial"/>
                <a:ea typeface="微软雅黑"/>
                <a:sym typeface="Arial"/>
              </a:endParaRPr>
            </a:p>
          </p:txBody>
        </p:sp>
        <p:sp>
          <p:nvSpPr>
            <p:cNvPr id="14" name="等腰三角形 13">
              <a:extLst>
                <a:ext uri="{FF2B5EF4-FFF2-40B4-BE49-F238E27FC236}">
                  <a16:creationId xmlns:a16="http://schemas.microsoft.com/office/drawing/2014/main" id="{B4F9386B-F3AE-49B2-A751-5D4EE7635B6A}"/>
                </a:ext>
              </a:extLst>
            </p:cNvPr>
            <p:cNvSpPr/>
            <p:nvPr/>
          </p:nvSpPr>
          <p:spPr>
            <a:xfrm>
              <a:off x="5208390" y="3305697"/>
              <a:ext cx="824645" cy="843674"/>
            </a:xfrm>
            <a:prstGeom prst="triangle">
              <a:avLst/>
            </a:prstGeom>
            <a:solidFill>
              <a:schemeClr val="accent3">
                <a:lumMod val="10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nchorCtr="1" wrap="none">
              <a:normAutofit/>
            </a:bodyPr>
            <a:lstStyle/>
            <a:p>
              <a:pPr algn="ctr"/>
              <a:r>
                <a:rPr altLang="zh-CN" b="1" lang="en-US" sz="2000">
                  <a:solidFill>
                    <a:schemeClr val="bg1">
                      <a:lumMod val="100000"/>
                    </a:schemeClr>
                  </a:solidFill>
                  <a:latin typeface="Arial"/>
                  <a:ea typeface="微软雅黑"/>
                  <a:sym typeface="Arial"/>
                </a:rPr>
                <a:t>4</a:t>
              </a:r>
            </a:p>
          </p:txBody>
        </p:sp>
        <p:sp>
          <p:nvSpPr>
            <p:cNvPr id="15" name="任意多边形 36" title="PVbvzsHBvL">
              <a:extLst>
                <a:ext uri="{FF2B5EF4-FFF2-40B4-BE49-F238E27FC236}">
                  <a16:creationId xmlns:a16="http://schemas.microsoft.com/office/drawing/2014/main" id="{8751272B-80DB-4700-80AD-F7723DFCB856}"/>
                </a:ext>
              </a:extLst>
            </p:cNvPr>
            <p:cNvSpPr>
              <a:spLocks noChangeAspect="1"/>
            </p:cNvSpPr>
            <p:nvPr/>
          </p:nvSpPr>
          <p:spPr bwMode="auto">
            <a:xfrm>
              <a:off x="6097962" y="3426358"/>
              <a:ext cx="345902" cy="435959"/>
            </a:xfrm>
            <a:custGeom>
              <a:gdLst>
                <a:gd fmla="*/ 179388 w 268288" name="connsiteX0"/>
                <a:gd fmla="*/ 166688 h 338138" name="connsiteY0"/>
                <a:gd fmla="*/ 203200 w 268288" name="connsiteX1"/>
                <a:gd fmla="*/ 190443 h 338138" name="connsiteY1"/>
                <a:gd fmla="*/ 203200 w 268288" name="connsiteX2"/>
                <a:gd fmla="*/ 252471 h 338138" name="connsiteY2"/>
                <a:gd fmla="*/ 179388 w 268288" name="connsiteX3"/>
                <a:gd fmla="*/ 276226 h 338138" name="connsiteY3"/>
                <a:gd fmla="*/ 155575 w 268288" name="connsiteX4"/>
                <a:gd fmla="*/ 252471 h 338138" name="connsiteY4"/>
                <a:gd fmla="*/ 155575 w 268288" name="connsiteX5"/>
                <a:gd fmla="*/ 190443 h 338138" name="connsiteY5"/>
                <a:gd fmla="*/ 179388 w 268288" name="connsiteX6"/>
                <a:gd fmla="*/ 166688 h 338138" name="connsiteY6"/>
                <a:gd fmla="*/ 179388 w 268288" name="connsiteX7"/>
                <a:gd fmla="*/ 150813 h 338138" name="connsiteY7"/>
                <a:gd fmla="*/ 139700 w 268288" name="connsiteX8"/>
                <a:gd fmla="*/ 190427 h 338138" name="connsiteY8"/>
                <a:gd fmla="*/ 139700 w 268288" name="connsiteX9"/>
                <a:gd fmla="*/ 252488 h 338138" name="connsiteY9"/>
                <a:gd fmla="*/ 179388 w 268288" name="connsiteX10"/>
                <a:gd fmla="*/ 292101 h 338138" name="connsiteY10"/>
                <a:gd fmla="*/ 219075 w 268288" name="connsiteX11"/>
                <a:gd fmla="*/ 252488 h 338138" name="connsiteY11"/>
                <a:gd fmla="*/ 219075 w 268288" name="connsiteX12"/>
                <a:gd fmla="*/ 190427 h 338138" name="connsiteY12"/>
                <a:gd fmla="*/ 179388 w 268288" name="connsiteX13"/>
                <a:gd fmla="*/ 150813 h 338138" name="connsiteY13"/>
                <a:gd fmla="*/ 57120 w 268288" name="connsiteX14"/>
                <a:gd fmla="*/ 150813 h 338138" name="connsiteY14"/>
                <a:gd fmla="*/ 49212 w 268288" name="connsiteX15"/>
                <a:gd fmla="*/ 158705 h 338138" name="connsiteY15"/>
                <a:gd fmla="*/ 57120 w 268288" name="connsiteX16"/>
                <a:gd fmla="*/ 166597 h 338138" name="connsiteY16"/>
                <a:gd fmla="*/ 80842 w 268288" name="connsiteX17"/>
                <a:gd fmla="*/ 166597 h 338138" name="connsiteY17"/>
                <a:gd fmla="*/ 103247 w 268288" name="connsiteX18"/>
                <a:gd fmla="*/ 188959 h 338138" name="connsiteY18"/>
                <a:gd fmla="*/ 103247 w 268288" name="connsiteX19"/>
                <a:gd fmla="*/ 190274 h 338138" name="connsiteY19"/>
                <a:gd fmla="*/ 80842 w 268288" name="connsiteX20"/>
                <a:gd fmla="*/ 212635 h 338138" name="connsiteY20"/>
                <a:gd fmla="*/ 57120 w 268288" name="connsiteX21"/>
                <a:gd fmla="*/ 212635 h 338138" name="connsiteY21"/>
                <a:gd fmla="*/ 49212 w 268288" name="connsiteX22"/>
                <a:gd fmla="*/ 220527 h 338138" name="connsiteY22"/>
                <a:gd fmla="*/ 57120 w 268288" name="connsiteX23"/>
                <a:gd fmla="*/ 228419 h 338138" name="connsiteY23"/>
                <a:gd fmla="*/ 80842 w 268288" name="connsiteX24"/>
                <a:gd fmla="*/ 228419 h 338138" name="connsiteY24"/>
                <a:gd fmla="*/ 103247 w 268288" name="connsiteX25"/>
                <a:gd fmla="*/ 250781 h 338138" name="connsiteY25"/>
                <a:gd fmla="*/ 80842 w 268288" name="connsiteX26"/>
                <a:gd fmla="*/ 273142 h 338138" name="connsiteY26"/>
                <a:gd fmla="*/ 57120 w 268288" name="connsiteX27"/>
                <a:gd fmla="*/ 273142 h 338138" name="connsiteY27"/>
                <a:gd fmla="*/ 49212 w 268288" name="connsiteX28"/>
                <a:gd fmla="*/ 281034 h 338138" name="connsiteY28"/>
                <a:gd fmla="*/ 57120 w 268288" name="connsiteX29"/>
                <a:gd fmla="*/ 288926 h 338138" name="connsiteY29"/>
                <a:gd fmla="*/ 80842 w 268288" name="connsiteX30"/>
                <a:gd fmla="*/ 288926 h 338138" name="connsiteY30"/>
                <a:gd fmla="*/ 119062 w 268288" name="connsiteX31"/>
                <a:gd fmla="*/ 250781 h 338138" name="connsiteY31"/>
                <a:gd fmla="*/ 103247 w 268288" name="connsiteX32"/>
                <a:gd fmla="*/ 220527 h 338138" name="connsiteY32"/>
                <a:gd fmla="*/ 119062 w 268288" name="connsiteX33"/>
                <a:gd fmla="*/ 190274 h 338138" name="connsiteY33"/>
                <a:gd fmla="*/ 119062 w 268288" name="connsiteX34"/>
                <a:gd fmla="*/ 188959 h 338138" name="connsiteY34"/>
                <a:gd fmla="*/ 80842 w 268288" name="connsiteX35"/>
                <a:gd fmla="*/ 150813 h 338138" name="connsiteY35"/>
                <a:gd fmla="*/ 57120 w 268288" name="connsiteX36"/>
                <a:gd fmla="*/ 150813 h 338138" name="connsiteY36"/>
                <a:gd fmla="*/ 46099 w 268288" name="connsiteX37"/>
                <a:gd fmla="*/ 47625 h 338138" name="connsiteY37"/>
                <a:gd fmla="*/ 15875 w 268288" name="connsiteX38"/>
                <a:gd fmla="*/ 79629 h 338138" name="connsiteY38"/>
                <a:gd fmla="*/ 15875 w 268288" name="connsiteX39"/>
                <a:gd fmla="*/ 114300 h 338138" name="connsiteY39"/>
                <a:gd fmla="*/ 252413 w 268288" name="connsiteX40"/>
                <a:gd fmla="*/ 114300 h 338138" name="connsiteY40"/>
                <a:gd fmla="*/ 252413 w 268288" name="connsiteX41"/>
                <a:gd fmla="*/ 79629 h 338138" name="connsiteY41"/>
                <a:gd fmla="*/ 222189 w 268288" name="connsiteX42"/>
                <a:gd fmla="*/ 47625 h 338138" name="connsiteY42"/>
                <a:gd fmla="*/ 210362 w 268288" name="connsiteX43"/>
                <a:gd fmla="*/ 47625 h 338138" name="connsiteY43"/>
                <a:gd fmla="*/ 210362 w 268288" name="connsiteX44"/>
                <a:gd fmla="*/ 71628 h 338138" name="connsiteY44"/>
                <a:gd fmla="*/ 202477 w 268288" name="connsiteX45"/>
                <a:gd fmla="*/ 79629 h 338138" name="connsiteY45"/>
                <a:gd fmla="*/ 194593 w 268288" name="connsiteX46"/>
                <a:gd fmla="*/ 71628 h 338138" name="connsiteY46"/>
                <a:gd fmla="*/ 194593 w 268288" name="connsiteX47"/>
                <a:gd fmla="*/ 47625 h 338138" name="connsiteY47"/>
                <a:gd fmla="*/ 73696 w 268288" name="connsiteX48"/>
                <a:gd fmla="*/ 47625 h 338138" name="connsiteY48"/>
                <a:gd fmla="*/ 73696 w 268288" name="connsiteX49"/>
                <a:gd fmla="*/ 71628 h 338138" name="connsiteY49"/>
                <a:gd fmla="*/ 65811 w 268288" name="connsiteX50"/>
                <a:gd fmla="*/ 79629 h 338138" name="connsiteY50"/>
                <a:gd fmla="*/ 57926 w 268288" name="connsiteX51"/>
                <a:gd fmla="*/ 71628 h 338138" name="connsiteY51"/>
                <a:gd fmla="*/ 57926 w 268288" name="connsiteX52"/>
                <a:gd fmla="*/ 47625 h 338138" name="connsiteY52"/>
                <a:gd fmla="*/ 46099 w 268288" name="connsiteX53"/>
                <a:gd fmla="*/ 47625 h 338138" name="connsiteY53"/>
                <a:gd fmla="*/ 65757 w 268288" name="connsiteX54"/>
                <a:gd fmla="*/ 0 h 338138" name="connsiteY54"/>
                <a:gd fmla="*/ 73648 w 268288" name="connsiteX55"/>
                <a:gd fmla="*/ 7925 h 338138" name="connsiteY55"/>
                <a:gd fmla="*/ 73648 w 268288" name="connsiteX56"/>
                <a:gd fmla="*/ 31700 h 338138" name="connsiteY56"/>
                <a:gd fmla="*/ 194640 w 268288" name="connsiteX57"/>
                <a:gd fmla="*/ 31700 h 338138" name="connsiteY57"/>
                <a:gd fmla="*/ 194640 w 268288" name="connsiteX58"/>
                <a:gd fmla="*/ 7925 h 338138" name="connsiteY58"/>
                <a:gd fmla="*/ 202531 w 268288" name="connsiteX59"/>
                <a:gd fmla="*/ 0 h 338138" name="connsiteY59"/>
                <a:gd fmla="*/ 210422 w 268288" name="connsiteX60"/>
                <a:gd fmla="*/ 7925 h 338138" name="connsiteY60"/>
                <a:gd fmla="*/ 210422 w 268288" name="connsiteX61"/>
                <a:gd fmla="*/ 31700 h 338138" name="connsiteY61"/>
                <a:gd fmla="*/ 222258 w 268288" name="connsiteX62"/>
                <a:gd fmla="*/ 31700 h 338138" name="connsiteY62"/>
                <a:gd fmla="*/ 268288 w 268288" name="connsiteX63"/>
                <a:gd fmla="*/ 79251 h 338138" name="connsiteY63"/>
                <a:gd fmla="*/ 268288 w 268288" name="connsiteX64"/>
                <a:gd fmla="*/ 290587 h 338138" name="connsiteY64"/>
                <a:gd fmla="*/ 222258 w 268288" name="connsiteX65"/>
                <a:gd fmla="*/ 338138 h 338138" name="connsiteY65"/>
                <a:gd fmla="*/ 46030 w 268288" name="connsiteX66"/>
                <a:gd fmla="*/ 338138 h 338138" name="connsiteY66"/>
                <a:gd fmla="*/ 0 w 268288" name="connsiteX67"/>
                <a:gd fmla="*/ 290587 h 338138" name="connsiteY67"/>
                <a:gd fmla="*/ 0 w 268288" name="connsiteX68"/>
                <a:gd fmla="*/ 79251 h 338138" name="connsiteY68"/>
                <a:gd fmla="*/ 46030 w 268288" name="connsiteX69"/>
                <a:gd fmla="*/ 31700 h 338138" name="connsiteY69"/>
                <a:gd fmla="*/ 57866 w 268288" name="connsiteX70"/>
                <a:gd fmla="*/ 31700 h 338138" name="connsiteY70"/>
                <a:gd fmla="*/ 57866 w 268288" name="connsiteX71"/>
                <a:gd fmla="*/ 7925 h 338138" name="connsiteY71"/>
                <a:gd fmla="*/ 65757 w 268288" name="connsiteX72"/>
                <a:gd fmla="*/ 0 h 338138" name="connsiteY7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b="b" l="l" r="r" t="t"/>
              <a:pathLst>
                <a:path h="338138" w="268288">
                  <a:moveTo>
                    <a:pt x="179388" y="166688"/>
                  </a:moveTo>
                  <a:cubicBezTo>
                    <a:pt x="192617" y="166688"/>
                    <a:pt x="203200" y="177246"/>
                    <a:pt x="203200" y="190443"/>
                  </a:cubicBezTo>
                  <a:cubicBezTo>
                    <a:pt x="203200" y="252471"/>
                    <a:pt x="203200" y="252471"/>
                    <a:pt x="203200" y="252471"/>
                  </a:cubicBezTo>
                  <a:cubicBezTo>
                    <a:pt x="203200" y="265668"/>
                    <a:pt x="192617" y="276226"/>
                    <a:pt x="179388" y="276226"/>
                  </a:cubicBezTo>
                  <a:cubicBezTo>
                    <a:pt x="166158" y="276226"/>
                    <a:pt x="155575" y="265668"/>
                    <a:pt x="155575" y="252471"/>
                  </a:cubicBezTo>
                  <a:cubicBezTo>
                    <a:pt x="155575" y="190443"/>
                    <a:pt x="155575" y="190443"/>
                    <a:pt x="155575" y="190443"/>
                  </a:cubicBezTo>
                  <a:cubicBezTo>
                    <a:pt x="155575" y="177246"/>
                    <a:pt x="166158" y="166688"/>
                    <a:pt x="179388" y="166688"/>
                  </a:cubicBezTo>
                  <a:close/>
                  <a:moveTo>
                    <a:pt x="179388" y="150813"/>
                  </a:moveTo>
                  <a:cubicBezTo>
                    <a:pt x="158221" y="150813"/>
                    <a:pt x="139700" y="169299"/>
                    <a:pt x="139700" y="190427"/>
                  </a:cubicBezTo>
                  <a:cubicBezTo>
                    <a:pt x="139700" y="252488"/>
                    <a:pt x="139700" y="252488"/>
                    <a:pt x="139700" y="252488"/>
                  </a:cubicBezTo>
                  <a:cubicBezTo>
                    <a:pt x="139700" y="273615"/>
                    <a:pt x="158221" y="292101"/>
                    <a:pt x="179388" y="292101"/>
                  </a:cubicBezTo>
                  <a:cubicBezTo>
                    <a:pt x="201877" y="292101"/>
                    <a:pt x="219075" y="273615"/>
                    <a:pt x="219075" y="252488"/>
                  </a:cubicBezTo>
                  <a:lnTo>
                    <a:pt x="219075" y="190427"/>
                  </a:lnTo>
                  <a:cubicBezTo>
                    <a:pt x="219075" y="169299"/>
                    <a:pt x="201877" y="150813"/>
                    <a:pt x="179388" y="150813"/>
                  </a:cubicBezTo>
                  <a:close/>
                  <a:moveTo>
                    <a:pt x="57120" y="150813"/>
                  </a:moveTo>
                  <a:cubicBezTo>
                    <a:pt x="51848" y="150813"/>
                    <a:pt x="49212" y="154759"/>
                    <a:pt x="49212" y="158705"/>
                  </a:cubicBezTo>
                  <a:cubicBezTo>
                    <a:pt x="49212" y="163967"/>
                    <a:pt x="51848" y="166597"/>
                    <a:pt x="57120" y="166597"/>
                  </a:cubicBezTo>
                  <a:cubicBezTo>
                    <a:pt x="80842" y="166597"/>
                    <a:pt x="80842" y="166597"/>
                    <a:pt x="80842" y="166597"/>
                  </a:cubicBezTo>
                  <a:cubicBezTo>
                    <a:pt x="92704" y="166597"/>
                    <a:pt x="103247" y="177120"/>
                    <a:pt x="103247" y="188959"/>
                  </a:cubicBezTo>
                  <a:cubicBezTo>
                    <a:pt x="103247" y="190274"/>
                    <a:pt x="103247" y="190274"/>
                    <a:pt x="103247" y="190274"/>
                  </a:cubicBezTo>
                  <a:cubicBezTo>
                    <a:pt x="103247" y="202112"/>
                    <a:pt x="92704" y="212635"/>
                    <a:pt x="80842" y="212635"/>
                  </a:cubicBezTo>
                  <a:cubicBezTo>
                    <a:pt x="57120" y="212635"/>
                    <a:pt x="57120" y="212635"/>
                    <a:pt x="57120" y="212635"/>
                  </a:cubicBezTo>
                  <a:cubicBezTo>
                    <a:pt x="51848" y="212635"/>
                    <a:pt x="49212" y="215266"/>
                    <a:pt x="49212" y="220527"/>
                  </a:cubicBezTo>
                  <a:cubicBezTo>
                    <a:pt x="49212" y="224473"/>
                    <a:pt x="51848" y="228419"/>
                    <a:pt x="57120" y="228419"/>
                  </a:cubicBezTo>
                  <a:cubicBezTo>
                    <a:pt x="80842" y="228419"/>
                    <a:pt x="80842" y="228419"/>
                    <a:pt x="80842" y="228419"/>
                  </a:cubicBezTo>
                  <a:cubicBezTo>
                    <a:pt x="92704" y="228419"/>
                    <a:pt x="103247" y="237627"/>
                    <a:pt x="103247" y="250781"/>
                  </a:cubicBezTo>
                  <a:cubicBezTo>
                    <a:pt x="103247" y="263934"/>
                    <a:pt x="92704" y="273142"/>
                    <a:pt x="80842" y="273142"/>
                  </a:cubicBezTo>
                  <a:cubicBezTo>
                    <a:pt x="57120" y="273142"/>
                    <a:pt x="57120" y="273142"/>
                    <a:pt x="57120" y="273142"/>
                  </a:cubicBezTo>
                  <a:cubicBezTo>
                    <a:pt x="51848" y="273142"/>
                    <a:pt x="49212" y="277088"/>
                    <a:pt x="49212" y="281034"/>
                  </a:cubicBezTo>
                  <a:cubicBezTo>
                    <a:pt x="49212" y="284980"/>
                    <a:pt x="51848" y="288926"/>
                    <a:pt x="57120" y="288926"/>
                  </a:cubicBezTo>
                  <a:cubicBezTo>
                    <a:pt x="80842" y="288926"/>
                    <a:pt x="80842" y="288926"/>
                    <a:pt x="80842" y="288926"/>
                  </a:cubicBezTo>
                  <a:cubicBezTo>
                    <a:pt x="101929" y="288926"/>
                    <a:pt x="119062" y="271826"/>
                    <a:pt x="119062" y="250781"/>
                  </a:cubicBezTo>
                  <a:cubicBezTo>
                    <a:pt x="119062" y="237627"/>
                    <a:pt x="112473" y="227104"/>
                    <a:pt x="103247" y="220527"/>
                  </a:cubicBezTo>
                  <a:cubicBezTo>
                    <a:pt x="112473" y="212635"/>
                    <a:pt x="119062" y="202112"/>
                    <a:pt x="119062" y="190274"/>
                  </a:cubicBezTo>
                  <a:lnTo>
                    <a:pt x="119062" y="188959"/>
                  </a:lnTo>
                  <a:cubicBezTo>
                    <a:pt x="119062" y="167913"/>
                    <a:pt x="101929" y="150813"/>
                    <a:pt x="80842" y="150813"/>
                  </a:cubicBezTo>
                  <a:cubicBezTo>
                    <a:pt x="57120" y="150813"/>
                    <a:pt x="57120" y="150813"/>
                    <a:pt x="57120" y="150813"/>
                  </a:cubicBezTo>
                  <a:close/>
                  <a:moveTo>
                    <a:pt x="46099" y="47625"/>
                  </a:moveTo>
                  <a:cubicBezTo>
                    <a:pt x="29016" y="47625"/>
                    <a:pt x="15875" y="62294"/>
                    <a:pt x="15875" y="79629"/>
                  </a:cubicBezTo>
                  <a:cubicBezTo>
                    <a:pt x="15875" y="114300"/>
                    <a:pt x="15875" y="114300"/>
                    <a:pt x="15875" y="114300"/>
                  </a:cubicBezTo>
                  <a:cubicBezTo>
                    <a:pt x="252413" y="114300"/>
                    <a:pt x="252413" y="114300"/>
                    <a:pt x="252413" y="114300"/>
                  </a:cubicBezTo>
                  <a:lnTo>
                    <a:pt x="252413" y="79629"/>
                  </a:lnTo>
                  <a:cubicBezTo>
                    <a:pt x="252413" y="62294"/>
                    <a:pt x="239272" y="47625"/>
                    <a:pt x="222189" y="47625"/>
                  </a:cubicBezTo>
                  <a:cubicBezTo>
                    <a:pt x="210362" y="47625"/>
                    <a:pt x="210362" y="47625"/>
                    <a:pt x="210362" y="47625"/>
                  </a:cubicBezTo>
                  <a:cubicBezTo>
                    <a:pt x="210362" y="71628"/>
                    <a:pt x="210362" y="71628"/>
                    <a:pt x="210362" y="71628"/>
                  </a:cubicBezTo>
                  <a:cubicBezTo>
                    <a:pt x="210362" y="75629"/>
                    <a:pt x="206420" y="79629"/>
                    <a:pt x="202477" y="79629"/>
                  </a:cubicBezTo>
                  <a:cubicBezTo>
                    <a:pt x="197221" y="79629"/>
                    <a:pt x="194593" y="75629"/>
                    <a:pt x="194593" y="71628"/>
                  </a:cubicBezTo>
                  <a:cubicBezTo>
                    <a:pt x="194593" y="47625"/>
                    <a:pt x="194593" y="47625"/>
                    <a:pt x="194593" y="47625"/>
                  </a:cubicBezTo>
                  <a:cubicBezTo>
                    <a:pt x="73696" y="47625"/>
                    <a:pt x="73696" y="47625"/>
                    <a:pt x="73696" y="47625"/>
                  </a:cubicBezTo>
                  <a:cubicBezTo>
                    <a:pt x="73696" y="71628"/>
                    <a:pt x="73696" y="71628"/>
                    <a:pt x="73696" y="71628"/>
                  </a:cubicBezTo>
                  <a:cubicBezTo>
                    <a:pt x="73696" y="75629"/>
                    <a:pt x="71067" y="79629"/>
                    <a:pt x="65811" y="79629"/>
                  </a:cubicBezTo>
                  <a:cubicBezTo>
                    <a:pt x="61869" y="79629"/>
                    <a:pt x="57926" y="75629"/>
                    <a:pt x="57926" y="71628"/>
                  </a:cubicBezTo>
                  <a:cubicBezTo>
                    <a:pt x="57926" y="47625"/>
                    <a:pt x="57926" y="47625"/>
                    <a:pt x="57926" y="47625"/>
                  </a:cubicBezTo>
                  <a:cubicBezTo>
                    <a:pt x="46099" y="47625"/>
                    <a:pt x="46099" y="47625"/>
                    <a:pt x="46099" y="47625"/>
                  </a:cubicBezTo>
                  <a:close/>
                  <a:moveTo>
                    <a:pt x="65757" y="0"/>
                  </a:moveTo>
                  <a:cubicBezTo>
                    <a:pt x="71018" y="0"/>
                    <a:pt x="73648" y="3962"/>
                    <a:pt x="73648" y="7925"/>
                  </a:cubicBezTo>
                  <a:cubicBezTo>
                    <a:pt x="73648" y="31700"/>
                    <a:pt x="73648" y="31700"/>
                    <a:pt x="73648" y="31700"/>
                  </a:cubicBezTo>
                  <a:cubicBezTo>
                    <a:pt x="194640" y="31700"/>
                    <a:pt x="194640" y="31700"/>
                    <a:pt x="194640" y="31700"/>
                  </a:cubicBezTo>
                  <a:cubicBezTo>
                    <a:pt x="194640" y="7925"/>
                    <a:pt x="194640" y="7925"/>
                    <a:pt x="194640" y="7925"/>
                  </a:cubicBezTo>
                  <a:cubicBezTo>
                    <a:pt x="194640" y="3962"/>
                    <a:pt x="197271" y="0"/>
                    <a:pt x="202531" y="0"/>
                  </a:cubicBezTo>
                  <a:cubicBezTo>
                    <a:pt x="206477" y="0"/>
                    <a:pt x="210422" y="3962"/>
                    <a:pt x="210422" y="7925"/>
                  </a:cubicBezTo>
                  <a:cubicBezTo>
                    <a:pt x="210422" y="31700"/>
                    <a:pt x="210422" y="31700"/>
                    <a:pt x="210422" y="31700"/>
                  </a:cubicBezTo>
                  <a:cubicBezTo>
                    <a:pt x="222258" y="31700"/>
                    <a:pt x="222258" y="31700"/>
                    <a:pt x="222258" y="31700"/>
                  </a:cubicBezTo>
                  <a:cubicBezTo>
                    <a:pt x="247246" y="31700"/>
                    <a:pt x="268288" y="52834"/>
                    <a:pt x="268288" y="79251"/>
                  </a:cubicBezTo>
                  <a:cubicBezTo>
                    <a:pt x="268288" y="290587"/>
                    <a:pt x="268288" y="290587"/>
                    <a:pt x="268288" y="290587"/>
                  </a:cubicBezTo>
                  <a:cubicBezTo>
                    <a:pt x="268288" y="317005"/>
                    <a:pt x="247246" y="338138"/>
                    <a:pt x="222258" y="338138"/>
                  </a:cubicBezTo>
                  <a:cubicBezTo>
                    <a:pt x="46030" y="338138"/>
                    <a:pt x="46030" y="338138"/>
                    <a:pt x="46030" y="338138"/>
                  </a:cubicBezTo>
                  <a:cubicBezTo>
                    <a:pt x="21042" y="338138"/>
                    <a:pt x="0" y="317005"/>
                    <a:pt x="0" y="290587"/>
                  </a:cubicBezTo>
                  <a:cubicBezTo>
                    <a:pt x="0" y="79251"/>
                    <a:pt x="0" y="79251"/>
                    <a:pt x="0" y="79251"/>
                  </a:cubicBezTo>
                  <a:cubicBezTo>
                    <a:pt x="0" y="52834"/>
                    <a:pt x="21042" y="31700"/>
                    <a:pt x="46030" y="31700"/>
                  </a:cubicBezTo>
                  <a:cubicBezTo>
                    <a:pt x="57866" y="31700"/>
                    <a:pt x="57866" y="31700"/>
                    <a:pt x="57866" y="31700"/>
                  </a:cubicBezTo>
                  <a:cubicBezTo>
                    <a:pt x="57866" y="7925"/>
                    <a:pt x="57866" y="7925"/>
                    <a:pt x="57866" y="7925"/>
                  </a:cubicBezTo>
                  <a:cubicBezTo>
                    <a:pt x="57866" y="3962"/>
                    <a:pt x="61812" y="0"/>
                    <a:pt x="65757" y="0"/>
                  </a:cubicBezTo>
                  <a:close/>
                </a:path>
              </a:pathLst>
            </a:custGeom>
            <a:solidFill>
              <a:schemeClr val="bg1"/>
            </a:solidFill>
            <a:ln>
              <a:noFill/>
            </a:ln>
            <a:extLst/>
          </p:spPr>
          <p:txBody>
            <a:bodyPr anchor="ctr"/>
            <a:lstStyle/>
            <a:p>
              <a:pPr algn="ctr"/>
              <a:endParaRPr>
                <a:latin typeface="Arial"/>
                <a:ea typeface="微软雅黑"/>
                <a:sym typeface="Arial"/>
              </a:endParaRPr>
            </a:p>
          </p:txBody>
        </p:sp>
      </p:grpSp>
      <p:grpSp>
        <p:nvGrpSpPr>
          <p:cNvPr id="28" name="组合 27">
            <a:extLst>
              <a:ext uri="{FF2B5EF4-FFF2-40B4-BE49-F238E27FC236}">
                <a16:creationId xmlns:a16="http://schemas.microsoft.com/office/drawing/2014/main" id="{AD62388B-8C61-443D-8A3B-1DB27253280C}"/>
              </a:ext>
            </a:extLst>
          </p:cNvPr>
          <p:cNvGrpSpPr/>
          <p:nvPr/>
        </p:nvGrpSpPr>
        <p:grpSpPr>
          <a:xfrm>
            <a:off x="1112090" y="3797368"/>
            <a:ext cx="2435166" cy="1552953"/>
            <a:chOff x="874713" y="3325188"/>
            <a:chExt cx="2435166" cy="1552953"/>
          </a:xfrm>
        </p:grpSpPr>
        <p:sp>
          <p:nvSpPr>
            <p:cNvPr id="29" name="矩形 28">
              <a:extLst>
                <a:ext uri="{FF2B5EF4-FFF2-40B4-BE49-F238E27FC236}">
                  <a16:creationId xmlns:a16="http://schemas.microsoft.com/office/drawing/2014/main" id="{1B3F4931-9C9A-4D03-BE82-46B0ACA748C7}"/>
                </a:ext>
              </a:extLst>
            </p:cNvPr>
            <p:cNvSpPr/>
            <p:nvPr/>
          </p:nvSpPr>
          <p:spPr>
            <a:xfrm>
              <a:off x="874713" y="3677812"/>
              <a:ext cx="2435166" cy="1188720"/>
            </a:xfrm>
            <a:prstGeom prst="rect">
              <a:avLst/>
            </a:prstGeom>
          </p:spPr>
          <p:txBody>
            <a:bodyPr wrap="square">
              <a:spAutoFit/>
              <a:scene3d>
                <a:camera prst="orthographicFront"/>
                <a:lightRig dir="t" rig="threePt"/>
              </a:scene3d>
              <a:sp3d contourW="12700"/>
            </a:bodyPr>
            <a:lstStyle/>
            <a:p>
              <a:pPr>
                <a:lnSpc>
                  <a:spcPct val="150000"/>
                </a:lnSpc>
              </a:pPr>
              <a:r>
                <a:rPr altLang="en-US" lang="zh-CN" sz="1200"/>
                <a:t>输入替换内容编辑文字，输入替换内容编辑文字，输入替换内容编辑文字，输入替换内容编辑文字，</a:t>
              </a:r>
            </a:p>
          </p:txBody>
        </p:sp>
        <p:sp>
          <p:nvSpPr>
            <p:cNvPr id="30" name="矩形 29">
              <a:extLst>
                <a:ext uri="{FF2B5EF4-FFF2-40B4-BE49-F238E27FC236}">
                  <a16:creationId xmlns:a16="http://schemas.microsoft.com/office/drawing/2014/main" id="{40D5DF26-4DD2-4454-BF56-FAA38882F51F}"/>
                </a:ext>
              </a:extLst>
            </p:cNvPr>
            <p:cNvSpPr/>
            <p:nvPr/>
          </p:nvSpPr>
          <p:spPr>
            <a:xfrm>
              <a:off x="874713" y="3325188"/>
              <a:ext cx="2241974" cy="420624"/>
            </a:xfrm>
            <a:prstGeom prst="rect">
              <a:avLst/>
            </a:prstGeom>
          </p:spPr>
          <p:txBody>
            <a:bodyPr wrap="square">
              <a:spAutoFit/>
              <a:scene3d>
                <a:camera prst="orthographicFront"/>
                <a:lightRig dir="t" rig="threePt"/>
              </a:scene3d>
              <a:sp3d contourW="12700"/>
            </a:bodyPr>
            <a:lstStyle/>
            <a:p>
              <a:pPr algn="just">
                <a:lnSpc>
                  <a:spcPct val="120000"/>
                </a:lnSpc>
              </a:pPr>
              <a:r>
                <a:rPr altLang="en-US" lang="zh-CN">
                  <a:latin typeface="Arial"/>
                  <a:ea typeface="微软雅黑"/>
                  <a:sym typeface="Arial"/>
                </a:rPr>
                <a:t>标题文字添加</a:t>
              </a:r>
            </a:p>
          </p:txBody>
        </p:sp>
      </p:grpSp>
      <p:grpSp>
        <p:nvGrpSpPr>
          <p:cNvPr id="31" name="组合 30">
            <a:extLst>
              <a:ext uri="{FF2B5EF4-FFF2-40B4-BE49-F238E27FC236}">
                <a16:creationId xmlns:a16="http://schemas.microsoft.com/office/drawing/2014/main" id="{0A9FC4AE-2B88-4DC6-B1B2-711C032A34DD}"/>
              </a:ext>
            </a:extLst>
          </p:cNvPr>
          <p:cNvGrpSpPr/>
          <p:nvPr/>
        </p:nvGrpSpPr>
        <p:grpSpPr>
          <a:xfrm>
            <a:off x="3739465" y="3797368"/>
            <a:ext cx="2435166" cy="1524804"/>
            <a:chOff x="874713" y="3325188"/>
            <a:chExt cx="2435166" cy="1524804"/>
          </a:xfrm>
        </p:grpSpPr>
        <p:sp>
          <p:nvSpPr>
            <p:cNvPr id="32" name="矩形 31">
              <a:extLst>
                <a:ext uri="{FF2B5EF4-FFF2-40B4-BE49-F238E27FC236}">
                  <a16:creationId xmlns:a16="http://schemas.microsoft.com/office/drawing/2014/main" id="{8DA1EAB4-1E4C-4AC5-94BC-89DD759D1FD1}"/>
                </a:ext>
              </a:extLst>
            </p:cNvPr>
            <p:cNvSpPr/>
            <p:nvPr/>
          </p:nvSpPr>
          <p:spPr>
            <a:xfrm>
              <a:off x="874713" y="3677812"/>
              <a:ext cx="2435166" cy="1188720"/>
            </a:xfrm>
            <a:prstGeom prst="rect">
              <a:avLst/>
            </a:prstGeom>
          </p:spPr>
          <p:txBody>
            <a:bodyPr wrap="square">
              <a:spAutoFit/>
              <a:scene3d>
                <a:camera prst="orthographicFront"/>
                <a:lightRig dir="t" rig="threePt"/>
              </a:scene3d>
              <a:sp3d contourW="12700"/>
            </a:bodyPr>
            <a:lstStyle/>
            <a:p>
              <a:pPr>
                <a:lnSpc>
                  <a:spcPct val="150000"/>
                </a:lnSpc>
              </a:pPr>
              <a:r>
                <a:rPr altLang="en-US" lang="zh-CN" sz="1200"/>
                <a:t>输入替换内容编辑文字，输入替换内容编辑文字，输入替换内容编辑文字，输入替换内容编辑文字，</a:t>
              </a:r>
            </a:p>
          </p:txBody>
        </p:sp>
        <p:sp>
          <p:nvSpPr>
            <p:cNvPr id="33" name="矩形 32">
              <a:extLst>
                <a:ext uri="{FF2B5EF4-FFF2-40B4-BE49-F238E27FC236}">
                  <a16:creationId xmlns:a16="http://schemas.microsoft.com/office/drawing/2014/main" id="{0A84B848-00F7-4B14-8C93-76187CF5F2FB}"/>
                </a:ext>
              </a:extLst>
            </p:cNvPr>
            <p:cNvSpPr/>
            <p:nvPr/>
          </p:nvSpPr>
          <p:spPr>
            <a:xfrm>
              <a:off x="874712" y="3325188"/>
              <a:ext cx="2241974" cy="420624"/>
            </a:xfrm>
            <a:prstGeom prst="rect">
              <a:avLst/>
            </a:prstGeom>
          </p:spPr>
          <p:txBody>
            <a:bodyPr wrap="square">
              <a:spAutoFit/>
              <a:scene3d>
                <a:camera prst="orthographicFront"/>
                <a:lightRig dir="t" rig="threePt"/>
              </a:scene3d>
              <a:sp3d contourW="12700"/>
            </a:bodyPr>
            <a:lstStyle/>
            <a:p>
              <a:pPr algn="just">
                <a:lnSpc>
                  <a:spcPct val="120000"/>
                </a:lnSpc>
              </a:pPr>
              <a:r>
                <a:rPr altLang="en-US" lang="zh-CN">
                  <a:latin typeface="Arial"/>
                  <a:ea typeface="微软雅黑"/>
                  <a:sym typeface="Arial"/>
                </a:rPr>
                <a:t>标题文字添加</a:t>
              </a:r>
            </a:p>
          </p:txBody>
        </p:sp>
      </p:grpSp>
      <p:grpSp>
        <p:nvGrpSpPr>
          <p:cNvPr id="34" name="组合 33">
            <a:extLst>
              <a:ext uri="{FF2B5EF4-FFF2-40B4-BE49-F238E27FC236}">
                <a16:creationId xmlns:a16="http://schemas.microsoft.com/office/drawing/2014/main" id="{4A364A24-F4D8-490D-BB8B-10949FA8A5AD}"/>
              </a:ext>
            </a:extLst>
          </p:cNvPr>
          <p:cNvGrpSpPr/>
          <p:nvPr/>
        </p:nvGrpSpPr>
        <p:grpSpPr>
          <a:xfrm>
            <a:off x="6366841" y="3797368"/>
            <a:ext cx="2435166" cy="1552953"/>
            <a:chOff x="874713" y="3325188"/>
            <a:chExt cx="2435166" cy="1552953"/>
          </a:xfrm>
        </p:grpSpPr>
        <p:sp>
          <p:nvSpPr>
            <p:cNvPr id="35" name="矩形 34">
              <a:extLst>
                <a:ext uri="{FF2B5EF4-FFF2-40B4-BE49-F238E27FC236}">
                  <a16:creationId xmlns:a16="http://schemas.microsoft.com/office/drawing/2014/main" id="{E54352FE-8CF2-4279-B643-B7FBFE778FB2}"/>
                </a:ext>
              </a:extLst>
            </p:cNvPr>
            <p:cNvSpPr/>
            <p:nvPr/>
          </p:nvSpPr>
          <p:spPr>
            <a:xfrm>
              <a:off x="874713" y="3677812"/>
              <a:ext cx="2435166" cy="1188720"/>
            </a:xfrm>
            <a:prstGeom prst="rect">
              <a:avLst/>
            </a:prstGeom>
          </p:spPr>
          <p:txBody>
            <a:bodyPr wrap="square">
              <a:spAutoFit/>
              <a:scene3d>
                <a:camera prst="orthographicFront"/>
                <a:lightRig dir="t" rig="threePt"/>
              </a:scene3d>
              <a:sp3d contourW="12700"/>
            </a:bodyPr>
            <a:lstStyle/>
            <a:p>
              <a:pPr>
                <a:lnSpc>
                  <a:spcPct val="150000"/>
                </a:lnSpc>
              </a:pPr>
              <a:r>
                <a:rPr altLang="en-US" lang="zh-CN" sz="1200"/>
                <a:t>输入替换内容编辑文字，输入替换内容编辑文字，输入替换内容编辑文字，输入替换内容编辑文字，</a:t>
              </a:r>
            </a:p>
          </p:txBody>
        </p:sp>
        <p:sp>
          <p:nvSpPr>
            <p:cNvPr id="36" name="矩形 35">
              <a:extLst>
                <a:ext uri="{FF2B5EF4-FFF2-40B4-BE49-F238E27FC236}">
                  <a16:creationId xmlns:a16="http://schemas.microsoft.com/office/drawing/2014/main" id="{C586714A-D7FF-4CA4-8966-1C9282F9AA0E}"/>
                </a:ext>
              </a:extLst>
            </p:cNvPr>
            <p:cNvSpPr/>
            <p:nvPr/>
          </p:nvSpPr>
          <p:spPr>
            <a:xfrm>
              <a:off x="874713" y="3325188"/>
              <a:ext cx="2241974" cy="420624"/>
            </a:xfrm>
            <a:prstGeom prst="rect">
              <a:avLst/>
            </a:prstGeom>
          </p:spPr>
          <p:txBody>
            <a:bodyPr wrap="square">
              <a:spAutoFit/>
              <a:scene3d>
                <a:camera prst="orthographicFront"/>
                <a:lightRig dir="t" rig="threePt"/>
              </a:scene3d>
              <a:sp3d contourW="12700"/>
            </a:bodyPr>
            <a:lstStyle/>
            <a:p>
              <a:pPr algn="just">
                <a:lnSpc>
                  <a:spcPct val="120000"/>
                </a:lnSpc>
              </a:pPr>
              <a:r>
                <a:rPr altLang="en-US" lang="zh-CN">
                  <a:latin typeface="Arial"/>
                  <a:ea typeface="微软雅黑"/>
                  <a:sym typeface="Arial"/>
                </a:rPr>
                <a:t>标题文字添加</a:t>
              </a:r>
            </a:p>
          </p:txBody>
        </p:sp>
      </p:grpSp>
      <p:grpSp>
        <p:nvGrpSpPr>
          <p:cNvPr id="37" name="组合 36">
            <a:extLst>
              <a:ext uri="{FF2B5EF4-FFF2-40B4-BE49-F238E27FC236}">
                <a16:creationId xmlns:a16="http://schemas.microsoft.com/office/drawing/2014/main" id="{3A81D52B-5C7C-4A7B-B072-6CBA51E08DC3}"/>
              </a:ext>
            </a:extLst>
          </p:cNvPr>
          <p:cNvGrpSpPr/>
          <p:nvPr/>
        </p:nvGrpSpPr>
        <p:grpSpPr>
          <a:xfrm>
            <a:off x="8994216" y="3797368"/>
            <a:ext cx="2435166" cy="1524804"/>
            <a:chOff x="874713" y="3325188"/>
            <a:chExt cx="2435166" cy="1524804"/>
          </a:xfrm>
        </p:grpSpPr>
        <p:sp>
          <p:nvSpPr>
            <p:cNvPr id="38" name="矩形 37">
              <a:extLst>
                <a:ext uri="{FF2B5EF4-FFF2-40B4-BE49-F238E27FC236}">
                  <a16:creationId xmlns:a16="http://schemas.microsoft.com/office/drawing/2014/main" id="{0761EC55-5F44-4CA0-84DC-8D207A1E5E4F}"/>
                </a:ext>
              </a:extLst>
            </p:cNvPr>
            <p:cNvSpPr/>
            <p:nvPr/>
          </p:nvSpPr>
          <p:spPr>
            <a:xfrm>
              <a:off x="874714" y="3677812"/>
              <a:ext cx="2435166" cy="1188720"/>
            </a:xfrm>
            <a:prstGeom prst="rect">
              <a:avLst/>
            </a:prstGeom>
          </p:spPr>
          <p:txBody>
            <a:bodyPr wrap="square">
              <a:spAutoFit/>
              <a:scene3d>
                <a:camera prst="orthographicFront"/>
                <a:lightRig dir="t" rig="threePt"/>
              </a:scene3d>
              <a:sp3d contourW="12700"/>
            </a:bodyPr>
            <a:lstStyle/>
            <a:p>
              <a:pPr>
                <a:lnSpc>
                  <a:spcPct val="150000"/>
                </a:lnSpc>
              </a:pPr>
              <a:r>
                <a:rPr altLang="en-US" lang="zh-CN" sz="1200"/>
                <a:t>输入替换内容编辑文字，输入替换内容编辑文字，输入替换内容编辑文字，输入替换内容编辑文字，</a:t>
              </a:r>
            </a:p>
          </p:txBody>
        </p:sp>
        <p:sp>
          <p:nvSpPr>
            <p:cNvPr id="39" name="矩形 38">
              <a:extLst>
                <a:ext uri="{FF2B5EF4-FFF2-40B4-BE49-F238E27FC236}">
                  <a16:creationId xmlns:a16="http://schemas.microsoft.com/office/drawing/2014/main" id="{A96AE362-7A75-40F3-AC46-B818E82CF40B}"/>
                </a:ext>
              </a:extLst>
            </p:cNvPr>
            <p:cNvSpPr/>
            <p:nvPr/>
          </p:nvSpPr>
          <p:spPr>
            <a:xfrm>
              <a:off x="874713" y="3325188"/>
              <a:ext cx="2241974" cy="420624"/>
            </a:xfrm>
            <a:prstGeom prst="rect">
              <a:avLst/>
            </a:prstGeom>
          </p:spPr>
          <p:txBody>
            <a:bodyPr wrap="square">
              <a:spAutoFit/>
              <a:scene3d>
                <a:camera prst="orthographicFront"/>
                <a:lightRig dir="t" rig="threePt"/>
              </a:scene3d>
              <a:sp3d contourW="12700"/>
            </a:bodyPr>
            <a:lstStyle/>
            <a:p>
              <a:pPr algn="just">
                <a:lnSpc>
                  <a:spcPct val="120000"/>
                </a:lnSpc>
              </a:pPr>
              <a:r>
                <a:rPr altLang="en-US" lang="zh-CN">
                  <a:latin typeface="Arial"/>
                  <a:ea typeface="微软雅黑"/>
                  <a:sym typeface="Arial"/>
                </a:rPr>
                <a:t>标题文字添加</a:t>
              </a:r>
            </a:p>
          </p:txBody>
        </p:sp>
      </p:grpSp>
    </p:spTree>
    <p:extLst>
      <p:ext uri="{BB962C8B-B14F-4D97-AF65-F5344CB8AC3E}">
        <p14:creationId val="4133983317"/>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28"/>
                                        </p:tgtEl>
                                        <p:attrNameLst>
                                          <p:attrName>style.visibility</p:attrName>
                                        </p:attrNameLst>
                                      </p:cBhvr>
                                      <p:to>
                                        <p:strVal val="visible"/>
                                      </p:to>
                                    </p:set>
                                    <p:animEffect filter="wipe(left)" transition="in">
                                      <p:cBhvr>
                                        <p:cTn dur="500" id="7"/>
                                        <p:tgtEl>
                                          <p:spTgt spid="28"/>
                                        </p:tgtEl>
                                      </p:cBhvr>
                                    </p:animEffect>
                                  </p:childTnLst>
                                </p:cTn>
                              </p:par>
                            </p:childTnLst>
                          </p:cTn>
                        </p:par>
                        <p:par>
                          <p:cTn fill="hold" id="8" nodeType="afterGroup">
                            <p:stCondLst>
                              <p:cond delay="500"/>
                            </p:stCondLst>
                            <p:childTnLst>
                              <p:par>
                                <p:cTn fill="hold" id="9" nodeType="afterEffect" presetClass="entr" presetID="22" presetSubtype="8">
                                  <p:stCondLst>
                                    <p:cond delay="0"/>
                                  </p:stCondLst>
                                  <p:childTnLst>
                                    <p:set>
                                      <p:cBhvr>
                                        <p:cTn dur="1" fill="hold" id="10">
                                          <p:stCondLst>
                                            <p:cond delay="0"/>
                                          </p:stCondLst>
                                        </p:cTn>
                                        <p:tgtEl>
                                          <p:spTgt spid="31"/>
                                        </p:tgtEl>
                                        <p:attrNameLst>
                                          <p:attrName>style.visibility</p:attrName>
                                        </p:attrNameLst>
                                      </p:cBhvr>
                                      <p:to>
                                        <p:strVal val="visible"/>
                                      </p:to>
                                    </p:set>
                                    <p:animEffect filter="wipe(left)" transition="in">
                                      <p:cBhvr>
                                        <p:cTn dur="500" id="11"/>
                                        <p:tgtEl>
                                          <p:spTgt spid="31"/>
                                        </p:tgtEl>
                                      </p:cBhvr>
                                    </p:animEffect>
                                  </p:childTnLst>
                                </p:cTn>
                              </p:par>
                            </p:childTnLst>
                          </p:cTn>
                        </p:par>
                        <p:par>
                          <p:cTn fill="hold" id="12" nodeType="afterGroup">
                            <p:stCondLst>
                              <p:cond delay="1000"/>
                            </p:stCondLst>
                            <p:childTnLst>
                              <p:par>
                                <p:cTn fill="hold" id="13" nodeType="afterEffect" presetClass="entr" presetID="22" presetSubtype="8">
                                  <p:stCondLst>
                                    <p:cond delay="0"/>
                                  </p:stCondLst>
                                  <p:childTnLst>
                                    <p:set>
                                      <p:cBhvr>
                                        <p:cTn dur="1" fill="hold" id="14">
                                          <p:stCondLst>
                                            <p:cond delay="0"/>
                                          </p:stCondLst>
                                        </p:cTn>
                                        <p:tgtEl>
                                          <p:spTgt spid="34"/>
                                        </p:tgtEl>
                                        <p:attrNameLst>
                                          <p:attrName>style.visibility</p:attrName>
                                        </p:attrNameLst>
                                      </p:cBhvr>
                                      <p:to>
                                        <p:strVal val="visible"/>
                                      </p:to>
                                    </p:set>
                                    <p:animEffect filter="wipe(left)" transition="in">
                                      <p:cBhvr>
                                        <p:cTn dur="500" id="15"/>
                                        <p:tgtEl>
                                          <p:spTgt spid="34"/>
                                        </p:tgtEl>
                                      </p:cBhvr>
                                    </p:animEffect>
                                  </p:childTnLst>
                                </p:cTn>
                              </p:par>
                            </p:childTnLst>
                          </p:cTn>
                        </p:par>
                        <p:par>
                          <p:cTn fill="hold" id="16" nodeType="afterGroup">
                            <p:stCondLst>
                              <p:cond delay="1500"/>
                            </p:stCondLst>
                            <p:childTnLst>
                              <p:par>
                                <p:cTn fill="hold" id="17" nodeType="afterEffect" presetClass="entr" presetID="22" presetSubtype="8">
                                  <p:stCondLst>
                                    <p:cond delay="0"/>
                                  </p:stCondLst>
                                  <p:childTnLst>
                                    <p:set>
                                      <p:cBhvr>
                                        <p:cTn dur="1" fill="hold" id="18">
                                          <p:stCondLst>
                                            <p:cond delay="0"/>
                                          </p:stCondLst>
                                        </p:cTn>
                                        <p:tgtEl>
                                          <p:spTgt spid="37"/>
                                        </p:tgtEl>
                                        <p:attrNameLst>
                                          <p:attrName>style.visibility</p:attrName>
                                        </p:attrNameLst>
                                      </p:cBhvr>
                                      <p:to>
                                        <p:strVal val="visible"/>
                                      </p:to>
                                    </p:set>
                                    <p:animEffect filter="wipe(left)" transition="in">
                                      <p:cBhvr>
                                        <p:cTn dur="500" id="19"/>
                                        <p:tgtEl>
                                          <p:spTgt spid="3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87F9103C-8BC4-443D-B6F3-3FB7AD126A1A}"/>
              </a:ext>
            </a:extLst>
          </p:cNvPr>
          <p:cNvSpPr/>
          <p:nvPr/>
        </p:nvSpPr>
        <p:spPr>
          <a:xfrm>
            <a:off x="3864173" y="-13648"/>
            <a:ext cx="2155258" cy="7233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文本框 2">
            <a:extLst>
              <a:ext uri="{FF2B5EF4-FFF2-40B4-BE49-F238E27FC236}">
                <a16:creationId xmlns:a16="http://schemas.microsoft.com/office/drawing/2014/main" id="{5E7AEADD-1615-4C77-B86E-D4DCB721C6A2}"/>
              </a:ext>
            </a:extLst>
          </p:cNvPr>
          <p:cNvSpPr txBox="1"/>
          <p:nvPr/>
        </p:nvSpPr>
        <p:spPr>
          <a:xfrm>
            <a:off x="1726714" y="146880"/>
            <a:ext cx="20116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选题的背景与意义</a:t>
            </a:r>
          </a:p>
        </p:txBody>
      </p:sp>
      <p:sp>
        <p:nvSpPr>
          <p:cNvPr id="4" name="文本框 3">
            <a:extLst>
              <a:ext uri="{FF2B5EF4-FFF2-40B4-BE49-F238E27FC236}">
                <a16:creationId xmlns:a16="http://schemas.microsoft.com/office/drawing/2014/main" id="{DC198678-1B21-40ED-AB8C-BB6B57E6E127}"/>
              </a:ext>
            </a:extLst>
          </p:cNvPr>
          <p:cNvSpPr txBox="1"/>
          <p:nvPr/>
        </p:nvSpPr>
        <p:spPr>
          <a:xfrm>
            <a:off x="4033185" y="146880"/>
            <a:ext cx="1783080" cy="365760"/>
          </a:xfrm>
          <a:prstGeom prst="rect">
            <a:avLst/>
          </a:prstGeom>
          <a:noFill/>
        </p:spPr>
        <p:txBody>
          <a:bodyPr rtlCol="0" wrap="none">
            <a:spAutoFit/>
          </a:bodyPr>
          <a:lstStyle/>
          <a:p>
            <a:r>
              <a:rPr altLang="en-US" b="1" lang="zh-CN">
                <a:solidFill>
                  <a:schemeClr val="bg1"/>
                </a:solidFill>
                <a:latin charset="-122" panose="02010600030101010101" pitchFamily="2" typeface="等线"/>
                <a:ea charset="-122" panose="02010600030101010101" pitchFamily="2" typeface="等线"/>
              </a:rPr>
              <a:t>研究方法及过程</a:t>
            </a:r>
          </a:p>
        </p:txBody>
      </p:sp>
      <p:sp>
        <p:nvSpPr>
          <p:cNvPr id="5" name="文本框 4">
            <a:extLst>
              <a:ext uri="{FF2B5EF4-FFF2-40B4-BE49-F238E27FC236}">
                <a16:creationId xmlns:a16="http://schemas.microsoft.com/office/drawing/2014/main" id="{30D1AE44-6229-4956-9715-18DE750DE113}"/>
              </a:ext>
            </a:extLst>
          </p:cNvPr>
          <p:cNvSpPr txBox="1"/>
          <p:nvPr/>
        </p:nvSpPr>
        <p:spPr>
          <a:xfrm>
            <a:off x="6096000" y="146880"/>
            <a:ext cx="2262158" cy="365760"/>
          </a:xfrm>
          <a:prstGeom prst="rect">
            <a:avLst/>
          </a:prstGeom>
          <a:noFill/>
        </p:spPr>
        <p:txBody>
          <a:bodyPr rtlCol="0" wrap="square">
            <a:spAutoFit/>
          </a:bodyPr>
          <a:lstStyle/>
          <a:p>
            <a:r>
              <a:rPr altLang="en-US" b="1" lang="zh-CN">
                <a:latin charset="-122" panose="02010600030101010101" pitchFamily="2" typeface="等线"/>
                <a:ea charset="-122" panose="02010600030101010101" pitchFamily="2" typeface="等线"/>
              </a:rPr>
              <a:t>研究成果展示及应用</a:t>
            </a:r>
          </a:p>
        </p:txBody>
      </p:sp>
      <p:sp>
        <p:nvSpPr>
          <p:cNvPr id="6" name="文本框 5">
            <a:extLst>
              <a:ext uri="{FF2B5EF4-FFF2-40B4-BE49-F238E27FC236}">
                <a16:creationId xmlns:a16="http://schemas.microsoft.com/office/drawing/2014/main" id="{70314A40-7A79-4D2E-A9DB-81498ECB318D}"/>
              </a:ext>
            </a:extLst>
          </p:cNvPr>
          <p:cNvSpPr txBox="1"/>
          <p:nvPr/>
        </p:nvSpPr>
        <p:spPr>
          <a:xfrm>
            <a:off x="8620479" y="146880"/>
            <a:ext cx="10972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论文总结</a:t>
            </a:r>
          </a:p>
        </p:txBody>
      </p:sp>
      <p:grpSp>
        <p:nvGrpSpPr>
          <p:cNvPr id="7" name="组合 6">
            <a:extLst>
              <a:ext uri="{FF2B5EF4-FFF2-40B4-BE49-F238E27FC236}">
                <a16:creationId xmlns:a16="http://schemas.microsoft.com/office/drawing/2014/main" id="{AA7B3046-3EA2-4A25-8CBA-0413C6BC7A7D}"/>
              </a:ext>
            </a:extLst>
          </p:cNvPr>
          <p:cNvGrpSpPr/>
          <p:nvPr/>
        </p:nvGrpSpPr>
        <p:grpSpPr>
          <a:xfrm>
            <a:off x="2134133" y="2218872"/>
            <a:ext cx="2185350" cy="3097494"/>
            <a:chOff x="735349" y="1560176"/>
            <a:chExt cx="2419318" cy="3850140"/>
          </a:xfrm>
        </p:grpSpPr>
        <p:sp>
          <p:nvSpPr>
            <p:cNvPr id="8" name="任意多边形 8">
              <a:extLst>
                <a:ext uri="{FF2B5EF4-FFF2-40B4-BE49-F238E27FC236}">
                  <a16:creationId xmlns:a16="http://schemas.microsoft.com/office/drawing/2014/main" id="{3EAA3EB9-E8A5-43F8-BC24-1DC8F0CB5FA7}"/>
                </a:ext>
              </a:extLst>
            </p:cNvPr>
            <p:cNvSpPr/>
            <p:nvPr/>
          </p:nvSpPr>
          <p:spPr bwMode="auto">
            <a:xfrm>
              <a:off x="738726" y="1560176"/>
              <a:ext cx="2415941" cy="3850140"/>
            </a:xfrm>
            <a:custGeom>
              <a:gdLst>
                <a:gd fmla="*/ 2271713 w 21600" name="T0"/>
                <a:gd fmla="*/ 3620294 h 21600" name="T1"/>
                <a:gd fmla="*/ 2271713 w 21600" name="T2"/>
                <a:gd fmla="*/ 3620294 h 21600" name="T3"/>
                <a:gd fmla="*/ 2271713 w 21600" name="T4"/>
                <a:gd fmla="*/ 3620294 h 21600" name="T5"/>
                <a:gd fmla="*/ 2271713 w 21600" name="T6"/>
                <a:gd fmla="*/ 3620294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0" y="0"/>
                  </a:moveTo>
                  <a:lnTo>
                    <a:pt x="21599" y="0"/>
                  </a:lnTo>
                  <a:lnTo>
                    <a:pt x="21599" y="21599"/>
                  </a:lnTo>
                  <a:lnTo>
                    <a:pt x="0" y="21599"/>
                  </a:lnTo>
                  <a:lnTo>
                    <a:pt x="0" y="0"/>
                  </a:lnTo>
                  <a:close/>
                </a:path>
              </a:pathLst>
            </a:custGeom>
            <a:noFill/>
            <a:ln cap="flat" cmpd="sng" w="12700">
              <a:solidFill>
                <a:srgbClr val="53585F"/>
              </a:solidFill>
              <a:prstDash val="solid"/>
              <a:miter lim="0"/>
            </a:ln>
            <a:effectLst/>
            <a:extLst>
              <a:ext uri="{909E8E84-426E-40DD-AFC4-6F175D3DCCD1}">
                <a14:hiddenFill>
                  <a:solidFill>
                    <a:srgbClr val="FFFFFF"/>
                  </a:solidFill>
                </a14:hiddenFill>
              </a:ext>
              <a:ext uri="{AF507438-7753-43E0-B8FC-AC1667EBCBE1}">
                <a14:hiddenEffects>
                  <a:effectLst>
                    <a:outerShdw algn="ctr" blurRad="63500" dir="2700000" dist="38099" rotWithShape="0">
                      <a:srgbClr val="000000">
                        <a:alpha val="74997"/>
                      </a:srgbClr>
                    </a:outerShdw>
                  </a:effectLst>
                </a14:hiddenEffects>
              </a:ext>
            </a:extLst>
          </p:spPr>
          <p:txBody>
            <a:bodyPr anchor="ctr"/>
            <a:lstStyle/>
            <a:p>
              <a:pPr algn="ctr"/>
              <a:endParaRPr sz="1400">
                <a:latin charset="-122" panose="020b0503020204020204" pitchFamily="34" typeface="微软雅黑"/>
                <a:ea charset="-122" panose="020b0503020204020204" pitchFamily="34" typeface="微软雅黑"/>
                <a:cs typeface="+mn-ea"/>
                <a:sym typeface="+mn-lt"/>
              </a:endParaRPr>
            </a:p>
          </p:txBody>
        </p:sp>
        <p:sp>
          <p:nvSpPr>
            <p:cNvPr id="9" name="任意多边形 9">
              <a:extLst>
                <a:ext uri="{FF2B5EF4-FFF2-40B4-BE49-F238E27FC236}">
                  <a16:creationId xmlns:a16="http://schemas.microsoft.com/office/drawing/2014/main" id="{16D52FF9-F3D3-4BB2-93F5-E900B0EACF47}"/>
                </a:ext>
              </a:extLst>
            </p:cNvPr>
            <p:cNvSpPr/>
            <p:nvPr/>
          </p:nvSpPr>
          <p:spPr bwMode="auto">
            <a:xfrm>
              <a:off x="735349" y="4291825"/>
              <a:ext cx="1688289" cy="1114270"/>
            </a:xfrm>
            <a:custGeom>
              <a:gdLst>
                <a:gd fmla="*/ 1587500 w 21600" name="T0"/>
                <a:gd fmla="*/ 1047750 h 21600" name="T1"/>
                <a:gd fmla="*/ 1587500 w 21600" name="T2"/>
                <a:gd fmla="*/ 1047750 h 21600" name="T3"/>
                <a:gd fmla="*/ 1587500 w 21600" name="T4"/>
                <a:gd fmla="*/ 1047750 h 21600" name="T5"/>
                <a:gd fmla="*/ 1587500 w 21600" name="T6"/>
                <a:gd fmla="*/ 1047750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0" y="0"/>
                  </a:moveTo>
                  <a:lnTo>
                    <a:pt x="21599" y="12216"/>
                  </a:lnTo>
                  <a:lnTo>
                    <a:pt x="21599" y="21600"/>
                  </a:lnTo>
                  <a:lnTo>
                    <a:pt x="0" y="21600"/>
                  </a:lnTo>
                  <a:lnTo>
                    <a:pt x="0" y="0"/>
                  </a:lnTo>
                  <a:close/>
                </a:path>
              </a:pathLst>
            </a:custGeom>
            <a:solidFill>
              <a:schemeClr val="bg2">
                <a:lumMod val="10000"/>
              </a:schemeClr>
            </a:solidFill>
            <a:ln>
              <a:noFill/>
            </a:ln>
            <a:effectLst/>
            <a:extLst/>
          </p:spPr>
          <p:txBody>
            <a:bodyPr anchor="ctr"/>
            <a:lstStyle/>
            <a:p>
              <a:pPr algn="ctr"/>
              <a:endParaRPr sz="1400">
                <a:latin charset="-122" panose="020b0503020204020204" pitchFamily="34" typeface="微软雅黑"/>
                <a:ea charset="-122" panose="020b0503020204020204" pitchFamily="34" typeface="微软雅黑"/>
                <a:cs typeface="+mn-ea"/>
                <a:sym typeface="+mn-lt"/>
              </a:endParaRPr>
            </a:p>
          </p:txBody>
        </p:sp>
        <p:sp>
          <p:nvSpPr>
            <p:cNvPr id="10" name="任意多边形 10">
              <a:extLst>
                <a:ext uri="{FF2B5EF4-FFF2-40B4-BE49-F238E27FC236}">
                  <a16:creationId xmlns:a16="http://schemas.microsoft.com/office/drawing/2014/main" id="{1543E1D3-7187-4757-B00D-61293E84D888}"/>
                </a:ext>
              </a:extLst>
            </p:cNvPr>
            <p:cNvSpPr/>
            <p:nvPr/>
          </p:nvSpPr>
          <p:spPr bwMode="auto">
            <a:xfrm flipH="1">
              <a:off x="738726" y="3815728"/>
              <a:ext cx="2415941" cy="1594587"/>
            </a:xfrm>
            <a:custGeom>
              <a:gdLst>
                <a:gd fmla="*/ 2271713 w 21600" name="T0"/>
                <a:gd fmla="*/ 1499394 h 21600" name="T1"/>
                <a:gd fmla="*/ 2271713 w 21600" name="T2"/>
                <a:gd fmla="*/ 1499394 h 21600" name="T3"/>
                <a:gd fmla="*/ 2271713 w 21600" name="T4"/>
                <a:gd fmla="*/ 1499394 h 21600" name="T5"/>
                <a:gd fmla="*/ 2271713 w 21600" name="T6"/>
                <a:gd fmla="*/ 1499394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0" y="0"/>
                  </a:moveTo>
                  <a:lnTo>
                    <a:pt x="21600" y="12216"/>
                  </a:lnTo>
                  <a:lnTo>
                    <a:pt x="21600" y="21600"/>
                  </a:lnTo>
                  <a:lnTo>
                    <a:pt x="0" y="21600"/>
                  </a:lnTo>
                  <a:lnTo>
                    <a:pt x="0" y="0"/>
                  </a:lnTo>
                  <a:close/>
                </a:path>
              </a:pathLst>
            </a:custGeom>
            <a:solidFill>
              <a:schemeClr val="tx1">
                <a:lumMod val="95000"/>
                <a:lumOff val="5000"/>
              </a:schemeClr>
            </a:solidFill>
            <a:ln>
              <a:noFill/>
            </a:ln>
            <a:effectLst/>
            <a:extLst/>
          </p:spPr>
          <p:txBody>
            <a:bodyPr anchor="ctr"/>
            <a:lstStyle/>
            <a:p>
              <a:pPr algn="ctr"/>
              <a:endParaRPr sz="1400">
                <a:latin charset="-122" panose="020b0503020204020204" pitchFamily="34" typeface="微软雅黑"/>
                <a:ea charset="-122" panose="020b0503020204020204" pitchFamily="34" typeface="微软雅黑"/>
                <a:cs typeface="+mn-ea"/>
                <a:sym typeface="+mn-lt"/>
              </a:endParaRPr>
            </a:p>
          </p:txBody>
        </p:sp>
        <p:sp>
          <p:nvSpPr>
            <p:cNvPr id="11" name="任意多边形 19">
              <a:extLst>
                <a:ext uri="{FF2B5EF4-FFF2-40B4-BE49-F238E27FC236}">
                  <a16:creationId xmlns:a16="http://schemas.microsoft.com/office/drawing/2014/main" id="{92500C94-5215-4E71-AA2B-1EB11EA9A79C}"/>
                </a:ext>
              </a:extLst>
            </p:cNvPr>
            <p:cNvSpPr/>
            <p:nvPr/>
          </p:nvSpPr>
          <p:spPr bwMode="auto">
            <a:xfrm>
              <a:off x="929502" y="4905517"/>
              <a:ext cx="2008220" cy="32415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xmlns:lc="http://schemas.openxmlformats.org/drawingml/2006/lockedCanvas">
                  <a:solidFill>
                    <a:srgbClr val="FFFFFF"/>
                  </a:solidFill>
                </a14:hiddenFill>
              </a:ext>
              <a:ext uri="{91240B29-F687-4f45-9708-019B960494DF}">
                <a14:hiddenLine xmlns:lc="http://schemas.openxmlformats.org/drawingml/2006/lockedCanvas" cap="flat" cmpd="sng" w="12700">
                  <a:solidFill>
                    <a:srgbClr val="000000"/>
                  </a:solidFill>
                  <a:prstDash val="solid"/>
                  <a:miter lim="0"/>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bIns="0" lIns="0" rIns="0" tIns="0" wrap="none">
              <a:normAutofit/>
            </a:bodyPr>
            <a:lstStyle/>
            <a:p>
              <a:pPr defTabSz="584141">
                <a:defRPr/>
              </a:pPr>
              <a:r>
                <a:rPr altLang="en-US" b="1" lang="zh-CN" sz="1400">
                  <a:solidFill>
                    <a:srgbClr val="FFFFFF"/>
                  </a:solidFill>
                  <a:latin charset="-122" panose="020b0503020204020204" pitchFamily="34" typeface="微软雅黑"/>
                  <a:ea charset="-122" panose="020b0503020204020204" pitchFamily="34" typeface="微软雅黑"/>
                  <a:cs typeface="+mn-ea"/>
                  <a:sym typeface="+mn-lt"/>
                </a:rPr>
                <a:t>标题文本预设</a:t>
              </a:r>
            </a:p>
          </p:txBody>
        </p:sp>
        <p:sp>
          <p:nvSpPr>
            <p:cNvPr id="12" name="任意多边形 23">
              <a:extLst>
                <a:ext uri="{FF2B5EF4-FFF2-40B4-BE49-F238E27FC236}">
                  <a16:creationId xmlns:a16="http://schemas.microsoft.com/office/drawing/2014/main" id="{D6A380BA-03D5-429E-A7AA-EB32406CE27B}"/>
                </a:ext>
              </a:extLst>
            </p:cNvPr>
            <p:cNvSpPr/>
            <p:nvPr/>
          </p:nvSpPr>
          <p:spPr bwMode="auto">
            <a:xfrm>
              <a:off x="1111837" y="1978027"/>
              <a:ext cx="1540866" cy="32415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xmlns:lc="http://schemas.openxmlformats.org/drawingml/2006/lockedCanvas">
                  <a:solidFill>
                    <a:srgbClr val="FFFFFF"/>
                  </a:solidFill>
                </a14:hiddenFill>
              </a:ext>
              <a:ext uri="{91240B29-F687-4f45-9708-019B960494DF}">
                <a14:hiddenLine xmlns:lc="http://schemas.openxmlformats.org/drawingml/2006/lockedCanvas" cap="flat" cmpd="sng" w="12700">
                  <a:solidFill>
                    <a:srgbClr val="000000"/>
                  </a:solidFill>
                  <a:prstDash val="solid"/>
                  <a:miter lim="0"/>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bIns="0" lIns="0" rIns="0" tIns="0" wrap="none">
              <a:noAutofit/>
            </a:bodyPr>
            <a:lstStyle/>
            <a:p>
              <a:pPr defTabSz="584141">
                <a:defRPr/>
              </a:pPr>
              <a:r>
                <a:rPr b="1" lang="en-US" sz="2000">
                  <a:solidFill>
                    <a:srgbClr val="4D4E4C"/>
                  </a:solidFill>
                  <a:latin charset="-122" panose="020b0503020204020204" pitchFamily="34" typeface="微软雅黑"/>
                  <a:ea charset="-122" panose="020b0503020204020204" pitchFamily="34" typeface="微软雅黑"/>
                  <a:cs typeface="+mn-ea"/>
                  <a:sym typeface="+mn-lt"/>
                </a:rPr>
                <a:t>125,000</a:t>
              </a:r>
            </a:p>
          </p:txBody>
        </p:sp>
      </p:grpSp>
      <p:grpSp>
        <p:nvGrpSpPr>
          <p:cNvPr id="13" name="组合 12">
            <a:extLst>
              <a:ext uri="{FF2B5EF4-FFF2-40B4-BE49-F238E27FC236}">
                <a16:creationId xmlns:a16="http://schemas.microsoft.com/office/drawing/2014/main" id="{96073874-9D4C-4AFD-B27F-4D157B48D455}"/>
              </a:ext>
            </a:extLst>
          </p:cNvPr>
          <p:cNvGrpSpPr/>
          <p:nvPr/>
        </p:nvGrpSpPr>
        <p:grpSpPr>
          <a:xfrm>
            <a:off x="4838629" y="2218872"/>
            <a:ext cx="2185350" cy="3097494"/>
            <a:chOff x="3508363" y="1560176"/>
            <a:chExt cx="2419318" cy="3850140"/>
          </a:xfrm>
        </p:grpSpPr>
        <p:sp>
          <p:nvSpPr>
            <p:cNvPr id="14" name="任意多边形 6">
              <a:extLst>
                <a:ext uri="{FF2B5EF4-FFF2-40B4-BE49-F238E27FC236}">
                  <a16:creationId xmlns:a16="http://schemas.microsoft.com/office/drawing/2014/main" id="{E492493A-C6DE-4C2D-92C7-E1D43AC463DD}"/>
                </a:ext>
              </a:extLst>
            </p:cNvPr>
            <p:cNvSpPr/>
            <p:nvPr/>
          </p:nvSpPr>
          <p:spPr bwMode="auto">
            <a:xfrm>
              <a:off x="3511740" y="1560176"/>
              <a:ext cx="2415941" cy="3850140"/>
            </a:xfrm>
            <a:custGeom>
              <a:gdLst>
                <a:gd fmla="*/ 2271713 w 21600" name="T0"/>
                <a:gd fmla="*/ 3620294 h 21600" name="T1"/>
                <a:gd fmla="*/ 2271713 w 21600" name="T2"/>
                <a:gd fmla="*/ 3620294 h 21600" name="T3"/>
                <a:gd fmla="*/ 2271713 w 21600" name="T4"/>
                <a:gd fmla="*/ 3620294 h 21600" name="T5"/>
                <a:gd fmla="*/ 2271713 w 21600" name="T6"/>
                <a:gd fmla="*/ 3620294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0" y="0"/>
                  </a:moveTo>
                  <a:lnTo>
                    <a:pt x="21599" y="0"/>
                  </a:lnTo>
                  <a:lnTo>
                    <a:pt x="21599" y="21599"/>
                  </a:lnTo>
                  <a:lnTo>
                    <a:pt x="0" y="21599"/>
                  </a:lnTo>
                  <a:lnTo>
                    <a:pt x="0" y="0"/>
                  </a:lnTo>
                  <a:close/>
                </a:path>
              </a:pathLst>
            </a:custGeom>
            <a:noFill/>
            <a:ln cap="flat" cmpd="sng" w="12700">
              <a:solidFill>
                <a:srgbClr val="53585F"/>
              </a:solidFill>
              <a:prstDash val="solid"/>
              <a:miter lim="0"/>
            </a:ln>
            <a:effectLst/>
            <a:extLst>
              <a:ext uri="{909E8E84-426E-40DD-AFC4-6F175D3DCCD1}">
                <a14:hiddenFill>
                  <a:solidFill>
                    <a:srgbClr val="FFFFFF"/>
                  </a:solidFill>
                </a14:hiddenFill>
              </a:ext>
              <a:ext uri="{AF507438-7753-43E0-B8FC-AC1667EBCBE1}">
                <a14:hiddenEffects>
                  <a:effectLst>
                    <a:outerShdw algn="ctr" blurRad="63500" dir="2700000" dist="38099" rotWithShape="0">
                      <a:srgbClr val="000000">
                        <a:alpha val="74997"/>
                      </a:srgbClr>
                    </a:outerShdw>
                  </a:effectLst>
                </a14:hiddenEffects>
              </a:ext>
            </a:extLst>
          </p:spPr>
          <p:txBody>
            <a:bodyPr anchor="ctr"/>
            <a:lstStyle/>
            <a:p>
              <a:pPr algn="ctr"/>
              <a:endParaRPr sz="1400">
                <a:latin charset="-122" panose="020b0503020204020204" pitchFamily="34" typeface="微软雅黑"/>
                <a:ea charset="-122" panose="020b0503020204020204" pitchFamily="34" typeface="微软雅黑"/>
                <a:cs typeface="+mn-ea"/>
                <a:sym typeface="+mn-lt"/>
              </a:endParaRPr>
            </a:p>
          </p:txBody>
        </p:sp>
        <p:sp>
          <p:nvSpPr>
            <p:cNvPr id="15" name="任意多边形 7">
              <a:extLst>
                <a:ext uri="{FF2B5EF4-FFF2-40B4-BE49-F238E27FC236}">
                  <a16:creationId xmlns:a16="http://schemas.microsoft.com/office/drawing/2014/main" id="{840FA9DD-A0E5-41A2-AABD-F9645A04D229}"/>
                </a:ext>
              </a:extLst>
            </p:cNvPr>
            <p:cNvSpPr/>
            <p:nvPr/>
          </p:nvSpPr>
          <p:spPr bwMode="auto">
            <a:xfrm>
              <a:off x="3508363" y="4291825"/>
              <a:ext cx="1688289" cy="1114270"/>
            </a:xfrm>
            <a:custGeom>
              <a:gdLst>
                <a:gd fmla="*/ 1587500 w 21600" name="T0"/>
                <a:gd fmla="*/ 1047750 h 21600" name="T1"/>
                <a:gd fmla="*/ 1587500 w 21600" name="T2"/>
                <a:gd fmla="*/ 1047750 h 21600" name="T3"/>
                <a:gd fmla="*/ 1587500 w 21600" name="T4"/>
                <a:gd fmla="*/ 1047750 h 21600" name="T5"/>
                <a:gd fmla="*/ 1587500 w 21600" name="T6"/>
                <a:gd fmla="*/ 1047750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0" y="0"/>
                  </a:moveTo>
                  <a:lnTo>
                    <a:pt x="21599" y="12216"/>
                  </a:lnTo>
                  <a:lnTo>
                    <a:pt x="21599" y="21600"/>
                  </a:lnTo>
                  <a:lnTo>
                    <a:pt x="0" y="21600"/>
                  </a:lnTo>
                  <a:lnTo>
                    <a:pt x="0" y="0"/>
                  </a:lnTo>
                  <a:close/>
                </a:path>
              </a:pathLst>
            </a:custGeom>
            <a:solidFill>
              <a:schemeClr val="bg1">
                <a:lumMod val="50000"/>
              </a:schemeClr>
            </a:solidFill>
            <a:ln>
              <a:noFill/>
            </a:ln>
            <a:effectLst/>
            <a:extLst/>
          </p:spPr>
          <p:txBody>
            <a:bodyPr anchor="ctr"/>
            <a:lstStyle/>
            <a:p>
              <a:pPr algn="ctr"/>
              <a:endParaRPr sz="1400">
                <a:latin charset="-122" panose="020b0503020204020204" pitchFamily="34" typeface="微软雅黑"/>
                <a:ea charset="-122" panose="020b0503020204020204" pitchFamily="34" typeface="微软雅黑"/>
                <a:cs typeface="+mn-ea"/>
                <a:sym typeface="+mn-lt"/>
              </a:endParaRPr>
            </a:p>
          </p:txBody>
        </p:sp>
        <p:sp>
          <p:nvSpPr>
            <p:cNvPr id="16" name="任意多边形 12">
              <a:extLst>
                <a:ext uri="{FF2B5EF4-FFF2-40B4-BE49-F238E27FC236}">
                  <a16:creationId xmlns:a16="http://schemas.microsoft.com/office/drawing/2014/main" id="{DC5D639B-35A7-46D4-8C0C-969532C62B0D}"/>
                </a:ext>
              </a:extLst>
            </p:cNvPr>
            <p:cNvSpPr/>
            <p:nvPr/>
          </p:nvSpPr>
          <p:spPr bwMode="auto">
            <a:xfrm flipH="1">
              <a:off x="3511740" y="3815728"/>
              <a:ext cx="2415941" cy="1594587"/>
            </a:xfrm>
            <a:custGeom>
              <a:gdLst>
                <a:gd fmla="*/ 2271713 w 21600" name="T0"/>
                <a:gd fmla="*/ 1499394 h 21600" name="T1"/>
                <a:gd fmla="*/ 2271713 w 21600" name="T2"/>
                <a:gd fmla="*/ 1499394 h 21600" name="T3"/>
                <a:gd fmla="*/ 2271713 w 21600" name="T4"/>
                <a:gd fmla="*/ 1499394 h 21600" name="T5"/>
                <a:gd fmla="*/ 2271713 w 21600" name="T6"/>
                <a:gd fmla="*/ 1499394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0" y="0"/>
                  </a:moveTo>
                  <a:lnTo>
                    <a:pt x="21600" y="12216"/>
                  </a:lnTo>
                  <a:lnTo>
                    <a:pt x="21600" y="21600"/>
                  </a:lnTo>
                  <a:lnTo>
                    <a:pt x="0" y="21600"/>
                  </a:lnTo>
                  <a:lnTo>
                    <a:pt x="0" y="0"/>
                  </a:lnTo>
                  <a:close/>
                </a:path>
              </a:pathLst>
            </a:custGeom>
            <a:solidFill>
              <a:schemeClr val="bg1">
                <a:lumMod val="50000"/>
              </a:schemeClr>
            </a:solidFill>
            <a:ln>
              <a:noFill/>
            </a:ln>
            <a:effectLst/>
            <a:extLst/>
          </p:spPr>
          <p:txBody>
            <a:bodyPr anchor="ctr"/>
            <a:lstStyle/>
            <a:p>
              <a:pPr algn="ctr"/>
              <a:endParaRPr sz="1400">
                <a:latin charset="-122" panose="020b0503020204020204" pitchFamily="34" typeface="微软雅黑"/>
                <a:ea charset="-122" panose="020b0503020204020204" pitchFamily="34" typeface="微软雅黑"/>
                <a:cs typeface="+mn-ea"/>
                <a:sym typeface="+mn-lt"/>
              </a:endParaRPr>
            </a:p>
          </p:txBody>
        </p:sp>
        <p:sp>
          <p:nvSpPr>
            <p:cNvPr id="17" name="任意多边形 20">
              <a:extLst>
                <a:ext uri="{FF2B5EF4-FFF2-40B4-BE49-F238E27FC236}">
                  <a16:creationId xmlns:a16="http://schemas.microsoft.com/office/drawing/2014/main" id="{9DA03CFD-AA6F-4276-AEF0-D91034695C02}"/>
                </a:ext>
              </a:extLst>
            </p:cNvPr>
            <p:cNvSpPr/>
            <p:nvPr/>
          </p:nvSpPr>
          <p:spPr bwMode="auto">
            <a:xfrm>
              <a:off x="3727841" y="4905517"/>
              <a:ext cx="2003156" cy="32415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xmlns:lc="http://schemas.openxmlformats.org/drawingml/2006/lockedCanvas">
                  <a:solidFill>
                    <a:srgbClr val="FFFFFF"/>
                  </a:solidFill>
                </a14:hiddenFill>
              </a:ext>
              <a:ext uri="{91240B29-F687-4f45-9708-019B960494DF}">
                <a14:hiddenLine xmlns:lc="http://schemas.openxmlformats.org/drawingml/2006/lockedCanvas" cap="flat" cmpd="sng" w="12700">
                  <a:solidFill>
                    <a:srgbClr val="000000"/>
                  </a:solidFill>
                  <a:prstDash val="solid"/>
                  <a:miter lim="0"/>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bIns="0" lIns="0" rIns="0" tIns="0" wrap="none">
              <a:normAutofit/>
            </a:bodyPr>
            <a:lstStyle/>
            <a:p>
              <a:pPr defTabSz="584141">
                <a:defRPr/>
              </a:pPr>
              <a:r>
                <a:rPr altLang="en-US" b="1" lang="zh-CN" sz="1400">
                  <a:solidFill>
                    <a:srgbClr val="FFFFFF"/>
                  </a:solidFill>
                  <a:latin charset="-122" panose="020b0503020204020204" pitchFamily="34" typeface="微软雅黑"/>
                  <a:ea charset="-122" panose="020b0503020204020204" pitchFamily="34" typeface="微软雅黑"/>
                  <a:cs typeface="+mn-ea"/>
                  <a:sym typeface="+mn-lt"/>
                </a:rPr>
                <a:t>标题文本预设</a:t>
              </a:r>
            </a:p>
          </p:txBody>
        </p:sp>
        <p:sp>
          <p:nvSpPr>
            <p:cNvPr id="18" name="任意多边形 24">
              <a:extLst>
                <a:ext uri="{FF2B5EF4-FFF2-40B4-BE49-F238E27FC236}">
                  <a16:creationId xmlns:a16="http://schemas.microsoft.com/office/drawing/2014/main" id="{AA003E8F-F084-4E0C-8A6E-4475B4AA6BDC}"/>
                </a:ext>
              </a:extLst>
            </p:cNvPr>
            <p:cNvSpPr/>
            <p:nvPr/>
          </p:nvSpPr>
          <p:spPr bwMode="auto">
            <a:xfrm>
              <a:off x="3885695" y="1978027"/>
              <a:ext cx="1508148" cy="32415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xmlns:lc="http://schemas.openxmlformats.org/drawingml/2006/lockedCanvas">
                  <a:solidFill>
                    <a:srgbClr val="FFFFFF"/>
                  </a:solidFill>
                </a14:hiddenFill>
              </a:ext>
              <a:ext uri="{91240B29-F687-4f45-9708-019B960494DF}">
                <a14:hiddenLine xmlns:lc="http://schemas.openxmlformats.org/drawingml/2006/lockedCanvas" cap="flat" cmpd="sng" w="12700">
                  <a:solidFill>
                    <a:srgbClr val="000000"/>
                  </a:solidFill>
                  <a:prstDash val="solid"/>
                  <a:miter lim="0"/>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bIns="0" lIns="0" rIns="0" tIns="0" wrap="none">
              <a:noAutofit/>
            </a:bodyPr>
            <a:lstStyle/>
            <a:p>
              <a:pPr defTabSz="584141">
                <a:defRPr/>
              </a:pPr>
              <a:r>
                <a:rPr b="1" lang="en-US" sz="2000">
                  <a:solidFill>
                    <a:srgbClr val="4D4E4C"/>
                  </a:solidFill>
                  <a:latin charset="-122" panose="020b0503020204020204" pitchFamily="34" typeface="微软雅黑"/>
                  <a:ea charset="-122" panose="020b0503020204020204" pitchFamily="34" typeface="微软雅黑"/>
                  <a:cs typeface="+mn-ea"/>
                  <a:sym typeface="+mn-lt"/>
                </a:rPr>
                <a:t>150,000</a:t>
              </a:r>
            </a:p>
          </p:txBody>
        </p:sp>
      </p:grpSp>
      <p:grpSp>
        <p:nvGrpSpPr>
          <p:cNvPr id="19" name="组合 18">
            <a:extLst>
              <a:ext uri="{FF2B5EF4-FFF2-40B4-BE49-F238E27FC236}">
                <a16:creationId xmlns:a16="http://schemas.microsoft.com/office/drawing/2014/main" id="{294654CA-3B00-4627-87C9-3A4AD1563728}"/>
              </a:ext>
            </a:extLst>
          </p:cNvPr>
          <p:cNvGrpSpPr/>
          <p:nvPr/>
        </p:nvGrpSpPr>
        <p:grpSpPr>
          <a:xfrm>
            <a:off x="7543127" y="2217681"/>
            <a:ext cx="2185349" cy="3100210"/>
            <a:chOff x="6281377" y="1560176"/>
            <a:chExt cx="2419317" cy="3853516"/>
          </a:xfrm>
        </p:grpSpPr>
        <p:sp>
          <p:nvSpPr>
            <p:cNvPr id="20" name="任意多边形 4">
              <a:extLst>
                <a:ext uri="{FF2B5EF4-FFF2-40B4-BE49-F238E27FC236}">
                  <a16:creationId xmlns:a16="http://schemas.microsoft.com/office/drawing/2014/main" id="{DCC9C49F-B58C-4B37-8008-89A05BF58437}"/>
                </a:ext>
              </a:extLst>
            </p:cNvPr>
            <p:cNvSpPr/>
            <p:nvPr/>
          </p:nvSpPr>
          <p:spPr bwMode="auto">
            <a:xfrm>
              <a:off x="6284753" y="1560176"/>
              <a:ext cx="2415941" cy="3850140"/>
            </a:xfrm>
            <a:custGeom>
              <a:gdLst>
                <a:gd fmla="*/ 2271713 w 21600" name="T0"/>
                <a:gd fmla="*/ 3620294 h 21600" name="T1"/>
                <a:gd fmla="*/ 2271713 w 21600" name="T2"/>
                <a:gd fmla="*/ 3620294 h 21600" name="T3"/>
                <a:gd fmla="*/ 2271713 w 21600" name="T4"/>
                <a:gd fmla="*/ 3620294 h 21600" name="T5"/>
                <a:gd fmla="*/ 2271713 w 21600" name="T6"/>
                <a:gd fmla="*/ 3620294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0" y="0"/>
                  </a:moveTo>
                  <a:lnTo>
                    <a:pt x="21599" y="0"/>
                  </a:lnTo>
                  <a:lnTo>
                    <a:pt x="21599" y="21599"/>
                  </a:lnTo>
                  <a:lnTo>
                    <a:pt x="0" y="21599"/>
                  </a:lnTo>
                  <a:lnTo>
                    <a:pt x="0" y="0"/>
                  </a:lnTo>
                  <a:close/>
                </a:path>
              </a:pathLst>
            </a:custGeom>
            <a:noFill/>
            <a:ln cap="flat" cmpd="sng" w="12700">
              <a:solidFill>
                <a:srgbClr val="53585F"/>
              </a:solidFill>
              <a:prstDash val="solid"/>
              <a:miter lim="0"/>
            </a:ln>
            <a:effectLst/>
            <a:extLst>
              <a:ext uri="{909E8E84-426E-40DD-AFC4-6F175D3DCCD1}">
                <a14:hiddenFill>
                  <a:solidFill>
                    <a:srgbClr val="FFFFFF"/>
                  </a:solidFill>
                </a14:hiddenFill>
              </a:ext>
              <a:ext uri="{AF507438-7753-43E0-B8FC-AC1667EBCBE1}">
                <a14:hiddenEffects>
                  <a:effectLst>
                    <a:outerShdw algn="ctr" blurRad="63500" dir="2700000" dist="38099" rotWithShape="0">
                      <a:srgbClr val="000000">
                        <a:alpha val="74997"/>
                      </a:srgbClr>
                    </a:outerShdw>
                  </a:effectLst>
                </a14:hiddenEffects>
              </a:ext>
            </a:extLst>
          </p:spPr>
          <p:txBody>
            <a:bodyPr anchor="ctr"/>
            <a:lstStyle/>
            <a:p>
              <a:pPr algn="ctr"/>
              <a:endParaRPr sz="1400">
                <a:latin charset="-122" panose="020b0503020204020204" pitchFamily="34" typeface="微软雅黑"/>
                <a:ea charset="-122" panose="020b0503020204020204" pitchFamily="34" typeface="微软雅黑"/>
                <a:cs typeface="+mn-ea"/>
                <a:sym typeface="+mn-lt"/>
              </a:endParaRPr>
            </a:p>
          </p:txBody>
        </p:sp>
        <p:sp>
          <p:nvSpPr>
            <p:cNvPr id="21" name="任意多边形 5">
              <a:extLst>
                <a:ext uri="{FF2B5EF4-FFF2-40B4-BE49-F238E27FC236}">
                  <a16:creationId xmlns:a16="http://schemas.microsoft.com/office/drawing/2014/main" id="{B02E90F2-B902-4ECA-B754-69626F3B851E}"/>
                </a:ext>
              </a:extLst>
            </p:cNvPr>
            <p:cNvSpPr/>
            <p:nvPr/>
          </p:nvSpPr>
          <p:spPr bwMode="auto">
            <a:xfrm>
              <a:off x="6281377" y="4291825"/>
              <a:ext cx="1688289" cy="1114270"/>
            </a:xfrm>
            <a:custGeom>
              <a:gdLst>
                <a:gd fmla="*/ 1587500 w 21600" name="T0"/>
                <a:gd fmla="*/ 1047750 h 21600" name="T1"/>
                <a:gd fmla="*/ 1587500 w 21600" name="T2"/>
                <a:gd fmla="*/ 1047750 h 21600" name="T3"/>
                <a:gd fmla="*/ 1587500 w 21600" name="T4"/>
                <a:gd fmla="*/ 1047750 h 21600" name="T5"/>
                <a:gd fmla="*/ 1587500 w 21600" name="T6"/>
                <a:gd fmla="*/ 1047750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0" y="0"/>
                  </a:moveTo>
                  <a:lnTo>
                    <a:pt x="21599" y="12216"/>
                  </a:lnTo>
                  <a:lnTo>
                    <a:pt x="21599" y="21600"/>
                  </a:lnTo>
                  <a:lnTo>
                    <a:pt x="0" y="21600"/>
                  </a:lnTo>
                  <a:lnTo>
                    <a:pt x="0" y="0"/>
                  </a:lnTo>
                  <a:close/>
                </a:path>
              </a:pathLst>
            </a:custGeom>
            <a:solidFill>
              <a:schemeClr val="bg2">
                <a:lumMod val="10000"/>
              </a:schemeClr>
            </a:solidFill>
            <a:ln>
              <a:noFill/>
            </a:ln>
            <a:effectLst/>
            <a:extLst/>
          </p:spPr>
          <p:txBody>
            <a:bodyPr anchor="ctr"/>
            <a:lstStyle/>
            <a:p>
              <a:pPr algn="ctr"/>
              <a:endParaRPr sz="1400">
                <a:latin charset="-122" panose="020b0503020204020204" pitchFamily="34" typeface="微软雅黑"/>
                <a:ea charset="-122" panose="020b0503020204020204" pitchFamily="34" typeface="微软雅黑"/>
                <a:cs typeface="+mn-ea"/>
                <a:sym typeface="+mn-lt"/>
              </a:endParaRPr>
            </a:p>
          </p:txBody>
        </p:sp>
        <p:sp>
          <p:nvSpPr>
            <p:cNvPr id="22" name="任意多边形 14">
              <a:extLst>
                <a:ext uri="{FF2B5EF4-FFF2-40B4-BE49-F238E27FC236}">
                  <a16:creationId xmlns:a16="http://schemas.microsoft.com/office/drawing/2014/main" id="{9106C994-6807-4BE5-8100-D3448898F799}"/>
                </a:ext>
              </a:extLst>
            </p:cNvPr>
            <p:cNvSpPr/>
            <p:nvPr/>
          </p:nvSpPr>
          <p:spPr bwMode="auto">
            <a:xfrm flipH="1">
              <a:off x="6284753" y="3819105"/>
              <a:ext cx="2415941" cy="1594587"/>
            </a:xfrm>
            <a:custGeom>
              <a:gdLst>
                <a:gd fmla="*/ 2271713 w 21600" name="T0"/>
                <a:gd fmla="*/ 1499394 h 21600" name="T1"/>
                <a:gd fmla="*/ 2271713 w 21600" name="T2"/>
                <a:gd fmla="*/ 1499394 h 21600" name="T3"/>
                <a:gd fmla="*/ 2271713 w 21600" name="T4"/>
                <a:gd fmla="*/ 1499394 h 21600" name="T5"/>
                <a:gd fmla="*/ 2271713 w 21600" name="T6"/>
                <a:gd fmla="*/ 1499394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0" y="0"/>
                  </a:moveTo>
                  <a:lnTo>
                    <a:pt x="21600" y="12216"/>
                  </a:lnTo>
                  <a:lnTo>
                    <a:pt x="21600" y="21600"/>
                  </a:lnTo>
                  <a:lnTo>
                    <a:pt x="0" y="21600"/>
                  </a:lnTo>
                  <a:lnTo>
                    <a:pt x="0" y="0"/>
                  </a:lnTo>
                  <a:close/>
                </a:path>
              </a:pathLst>
            </a:custGeom>
            <a:solidFill>
              <a:schemeClr val="tx1">
                <a:lumMod val="95000"/>
                <a:lumOff val="5000"/>
              </a:schemeClr>
            </a:solidFill>
            <a:ln>
              <a:noFill/>
            </a:ln>
            <a:effectLst/>
            <a:extLst/>
          </p:spPr>
          <p:txBody>
            <a:bodyPr anchor="ctr"/>
            <a:lstStyle/>
            <a:p>
              <a:pPr algn="ctr"/>
              <a:endParaRPr sz="1400">
                <a:latin charset="-122" panose="020b0503020204020204" pitchFamily="34" typeface="微软雅黑"/>
                <a:ea charset="-122" panose="020b0503020204020204" pitchFamily="34" typeface="微软雅黑"/>
                <a:cs typeface="+mn-ea"/>
                <a:sym typeface="+mn-lt"/>
              </a:endParaRPr>
            </a:p>
          </p:txBody>
        </p:sp>
        <p:sp>
          <p:nvSpPr>
            <p:cNvPr id="23" name="任意多边形 21">
              <a:extLst>
                <a:ext uri="{FF2B5EF4-FFF2-40B4-BE49-F238E27FC236}">
                  <a16:creationId xmlns:a16="http://schemas.microsoft.com/office/drawing/2014/main" id="{35B01224-2C7F-480B-B3E3-795C1D821D05}"/>
                </a:ext>
              </a:extLst>
            </p:cNvPr>
            <p:cNvSpPr/>
            <p:nvPr/>
          </p:nvSpPr>
          <p:spPr bwMode="auto">
            <a:xfrm>
              <a:off x="6461181" y="4905517"/>
              <a:ext cx="2216724" cy="32415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xmlns:lc="http://schemas.openxmlformats.org/drawingml/2006/lockedCanvas">
                  <a:solidFill>
                    <a:srgbClr val="FFFFFF"/>
                  </a:solidFill>
                </a14:hiddenFill>
              </a:ext>
              <a:ext uri="{91240B29-F687-4f45-9708-019B960494DF}">
                <a14:hiddenLine xmlns:lc="http://schemas.openxmlformats.org/drawingml/2006/lockedCanvas" cap="flat" cmpd="sng" w="12700">
                  <a:solidFill>
                    <a:srgbClr val="000000"/>
                  </a:solidFill>
                  <a:prstDash val="solid"/>
                  <a:miter lim="0"/>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bIns="0" lIns="0" rIns="0" tIns="0" wrap="none">
              <a:normAutofit/>
            </a:bodyPr>
            <a:lstStyle/>
            <a:p>
              <a:pPr defTabSz="584141">
                <a:defRPr/>
              </a:pPr>
              <a:r>
                <a:rPr altLang="en-US" b="1" lang="zh-CN" sz="1400">
                  <a:solidFill>
                    <a:srgbClr val="FFFFFF"/>
                  </a:solidFill>
                  <a:latin charset="-122" panose="020b0503020204020204" pitchFamily="34" typeface="微软雅黑"/>
                  <a:ea charset="-122" panose="020b0503020204020204" pitchFamily="34" typeface="微软雅黑"/>
                  <a:cs typeface="+mn-ea"/>
                  <a:sym typeface="+mn-lt"/>
                </a:rPr>
                <a:t>标题文本预设</a:t>
              </a:r>
            </a:p>
          </p:txBody>
        </p:sp>
        <p:sp>
          <p:nvSpPr>
            <p:cNvPr id="24" name="任意多边形 25">
              <a:extLst>
                <a:ext uri="{FF2B5EF4-FFF2-40B4-BE49-F238E27FC236}">
                  <a16:creationId xmlns:a16="http://schemas.microsoft.com/office/drawing/2014/main" id="{883799E8-4FBA-49A7-A5A8-9BF1AD64889E}"/>
                </a:ext>
              </a:extLst>
            </p:cNvPr>
            <p:cNvSpPr/>
            <p:nvPr/>
          </p:nvSpPr>
          <p:spPr bwMode="auto">
            <a:xfrm>
              <a:off x="6658709" y="1978027"/>
              <a:ext cx="1550795" cy="32415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xmlns:lc="http://schemas.openxmlformats.org/drawingml/2006/lockedCanvas">
                  <a:solidFill>
                    <a:srgbClr val="FFFFFF"/>
                  </a:solidFill>
                </a14:hiddenFill>
              </a:ext>
              <a:ext uri="{91240B29-F687-4f45-9708-019B960494DF}">
                <a14:hiddenLine xmlns:lc="http://schemas.openxmlformats.org/drawingml/2006/lockedCanvas" cap="flat" cmpd="sng" w="12700">
                  <a:solidFill>
                    <a:srgbClr val="000000"/>
                  </a:solidFill>
                  <a:prstDash val="solid"/>
                  <a:miter lim="0"/>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bIns="0" lIns="0" rIns="0" tIns="0" wrap="none">
              <a:noAutofit/>
            </a:bodyPr>
            <a:lstStyle/>
            <a:p>
              <a:pPr defTabSz="584141">
                <a:defRPr/>
              </a:pPr>
              <a:r>
                <a:rPr b="1" lang="en-US" sz="2000">
                  <a:solidFill>
                    <a:srgbClr val="4D4E4C"/>
                  </a:solidFill>
                  <a:latin charset="-122" panose="020b0503020204020204" pitchFamily="34" typeface="微软雅黑"/>
                  <a:ea charset="-122" panose="020b0503020204020204" pitchFamily="34" typeface="微软雅黑"/>
                  <a:cs typeface="+mn-ea"/>
                  <a:sym typeface="+mn-lt"/>
                </a:rPr>
                <a:t>170,000</a:t>
              </a:r>
            </a:p>
          </p:txBody>
        </p:sp>
      </p:grpSp>
      <p:sp>
        <p:nvSpPr>
          <p:cNvPr id="25" name="文本框 24">
            <a:extLst>
              <a:ext uri="{FF2B5EF4-FFF2-40B4-BE49-F238E27FC236}">
                <a16:creationId xmlns:a16="http://schemas.microsoft.com/office/drawing/2014/main" id="{97DF550B-1C10-42F9-9DA0-4B9ABAE88992}"/>
              </a:ext>
            </a:extLst>
          </p:cNvPr>
          <p:cNvSpPr txBox="1"/>
          <p:nvPr/>
        </p:nvSpPr>
        <p:spPr>
          <a:xfrm>
            <a:off x="2188216" y="3098948"/>
            <a:ext cx="1963844" cy="533400"/>
          </a:xfrm>
          <a:prstGeom prst="rect">
            <a:avLst/>
          </a:prstGeom>
          <a:noFill/>
        </p:spPr>
        <p:txBody>
          <a:bodyPr rtlCol="0" wrap="square">
            <a:spAutoFit/>
          </a:bodyPr>
          <a:lstStyle/>
          <a:p>
            <a:pPr algn="ctr">
              <a:spcBef>
                <a:spcPts val="600"/>
              </a:spcBef>
            </a:pPr>
            <a:r>
              <a:rPr altLang="en-US" lang="zh-CN" sz="1200">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200">
                <a:latin charset="-122" panose="020b0503020204020204" pitchFamily="34" typeface="微软雅黑"/>
                <a:ea charset="-122" panose="020b0503020204020204" pitchFamily="34" typeface="微软雅黑"/>
                <a:cs charset="-122" typeface="Hiragino Sans GB W3"/>
              </a:rPr>
              <a:t>输入替换内容编辑文字</a:t>
            </a:r>
          </a:p>
        </p:txBody>
      </p:sp>
      <p:sp>
        <p:nvSpPr>
          <p:cNvPr id="26" name="文本框 25">
            <a:extLst>
              <a:ext uri="{FF2B5EF4-FFF2-40B4-BE49-F238E27FC236}">
                <a16:creationId xmlns:a16="http://schemas.microsoft.com/office/drawing/2014/main" id="{C02BD073-698B-425A-AFB3-6D6D1CBF20CD}"/>
              </a:ext>
            </a:extLst>
          </p:cNvPr>
          <p:cNvSpPr txBox="1"/>
          <p:nvPr/>
        </p:nvSpPr>
        <p:spPr>
          <a:xfrm>
            <a:off x="4816211" y="3098948"/>
            <a:ext cx="1963844" cy="533400"/>
          </a:xfrm>
          <a:prstGeom prst="rect">
            <a:avLst/>
          </a:prstGeom>
          <a:noFill/>
        </p:spPr>
        <p:txBody>
          <a:bodyPr rtlCol="0" wrap="square">
            <a:spAutoFit/>
          </a:bodyPr>
          <a:lstStyle/>
          <a:p>
            <a:pPr algn="ctr">
              <a:spcBef>
                <a:spcPts val="600"/>
              </a:spcBef>
            </a:pPr>
            <a:r>
              <a:rPr altLang="en-US" lang="zh-CN" sz="1200">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200">
                <a:latin charset="-122" panose="020b0503020204020204" pitchFamily="34" typeface="微软雅黑"/>
                <a:ea charset="-122" panose="020b0503020204020204" pitchFamily="34" typeface="微软雅黑"/>
                <a:cs charset="-122" typeface="Hiragino Sans GB W3"/>
              </a:rPr>
              <a:t>输入替换内容编辑文字</a:t>
            </a:r>
          </a:p>
        </p:txBody>
      </p:sp>
      <p:sp>
        <p:nvSpPr>
          <p:cNvPr id="27" name="文本框 26">
            <a:extLst>
              <a:ext uri="{FF2B5EF4-FFF2-40B4-BE49-F238E27FC236}">
                <a16:creationId xmlns:a16="http://schemas.microsoft.com/office/drawing/2014/main" id="{7A245DA6-79FF-43E8-9A06-3143B94AA15B}"/>
              </a:ext>
            </a:extLst>
          </p:cNvPr>
          <p:cNvSpPr txBox="1"/>
          <p:nvPr/>
        </p:nvSpPr>
        <p:spPr>
          <a:xfrm>
            <a:off x="7543127" y="3098948"/>
            <a:ext cx="1963844" cy="533400"/>
          </a:xfrm>
          <a:prstGeom prst="rect">
            <a:avLst/>
          </a:prstGeom>
          <a:noFill/>
        </p:spPr>
        <p:txBody>
          <a:bodyPr rtlCol="0" wrap="square">
            <a:spAutoFit/>
          </a:bodyPr>
          <a:lstStyle/>
          <a:p>
            <a:pPr algn="ctr">
              <a:spcBef>
                <a:spcPts val="600"/>
              </a:spcBef>
            </a:pPr>
            <a:r>
              <a:rPr altLang="en-US" lang="zh-CN" sz="1200">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200">
                <a:latin charset="-122" panose="020b0503020204020204" pitchFamily="34" typeface="微软雅黑"/>
                <a:ea charset="-122" panose="020b0503020204020204" pitchFamily="34" typeface="微软雅黑"/>
                <a:cs charset="-122" typeface="Hiragino Sans GB W3"/>
              </a:rPr>
              <a:t>输入替换内容编辑文字</a:t>
            </a:r>
          </a:p>
        </p:txBody>
      </p:sp>
    </p:spTree>
    <p:extLst>
      <p:ext uri="{BB962C8B-B14F-4D97-AF65-F5344CB8AC3E}">
        <p14:creationId val="1910182277"/>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19"/>
                                        </p:tgtEl>
                                        <p:attrNameLst>
                                          <p:attrName>style.visibility</p:attrName>
                                        </p:attrNameLst>
                                      </p:cBhvr>
                                      <p:to>
                                        <p:strVal val="visible"/>
                                      </p:to>
                                    </p:set>
                                    <p:animEffect filter="wipe(down)" transition="in">
                                      <p:cBhvr>
                                        <p:cTn dur="500" id="7"/>
                                        <p:tgtEl>
                                          <p:spTgt spid="19"/>
                                        </p:tgtEl>
                                      </p:cBhvr>
                                    </p:animEffect>
                                  </p:childTnLst>
                                </p:cTn>
                              </p:par>
                            </p:childTnLst>
                          </p:cTn>
                        </p:par>
                        <p:par>
                          <p:cTn fill="hold" id="8" nodeType="afterGroup">
                            <p:stCondLst>
                              <p:cond delay="500"/>
                            </p:stCondLst>
                            <p:childTnLst>
                              <p:par>
                                <p:cTn fill="hold" id="9" nodeType="afterEffect" presetClass="entr" presetID="22" presetSubtype="4">
                                  <p:stCondLst>
                                    <p:cond delay="0"/>
                                  </p:stCondLst>
                                  <p:childTnLst>
                                    <p:set>
                                      <p:cBhvr>
                                        <p:cTn dur="1" fill="hold" id="10">
                                          <p:stCondLst>
                                            <p:cond delay="0"/>
                                          </p:stCondLst>
                                        </p:cTn>
                                        <p:tgtEl>
                                          <p:spTgt spid="13"/>
                                        </p:tgtEl>
                                        <p:attrNameLst>
                                          <p:attrName>style.visibility</p:attrName>
                                        </p:attrNameLst>
                                      </p:cBhvr>
                                      <p:to>
                                        <p:strVal val="visible"/>
                                      </p:to>
                                    </p:set>
                                    <p:animEffect filter="wipe(down)" transition="in">
                                      <p:cBhvr>
                                        <p:cTn dur="500" id="11"/>
                                        <p:tgtEl>
                                          <p:spTgt spid="13"/>
                                        </p:tgtEl>
                                      </p:cBhvr>
                                    </p:animEffect>
                                  </p:childTnLst>
                                </p:cTn>
                              </p:par>
                            </p:childTnLst>
                          </p:cTn>
                        </p:par>
                        <p:par>
                          <p:cTn fill="hold" id="12" nodeType="afterGroup">
                            <p:stCondLst>
                              <p:cond delay="1000"/>
                            </p:stCondLst>
                            <p:childTnLst>
                              <p:par>
                                <p:cTn fill="hold" id="13" nodeType="afterEffect" presetClass="entr" presetID="22" presetSubtype="4">
                                  <p:stCondLst>
                                    <p:cond delay="0"/>
                                  </p:stCondLst>
                                  <p:childTnLst>
                                    <p:set>
                                      <p:cBhvr>
                                        <p:cTn dur="1" fill="hold" id="14">
                                          <p:stCondLst>
                                            <p:cond delay="0"/>
                                          </p:stCondLst>
                                        </p:cTn>
                                        <p:tgtEl>
                                          <p:spTgt spid="7"/>
                                        </p:tgtEl>
                                        <p:attrNameLst>
                                          <p:attrName>style.visibility</p:attrName>
                                        </p:attrNameLst>
                                      </p:cBhvr>
                                      <p:to>
                                        <p:strVal val="visible"/>
                                      </p:to>
                                    </p:set>
                                    <p:animEffect filter="wipe(down)" transition="in">
                                      <p:cBhvr>
                                        <p:cTn dur="500" id="15"/>
                                        <p:tgtEl>
                                          <p:spTgt spid="7"/>
                                        </p:tgtEl>
                                      </p:cBhvr>
                                    </p:animEffect>
                                  </p:childTnLst>
                                </p:cTn>
                              </p:par>
                            </p:childTnLst>
                          </p:cTn>
                        </p:par>
                      </p:childTnLst>
                    </p:cTn>
                  </p:par>
                  <p:par>
                    <p:cTn fill="hold" id="16" nodeType="clickPar">
                      <p:stCondLst>
                        <p:cond delay="indefinite"/>
                        <p:cond delay="0" evt="onBegin">
                          <p:tn val="15"/>
                        </p:cond>
                      </p:stCondLst>
                      <p:childTnLst>
                        <p:par>
                          <p:cTn fill="hold" id="17" nodeType="afterGroup">
                            <p:stCondLst>
                              <p:cond delay="0"/>
                            </p:stCondLst>
                            <p:childTnLst>
                              <p:par>
                                <p:cTn fill="hold" grpId="0" id="18" nodeType="clickEffect" presetClass="entr" presetID="22" presetSubtype="4">
                                  <p:stCondLst>
                                    <p:cond delay="0"/>
                                  </p:stCondLst>
                                  <p:childTnLst>
                                    <p:set>
                                      <p:cBhvr>
                                        <p:cTn dur="1" fill="hold" id="19">
                                          <p:stCondLst>
                                            <p:cond delay="0"/>
                                          </p:stCondLst>
                                        </p:cTn>
                                        <p:tgtEl>
                                          <p:spTgt spid="25"/>
                                        </p:tgtEl>
                                        <p:attrNameLst>
                                          <p:attrName>style.visibility</p:attrName>
                                        </p:attrNameLst>
                                      </p:cBhvr>
                                      <p:to>
                                        <p:strVal val="visible"/>
                                      </p:to>
                                    </p:set>
                                    <p:animEffect filter="wipe(down)" transition="in">
                                      <p:cBhvr>
                                        <p:cTn dur="500" id="20"/>
                                        <p:tgtEl>
                                          <p:spTgt spid="25"/>
                                        </p:tgtEl>
                                      </p:cBhvr>
                                    </p:animEffect>
                                  </p:childTnLst>
                                </p:cTn>
                              </p:par>
                            </p:childTnLst>
                          </p:cTn>
                        </p:par>
                      </p:childTnLst>
                    </p:cTn>
                  </p:par>
                  <p:par>
                    <p:cTn fill="hold" id="21" nodeType="clickPar">
                      <p:stCondLst>
                        <p:cond delay="indefinite"/>
                        <p:cond delay="0" evt="onBegin">
                          <p:tn val="20"/>
                        </p:cond>
                      </p:stCondLst>
                      <p:childTnLst>
                        <p:par>
                          <p:cTn fill="hold" id="22" nodeType="afterGroup">
                            <p:stCondLst>
                              <p:cond delay="0"/>
                            </p:stCondLst>
                            <p:childTnLst>
                              <p:par>
                                <p:cTn fill="hold" grpId="0" id="23" nodeType="clickEffect" presetClass="entr" presetID="22" presetSubtype="4">
                                  <p:stCondLst>
                                    <p:cond delay="0"/>
                                  </p:stCondLst>
                                  <p:childTnLst>
                                    <p:set>
                                      <p:cBhvr>
                                        <p:cTn dur="1" fill="hold" id="24">
                                          <p:stCondLst>
                                            <p:cond delay="0"/>
                                          </p:stCondLst>
                                        </p:cTn>
                                        <p:tgtEl>
                                          <p:spTgt spid="26"/>
                                        </p:tgtEl>
                                        <p:attrNameLst>
                                          <p:attrName>style.visibility</p:attrName>
                                        </p:attrNameLst>
                                      </p:cBhvr>
                                      <p:to>
                                        <p:strVal val="visible"/>
                                      </p:to>
                                    </p:set>
                                    <p:animEffect filter="wipe(down)" transition="in">
                                      <p:cBhvr>
                                        <p:cTn dur="500" id="25"/>
                                        <p:tgtEl>
                                          <p:spTgt spid="26"/>
                                        </p:tgtEl>
                                      </p:cBhvr>
                                    </p:animEffect>
                                  </p:childTnLst>
                                </p:cTn>
                              </p:par>
                            </p:childTnLst>
                          </p:cTn>
                        </p:par>
                      </p:childTnLst>
                    </p:cTn>
                  </p:par>
                  <p:par>
                    <p:cTn fill="hold" id="26" nodeType="clickPar">
                      <p:stCondLst>
                        <p:cond delay="indefinite"/>
                        <p:cond delay="0" evt="onBegin">
                          <p:tn val="25"/>
                        </p:cond>
                      </p:stCondLst>
                      <p:childTnLst>
                        <p:par>
                          <p:cTn fill="hold" id="27" nodeType="afterGroup">
                            <p:stCondLst>
                              <p:cond delay="0"/>
                            </p:stCondLst>
                            <p:childTnLst>
                              <p:par>
                                <p:cTn fill="hold" grpId="0" id="28" nodeType="clickEffect" presetClass="entr" presetID="22" presetSubtype="4">
                                  <p:stCondLst>
                                    <p:cond delay="0"/>
                                  </p:stCondLst>
                                  <p:childTnLst>
                                    <p:set>
                                      <p:cBhvr>
                                        <p:cTn dur="1" fill="hold" id="29">
                                          <p:stCondLst>
                                            <p:cond delay="0"/>
                                          </p:stCondLst>
                                        </p:cTn>
                                        <p:tgtEl>
                                          <p:spTgt spid="27"/>
                                        </p:tgtEl>
                                        <p:attrNameLst>
                                          <p:attrName>style.visibility</p:attrName>
                                        </p:attrNameLst>
                                      </p:cBhvr>
                                      <p:to>
                                        <p:strVal val="visible"/>
                                      </p:to>
                                    </p:set>
                                    <p:animEffect filter="wipe(down)" transition="in">
                                      <p:cBhvr>
                                        <p:cTn dur="500" id="30"/>
                                        <p:tgtEl>
                                          <p:spTgt spid="2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5"/>
      <p:bldP grpId="0" spid="26"/>
      <p:bldP grpId="0" spid="27"/>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 name="组合 11">
            <a:extLst>
              <a:ext uri="{FF2B5EF4-FFF2-40B4-BE49-F238E27FC236}">
                <a16:creationId xmlns:a16="http://schemas.microsoft.com/office/drawing/2014/main" id="{1B96FF70-0F89-4FE3-820C-9DD6CF0241E6}"/>
              </a:ext>
            </a:extLst>
          </p:cNvPr>
          <p:cNvGrpSpPr/>
          <p:nvPr/>
        </p:nvGrpSpPr>
        <p:grpSpPr>
          <a:xfrm rot="16200000">
            <a:off x="5235427" y="-2081615"/>
            <a:ext cx="1666028" cy="11592706"/>
            <a:chOff x="5136372" y="363293"/>
            <a:chExt cx="1666028" cy="11592706"/>
          </a:xfrm>
        </p:grpSpPr>
        <p:cxnSp>
          <p:nvCxnSpPr>
            <p:cNvPr id="13" name="直接连接符 12">
              <a:extLst>
                <a:ext uri="{FF2B5EF4-FFF2-40B4-BE49-F238E27FC236}">
                  <a16:creationId xmlns:a16="http://schemas.microsoft.com/office/drawing/2014/main" id="{DD621C76-1298-4EA2-8024-4E0134122ECD}"/>
                </a:ext>
              </a:extLst>
            </p:cNvPr>
            <p:cNvCxnSpPr>
              <a:stCxn id="16" idx="4"/>
              <a:endCxn id="18" idx="0"/>
            </p:cNvCxnSpPr>
            <p:nvPr/>
          </p:nvCxnSpPr>
          <p:spPr>
            <a:xfrm rot="5400000">
              <a:off x="1107399" y="6159646"/>
              <a:ext cx="11187300"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a16="http://schemas.microsoft.com/office/drawing/2014/main" id="{5C81513E-16EA-4C77-AE6D-36009BAA06D8}"/>
                </a:ext>
              </a:extLst>
            </p:cNvPr>
            <p:cNvCxnSpPr>
              <a:stCxn id="15" idx="4"/>
              <a:endCxn id="17" idx="0"/>
            </p:cNvCxnSpPr>
            <p:nvPr/>
          </p:nvCxnSpPr>
          <p:spPr>
            <a:xfrm rot="5400000">
              <a:off x="-355926" y="6159646"/>
              <a:ext cx="11187299"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5" name="椭圆 14">
              <a:extLst>
                <a:ext uri="{FF2B5EF4-FFF2-40B4-BE49-F238E27FC236}">
                  <a16:creationId xmlns:a16="http://schemas.microsoft.com/office/drawing/2014/main" id="{3CC42129-1C56-4652-A0A7-E6938D834BC1}"/>
                </a:ext>
              </a:extLst>
            </p:cNvPr>
            <p:cNvSpPr/>
            <p:nvPr/>
          </p:nvSpPr>
          <p:spPr>
            <a:xfrm>
              <a:off x="5136372" y="363293"/>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椭圆 15">
              <a:extLst>
                <a:ext uri="{FF2B5EF4-FFF2-40B4-BE49-F238E27FC236}">
                  <a16:creationId xmlns:a16="http://schemas.microsoft.com/office/drawing/2014/main" id="{DFA77C67-A72B-49F1-B014-D20CCBF54DDB}"/>
                </a:ext>
              </a:extLst>
            </p:cNvPr>
            <p:cNvSpPr/>
            <p:nvPr/>
          </p:nvSpPr>
          <p:spPr>
            <a:xfrm>
              <a:off x="6599697" y="363293"/>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椭圆 16">
              <a:extLst>
                <a:ext uri="{FF2B5EF4-FFF2-40B4-BE49-F238E27FC236}">
                  <a16:creationId xmlns:a16="http://schemas.microsoft.com/office/drawing/2014/main" id="{E19D1A24-6C23-4C00-9DB6-F53AB82F34D9}"/>
                </a:ext>
              </a:extLst>
            </p:cNvPr>
            <p:cNvSpPr/>
            <p:nvPr/>
          </p:nvSpPr>
          <p:spPr>
            <a:xfrm>
              <a:off x="5136372" y="11753295"/>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椭圆 17">
              <a:extLst>
                <a:ext uri="{FF2B5EF4-FFF2-40B4-BE49-F238E27FC236}">
                  <a16:creationId xmlns:a16="http://schemas.microsoft.com/office/drawing/2014/main" id="{30FAE297-F912-4DDE-9B87-A74C9DADD1A3}"/>
                </a:ext>
              </a:extLst>
            </p:cNvPr>
            <p:cNvSpPr/>
            <p:nvPr/>
          </p:nvSpPr>
          <p:spPr>
            <a:xfrm>
              <a:off x="6599697" y="11753296"/>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9" name="文本框 18">
            <a:extLst>
              <a:ext uri="{FF2B5EF4-FFF2-40B4-BE49-F238E27FC236}">
                <a16:creationId xmlns:a16="http://schemas.microsoft.com/office/drawing/2014/main" id="{2FD54105-C675-4128-9ABD-CEAC75F3532D}"/>
              </a:ext>
            </a:extLst>
          </p:cNvPr>
          <p:cNvSpPr txBox="1"/>
          <p:nvPr/>
        </p:nvSpPr>
        <p:spPr>
          <a:xfrm>
            <a:off x="1756124" y="4547751"/>
            <a:ext cx="7540276" cy="777240"/>
          </a:xfrm>
          <a:prstGeom prst="rect">
            <a:avLst/>
          </a:prstGeom>
          <a:noFill/>
        </p:spPr>
        <p:txBody>
          <a:bodyPr rtlCol="0" wrap="square">
            <a:spAutoFit/>
          </a:bodyPr>
          <a:lstStyle/>
          <a:p>
            <a:pPr>
              <a:spcBef>
                <a:spcPts val="600"/>
              </a:spcBef>
            </a:pPr>
            <a:r>
              <a:rPr altLang="en-US" lang="zh-CN" sz="1500">
                <a:latin charset="-122" panose="02010600030101010101" pitchFamily="2" typeface="等线"/>
                <a:ea charset="-122" panose="02010600030101010101" pitchFamily="2" typeface="等线"/>
                <a:cs charset="-122" typeface="Hiragino Sans GB W3"/>
              </a:rPr>
              <a:t>输入替换内容编辑文字，输入替换内容编辑文字，输入替换内容编辑文字，输入替换内容编辑文字，输入替换内容编辑文字，输入替换内容编辑文字，输入替换内容编辑文字，输入替换内容编辑文字，</a:t>
            </a:r>
          </a:p>
        </p:txBody>
      </p:sp>
      <p:sp>
        <p:nvSpPr>
          <p:cNvPr id="9" name="矩形 8">
            <a:extLst>
              <a:ext uri="{FF2B5EF4-FFF2-40B4-BE49-F238E27FC236}">
                <a16:creationId xmlns:a16="http://schemas.microsoft.com/office/drawing/2014/main" id="{1FB9E725-952F-4EA9-A41F-D22E7FE80FDA}"/>
              </a:ext>
            </a:extLst>
          </p:cNvPr>
          <p:cNvSpPr/>
          <p:nvPr/>
        </p:nvSpPr>
        <p:spPr>
          <a:xfrm rot="10800000">
            <a:off x="1714500" y="2058890"/>
            <a:ext cx="8926732" cy="1705618"/>
          </a:xfrm>
          <a:prstGeom prst="rect">
            <a:avLst/>
          </a:prstGeom>
          <a:solidFill>
            <a:schemeClr val="tx1">
              <a:lumMod val="75000"/>
              <a:lumOff val="25000"/>
            </a:schemeClr>
          </a:solidFill>
          <a:ln>
            <a:noFill/>
          </a:ln>
          <a:effectLst>
            <a:outerShdw algn="t" blurRad="190500" dir="5400000" dist="88900" rotWithShape="0" sx="101000" sy="10100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文本框 9">
            <a:extLst>
              <a:ext uri="{FF2B5EF4-FFF2-40B4-BE49-F238E27FC236}">
                <a16:creationId xmlns:a16="http://schemas.microsoft.com/office/drawing/2014/main" id="{4BBF1B28-A1C5-4AF9-86F4-8F917F14977C}"/>
              </a:ext>
            </a:extLst>
          </p:cNvPr>
          <p:cNvSpPr txBox="1"/>
          <p:nvPr/>
        </p:nvSpPr>
        <p:spPr>
          <a:xfrm>
            <a:off x="1756124" y="2403867"/>
            <a:ext cx="7178319" cy="1005840"/>
          </a:xfrm>
          <a:prstGeom prst="rect">
            <a:avLst/>
          </a:prstGeom>
          <a:noFill/>
        </p:spPr>
        <p:txBody>
          <a:bodyPr rtlCol="0" wrap="square">
            <a:spAutoFit/>
            <a:scene3d>
              <a:camera prst="orthographicFront"/>
              <a:lightRig dir="t" rig="threePt"/>
            </a:scene3d>
            <a:sp3d contourW="12700"/>
          </a:bodyPr>
          <a:lstStyle/>
          <a:p>
            <a:r>
              <a:rPr altLang="en-US" b="1" lang="zh-CN" sz="6000">
                <a:solidFill>
                  <a:schemeClr val="bg1"/>
                </a:solidFill>
                <a:latin charset="-122" panose="02010600030101010101" pitchFamily="2" typeface="等线"/>
              </a:rPr>
              <a:t>研究成果展示及应用</a:t>
            </a:r>
          </a:p>
        </p:txBody>
      </p:sp>
    </p:spTree>
    <p:extLst>
      <p:ext uri="{BB962C8B-B14F-4D97-AF65-F5344CB8AC3E}">
        <p14:creationId val="3364448429"/>
      </p:ext>
    </p:extLst>
  </p:cSld>
  <p:clrMapOvr>
    <a:masterClrMapping/>
  </p:clrMapOvr>
  <mc:AlternateContent>
    <mc:Choice Requires="p15">
      <p:transition p14:dur="1250" spd="slow">
        <p15:prstTrans prst="pageCurlDouble"/>
      </p:transition>
    </mc:Choice>
    <mc:Fallback>
      <p:transition spd="slow">
        <p:fade/>
      </p:transition>
    </mc:Fallback>
  </mc:AlternateConten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CE48C2C5-2212-48D8-9ED9-599CF853EBD9}"/>
              </a:ext>
            </a:extLst>
          </p:cNvPr>
          <p:cNvSpPr/>
          <p:nvPr/>
        </p:nvSpPr>
        <p:spPr>
          <a:xfrm>
            <a:off x="5965928" y="-13648"/>
            <a:ext cx="2455211" cy="7233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文本框 2">
            <a:extLst>
              <a:ext uri="{FF2B5EF4-FFF2-40B4-BE49-F238E27FC236}">
                <a16:creationId xmlns:a16="http://schemas.microsoft.com/office/drawing/2014/main" id="{CE8C88E8-89F2-4319-8561-AD04CA35D7E7}"/>
              </a:ext>
            </a:extLst>
          </p:cNvPr>
          <p:cNvSpPr txBox="1"/>
          <p:nvPr/>
        </p:nvSpPr>
        <p:spPr>
          <a:xfrm>
            <a:off x="1726714" y="146880"/>
            <a:ext cx="20116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选题的背景与意义</a:t>
            </a:r>
          </a:p>
        </p:txBody>
      </p:sp>
      <p:sp>
        <p:nvSpPr>
          <p:cNvPr id="4" name="文本框 3">
            <a:extLst>
              <a:ext uri="{FF2B5EF4-FFF2-40B4-BE49-F238E27FC236}">
                <a16:creationId xmlns:a16="http://schemas.microsoft.com/office/drawing/2014/main" id="{19CEBF0F-73B3-4721-BF46-B76CAD718FA2}"/>
              </a:ext>
            </a:extLst>
          </p:cNvPr>
          <p:cNvSpPr txBox="1"/>
          <p:nvPr/>
        </p:nvSpPr>
        <p:spPr>
          <a:xfrm>
            <a:off x="4033185" y="146880"/>
            <a:ext cx="17830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研究方法及过程</a:t>
            </a:r>
          </a:p>
        </p:txBody>
      </p:sp>
      <p:sp>
        <p:nvSpPr>
          <p:cNvPr id="5" name="文本框 4">
            <a:extLst>
              <a:ext uri="{FF2B5EF4-FFF2-40B4-BE49-F238E27FC236}">
                <a16:creationId xmlns:a16="http://schemas.microsoft.com/office/drawing/2014/main" id="{4FB545C4-B3EC-42D1-BA4D-D9521D7EF8F4}"/>
              </a:ext>
            </a:extLst>
          </p:cNvPr>
          <p:cNvSpPr txBox="1"/>
          <p:nvPr/>
        </p:nvSpPr>
        <p:spPr>
          <a:xfrm>
            <a:off x="6096000" y="146880"/>
            <a:ext cx="2262158" cy="365760"/>
          </a:xfrm>
          <a:prstGeom prst="rect">
            <a:avLst/>
          </a:prstGeom>
          <a:noFill/>
        </p:spPr>
        <p:txBody>
          <a:bodyPr rtlCol="0" wrap="square">
            <a:spAutoFit/>
          </a:bodyPr>
          <a:lstStyle/>
          <a:p>
            <a:r>
              <a:rPr altLang="en-US" b="1" lang="zh-CN">
                <a:solidFill>
                  <a:schemeClr val="bg1"/>
                </a:solidFill>
                <a:latin charset="-122" panose="02010600030101010101" pitchFamily="2" typeface="等线"/>
                <a:ea charset="-122" panose="02010600030101010101" pitchFamily="2" typeface="等线"/>
              </a:rPr>
              <a:t>研究成果展示及应用</a:t>
            </a:r>
          </a:p>
        </p:txBody>
      </p:sp>
      <p:sp>
        <p:nvSpPr>
          <p:cNvPr id="6" name="文本框 5">
            <a:extLst>
              <a:ext uri="{FF2B5EF4-FFF2-40B4-BE49-F238E27FC236}">
                <a16:creationId xmlns:a16="http://schemas.microsoft.com/office/drawing/2014/main" id="{9DD4214C-869C-4E04-908B-E110B9A5440E}"/>
              </a:ext>
            </a:extLst>
          </p:cNvPr>
          <p:cNvSpPr txBox="1"/>
          <p:nvPr/>
        </p:nvSpPr>
        <p:spPr>
          <a:xfrm>
            <a:off x="8620479" y="146880"/>
            <a:ext cx="10972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论文总结</a:t>
            </a:r>
          </a:p>
        </p:txBody>
      </p:sp>
      <p:grpSp>
        <p:nvGrpSpPr>
          <p:cNvPr id="7" name="组合 6">
            <a:extLst>
              <a:ext uri="{FF2B5EF4-FFF2-40B4-BE49-F238E27FC236}">
                <a16:creationId xmlns:a16="http://schemas.microsoft.com/office/drawing/2014/main" id="{7F6ED557-316D-4AB6-B8F3-BAFCE9D1F162}"/>
              </a:ext>
            </a:extLst>
          </p:cNvPr>
          <p:cNvGrpSpPr/>
          <p:nvPr/>
        </p:nvGrpSpPr>
        <p:grpSpPr>
          <a:xfrm>
            <a:off x="1287818" y="2348574"/>
            <a:ext cx="2585514" cy="569343"/>
            <a:chOff x="721519" y="924567"/>
            <a:chExt cx="2958243" cy="651419"/>
          </a:xfrm>
        </p:grpSpPr>
        <p:sp>
          <p:nvSpPr>
            <p:cNvPr id="8" name="Arrow: Pentagon 45">
              <a:extLst>
                <a:ext uri="{FF2B5EF4-FFF2-40B4-BE49-F238E27FC236}">
                  <a16:creationId xmlns:a16="http://schemas.microsoft.com/office/drawing/2014/main" id="{E38F1593-FF5B-4EC9-AD40-D42C5617FB6D}"/>
                </a:ext>
              </a:extLst>
            </p:cNvPr>
            <p:cNvSpPr/>
            <p:nvPr/>
          </p:nvSpPr>
          <p:spPr bwMode="auto">
            <a:xfrm>
              <a:off x="947352" y="1004486"/>
              <a:ext cx="2732410" cy="571500"/>
            </a:xfrm>
            <a:prstGeom prst="homePlate">
              <a:avLst/>
            </a:prstGeom>
            <a:solidFill>
              <a:schemeClr val="tx2">
                <a:alpha val="14000"/>
              </a:schemeClr>
            </a:solidFill>
            <a:ln w="19050">
              <a:noFill/>
              <a:round/>
            </a:ln>
          </p:spPr>
          <p:txBody>
            <a:bodyPr anchor="ctr"/>
            <a:lstStyle/>
            <a:p>
              <a:pPr algn="ctr"/>
              <a:endParaRPr sz="2400"/>
            </a:p>
          </p:txBody>
        </p:sp>
        <p:sp>
          <p:nvSpPr>
            <p:cNvPr id="9" name="Arrow: Pentagon 2">
              <a:extLst>
                <a:ext uri="{FF2B5EF4-FFF2-40B4-BE49-F238E27FC236}">
                  <a16:creationId xmlns:a16="http://schemas.microsoft.com/office/drawing/2014/main" id="{AD1EF906-925B-4F0B-873D-ED6166FCB741}"/>
                </a:ext>
              </a:extLst>
            </p:cNvPr>
            <p:cNvSpPr/>
            <p:nvPr/>
          </p:nvSpPr>
          <p:spPr bwMode="auto">
            <a:xfrm>
              <a:off x="721519" y="924567"/>
              <a:ext cx="2732410" cy="571500"/>
            </a:xfrm>
            <a:prstGeom prst="homePlate">
              <a:avLst/>
            </a:prstGeom>
            <a:solidFill>
              <a:schemeClr val="bg2">
                <a:lumMod val="10000"/>
              </a:schemeClr>
            </a:solidFill>
            <a:ln w="19050">
              <a:noFill/>
              <a:round/>
            </a:ln>
          </p:spPr>
          <p:txBody>
            <a:bodyPr anchor="ctr" anchorCtr="1" bIns="60960" compatLnSpc="1" forceAA="0" lIns="121920" rIns="121920" rot="0" spcFirstLastPara="0" tIns="60960" vert="horz" wrap="square">
              <a:prstTxWarp prst="textNoShape">
                <a:avLst/>
              </a:prstTxWarp>
              <a:normAutofit/>
            </a:bodyPr>
            <a:lstStyle/>
            <a:p>
              <a:pPr algn="ctr"/>
              <a:endParaRPr altLang="zh-CN" b="1" lang="en-US" sz="2800">
                <a:solidFill>
                  <a:schemeClr val="bg1">
                    <a:lumMod val="100000"/>
                  </a:schemeClr>
                </a:solidFill>
                <a:latin charset="-122" panose="020b0503020204020204" pitchFamily="34" typeface="微软雅黑"/>
                <a:ea charset="-122" panose="020b0503020204020204" pitchFamily="34" typeface="微软雅黑"/>
              </a:endParaRPr>
            </a:p>
          </p:txBody>
        </p:sp>
      </p:grpSp>
      <p:grpSp>
        <p:nvGrpSpPr>
          <p:cNvPr id="10" name="组合 9">
            <a:extLst>
              <a:ext uri="{FF2B5EF4-FFF2-40B4-BE49-F238E27FC236}">
                <a16:creationId xmlns:a16="http://schemas.microsoft.com/office/drawing/2014/main" id="{31AF380B-4086-4BF6-8882-C90129A12187}"/>
              </a:ext>
            </a:extLst>
          </p:cNvPr>
          <p:cNvGrpSpPr/>
          <p:nvPr/>
        </p:nvGrpSpPr>
        <p:grpSpPr>
          <a:xfrm>
            <a:off x="4641217" y="2348574"/>
            <a:ext cx="2585514" cy="569343"/>
            <a:chOff x="721519" y="924567"/>
            <a:chExt cx="2958243" cy="651419"/>
          </a:xfrm>
        </p:grpSpPr>
        <p:sp>
          <p:nvSpPr>
            <p:cNvPr id="11" name="Arrow: Pentagon 45">
              <a:extLst>
                <a:ext uri="{FF2B5EF4-FFF2-40B4-BE49-F238E27FC236}">
                  <a16:creationId xmlns:a16="http://schemas.microsoft.com/office/drawing/2014/main" id="{A4A05E19-8B29-4AC7-B858-83A4B016E1FA}"/>
                </a:ext>
              </a:extLst>
            </p:cNvPr>
            <p:cNvSpPr/>
            <p:nvPr/>
          </p:nvSpPr>
          <p:spPr bwMode="auto">
            <a:xfrm>
              <a:off x="947352" y="1004486"/>
              <a:ext cx="2732410" cy="571500"/>
            </a:xfrm>
            <a:prstGeom prst="homePlate">
              <a:avLst/>
            </a:prstGeom>
            <a:solidFill>
              <a:schemeClr val="tx2">
                <a:alpha val="14000"/>
              </a:schemeClr>
            </a:solidFill>
            <a:ln w="19050">
              <a:noFill/>
              <a:round/>
            </a:ln>
          </p:spPr>
          <p:txBody>
            <a:bodyPr anchor="ctr"/>
            <a:lstStyle/>
            <a:p>
              <a:pPr algn="ctr"/>
              <a:endParaRPr sz="2400"/>
            </a:p>
          </p:txBody>
        </p:sp>
        <p:sp>
          <p:nvSpPr>
            <p:cNvPr id="12" name="Arrow: Pentagon 2">
              <a:extLst>
                <a:ext uri="{FF2B5EF4-FFF2-40B4-BE49-F238E27FC236}">
                  <a16:creationId xmlns:a16="http://schemas.microsoft.com/office/drawing/2014/main" id="{8224DB31-BFA4-449F-9ECE-0977103900E7}"/>
                </a:ext>
              </a:extLst>
            </p:cNvPr>
            <p:cNvSpPr/>
            <p:nvPr/>
          </p:nvSpPr>
          <p:spPr bwMode="auto">
            <a:xfrm>
              <a:off x="721519" y="924567"/>
              <a:ext cx="2732410" cy="571500"/>
            </a:xfrm>
            <a:prstGeom prst="homePlate">
              <a:avLst/>
            </a:prstGeom>
            <a:solidFill>
              <a:schemeClr val="bg2">
                <a:lumMod val="10000"/>
              </a:schemeClr>
            </a:solidFill>
            <a:ln w="19050">
              <a:noFill/>
              <a:round/>
            </a:ln>
          </p:spPr>
          <p:txBody>
            <a:bodyPr anchor="ctr" anchorCtr="1" bIns="60960" compatLnSpc="1" forceAA="0" lIns="121920" rIns="121920" rot="0" spcFirstLastPara="0" tIns="60960" vert="horz" wrap="square">
              <a:prstTxWarp prst="textNoShape">
                <a:avLst/>
              </a:prstTxWarp>
              <a:normAutofit/>
            </a:bodyPr>
            <a:lstStyle/>
            <a:p>
              <a:pPr algn="ctr"/>
              <a:endParaRPr altLang="zh-CN" b="1" lang="en-US" sz="2800">
                <a:solidFill>
                  <a:schemeClr val="bg1">
                    <a:lumMod val="100000"/>
                  </a:schemeClr>
                </a:solidFill>
                <a:latin charset="-122" panose="020b0503020204020204" pitchFamily="34" typeface="微软雅黑"/>
                <a:ea charset="-122" panose="020b0503020204020204" pitchFamily="34" typeface="微软雅黑"/>
              </a:endParaRPr>
            </a:p>
          </p:txBody>
        </p:sp>
      </p:grpSp>
      <p:grpSp>
        <p:nvGrpSpPr>
          <p:cNvPr id="13" name="组合 12">
            <a:extLst>
              <a:ext uri="{FF2B5EF4-FFF2-40B4-BE49-F238E27FC236}">
                <a16:creationId xmlns:a16="http://schemas.microsoft.com/office/drawing/2014/main" id="{1655BE27-694B-4192-813C-FA7BFD7A3910}"/>
              </a:ext>
            </a:extLst>
          </p:cNvPr>
          <p:cNvGrpSpPr/>
          <p:nvPr/>
        </p:nvGrpSpPr>
        <p:grpSpPr>
          <a:xfrm>
            <a:off x="1287818" y="3914602"/>
            <a:ext cx="2585514" cy="569343"/>
            <a:chOff x="721519" y="924567"/>
            <a:chExt cx="2958243" cy="651419"/>
          </a:xfrm>
        </p:grpSpPr>
        <p:sp>
          <p:nvSpPr>
            <p:cNvPr id="14" name="Arrow: Pentagon 45">
              <a:extLst>
                <a:ext uri="{FF2B5EF4-FFF2-40B4-BE49-F238E27FC236}">
                  <a16:creationId xmlns:a16="http://schemas.microsoft.com/office/drawing/2014/main" id="{66C440ED-82C9-4EA6-B87F-78F770CAB25B}"/>
                </a:ext>
              </a:extLst>
            </p:cNvPr>
            <p:cNvSpPr/>
            <p:nvPr/>
          </p:nvSpPr>
          <p:spPr bwMode="auto">
            <a:xfrm>
              <a:off x="947352" y="1004486"/>
              <a:ext cx="2732410" cy="571500"/>
            </a:xfrm>
            <a:prstGeom prst="homePlate">
              <a:avLst/>
            </a:prstGeom>
            <a:solidFill>
              <a:schemeClr val="tx2">
                <a:alpha val="14000"/>
              </a:schemeClr>
            </a:solidFill>
            <a:ln w="19050">
              <a:noFill/>
              <a:round/>
            </a:ln>
          </p:spPr>
          <p:txBody>
            <a:bodyPr anchor="ctr"/>
            <a:lstStyle/>
            <a:p>
              <a:pPr algn="ctr"/>
              <a:endParaRPr sz="2400"/>
            </a:p>
          </p:txBody>
        </p:sp>
        <p:sp>
          <p:nvSpPr>
            <p:cNvPr id="15" name="Arrow: Pentagon 2">
              <a:extLst>
                <a:ext uri="{FF2B5EF4-FFF2-40B4-BE49-F238E27FC236}">
                  <a16:creationId xmlns:a16="http://schemas.microsoft.com/office/drawing/2014/main" id="{C79E1C97-E4A1-4A54-B62D-709EE2EEE2F8}"/>
                </a:ext>
              </a:extLst>
            </p:cNvPr>
            <p:cNvSpPr/>
            <p:nvPr/>
          </p:nvSpPr>
          <p:spPr bwMode="auto">
            <a:xfrm>
              <a:off x="721519" y="924567"/>
              <a:ext cx="2732410" cy="571500"/>
            </a:xfrm>
            <a:prstGeom prst="homePlate">
              <a:avLst/>
            </a:prstGeom>
            <a:solidFill>
              <a:schemeClr val="bg1">
                <a:lumMod val="50000"/>
              </a:schemeClr>
            </a:solidFill>
            <a:ln w="19050">
              <a:noFill/>
              <a:round/>
            </a:ln>
          </p:spPr>
          <p:txBody>
            <a:bodyPr anchor="ctr" anchorCtr="1" bIns="60960" compatLnSpc="1" forceAA="0" lIns="121920" rIns="121920" rot="0" spcFirstLastPara="0" tIns="60960" vert="horz" wrap="square">
              <a:prstTxWarp prst="textNoShape">
                <a:avLst/>
              </a:prstTxWarp>
              <a:normAutofit/>
            </a:bodyPr>
            <a:lstStyle/>
            <a:p>
              <a:pPr algn="ctr"/>
              <a:endParaRPr altLang="zh-CN" b="1" lang="en-US" sz="2800">
                <a:solidFill>
                  <a:schemeClr val="bg1">
                    <a:lumMod val="100000"/>
                  </a:schemeClr>
                </a:solidFill>
                <a:latin charset="-122" panose="020b0503020204020204" pitchFamily="34" typeface="微软雅黑"/>
                <a:ea charset="-122" panose="020b0503020204020204" pitchFamily="34" typeface="微软雅黑"/>
              </a:endParaRPr>
            </a:p>
          </p:txBody>
        </p:sp>
      </p:grpSp>
      <p:sp>
        <p:nvSpPr>
          <p:cNvPr id="16" name="矩形 15">
            <a:extLst>
              <a:ext uri="{FF2B5EF4-FFF2-40B4-BE49-F238E27FC236}">
                <a16:creationId xmlns:a16="http://schemas.microsoft.com/office/drawing/2014/main" id="{7987BE1D-258B-48BF-80A0-2CBFA4496182}"/>
              </a:ext>
            </a:extLst>
          </p:cNvPr>
          <p:cNvSpPr/>
          <p:nvPr/>
        </p:nvSpPr>
        <p:spPr>
          <a:xfrm>
            <a:off x="1539123" y="2440263"/>
            <a:ext cx="930592" cy="274320"/>
          </a:xfrm>
          <a:prstGeom prst="rect">
            <a:avLst/>
          </a:prstGeom>
        </p:spPr>
        <p:txBody>
          <a:bodyPr wrap="none">
            <a:spAutoFit/>
          </a:bodyPr>
          <a:lstStyle/>
          <a:p>
            <a:r>
              <a:rPr altLang="en-US" b="1" lang="zh-CN" sz="1200">
                <a:solidFill>
                  <a:schemeClr val="bg1"/>
                </a:solidFill>
                <a:latin charset="-122" panose="020b0503020204020204" pitchFamily="34" typeface="微软雅黑"/>
                <a:ea charset="-122" panose="020b0503020204020204" pitchFamily="34" typeface="微软雅黑"/>
              </a:rPr>
              <a:t>研 发 背 景</a:t>
            </a:r>
          </a:p>
        </p:txBody>
      </p:sp>
      <p:grpSp>
        <p:nvGrpSpPr>
          <p:cNvPr id="17" name="组合 16">
            <a:extLst>
              <a:ext uri="{FF2B5EF4-FFF2-40B4-BE49-F238E27FC236}">
                <a16:creationId xmlns:a16="http://schemas.microsoft.com/office/drawing/2014/main" id="{71DA2EDC-F323-4B0F-8221-735ED1524127}"/>
              </a:ext>
            </a:extLst>
          </p:cNvPr>
          <p:cNvGrpSpPr/>
          <p:nvPr/>
        </p:nvGrpSpPr>
        <p:grpSpPr>
          <a:xfrm>
            <a:off x="4641217" y="3984451"/>
            <a:ext cx="2585514" cy="569343"/>
            <a:chOff x="721519" y="924567"/>
            <a:chExt cx="2958243" cy="651419"/>
          </a:xfrm>
        </p:grpSpPr>
        <p:sp>
          <p:nvSpPr>
            <p:cNvPr id="18" name="Arrow: Pentagon 45">
              <a:extLst>
                <a:ext uri="{FF2B5EF4-FFF2-40B4-BE49-F238E27FC236}">
                  <a16:creationId xmlns:a16="http://schemas.microsoft.com/office/drawing/2014/main" id="{E4C2AFDF-4462-40CC-A2B0-705697E79C6A}"/>
                </a:ext>
              </a:extLst>
            </p:cNvPr>
            <p:cNvSpPr/>
            <p:nvPr/>
          </p:nvSpPr>
          <p:spPr bwMode="auto">
            <a:xfrm>
              <a:off x="947352" y="1004486"/>
              <a:ext cx="2732410" cy="571500"/>
            </a:xfrm>
            <a:prstGeom prst="homePlate">
              <a:avLst/>
            </a:prstGeom>
            <a:solidFill>
              <a:schemeClr val="tx2">
                <a:alpha val="14000"/>
              </a:schemeClr>
            </a:solidFill>
            <a:ln w="19050">
              <a:noFill/>
              <a:round/>
            </a:ln>
          </p:spPr>
          <p:txBody>
            <a:bodyPr anchor="ctr"/>
            <a:lstStyle/>
            <a:p>
              <a:pPr algn="ctr"/>
              <a:endParaRPr sz="2400"/>
            </a:p>
          </p:txBody>
        </p:sp>
        <p:sp>
          <p:nvSpPr>
            <p:cNvPr id="19" name="Arrow: Pentagon 2">
              <a:extLst>
                <a:ext uri="{FF2B5EF4-FFF2-40B4-BE49-F238E27FC236}">
                  <a16:creationId xmlns:a16="http://schemas.microsoft.com/office/drawing/2014/main" id="{DA0F0BDC-E429-4553-8013-900101FCA275}"/>
                </a:ext>
              </a:extLst>
            </p:cNvPr>
            <p:cNvSpPr/>
            <p:nvPr/>
          </p:nvSpPr>
          <p:spPr bwMode="auto">
            <a:xfrm>
              <a:off x="721519" y="924567"/>
              <a:ext cx="2732410" cy="571500"/>
            </a:xfrm>
            <a:prstGeom prst="homePlate">
              <a:avLst/>
            </a:prstGeom>
            <a:solidFill>
              <a:schemeClr val="bg1">
                <a:lumMod val="50000"/>
              </a:schemeClr>
            </a:solidFill>
            <a:ln w="19050">
              <a:noFill/>
              <a:round/>
            </a:ln>
          </p:spPr>
          <p:txBody>
            <a:bodyPr anchor="ctr" anchorCtr="1" bIns="60960" compatLnSpc="1" forceAA="0" lIns="121920" rIns="121920" rot="0" spcFirstLastPara="0" tIns="60960" vert="horz" wrap="square">
              <a:prstTxWarp prst="textNoShape">
                <a:avLst/>
              </a:prstTxWarp>
              <a:normAutofit/>
            </a:bodyPr>
            <a:lstStyle/>
            <a:p>
              <a:pPr algn="ctr"/>
              <a:endParaRPr altLang="zh-CN" b="1" lang="en-US" sz="2800">
                <a:solidFill>
                  <a:schemeClr val="bg1">
                    <a:lumMod val="100000"/>
                  </a:schemeClr>
                </a:solidFill>
                <a:latin charset="-122" panose="020b0503020204020204" pitchFamily="34" typeface="微软雅黑"/>
                <a:ea charset="-122" panose="020b0503020204020204" pitchFamily="34" typeface="微软雅黑"/>
              </a:endParaRPr>
            </a:p>
          </p:txBody>
        </p:sp>
      </p:grpSp>
      <p:grpSp>
        <p:nvGrpSpPr>
          <p:cNvPr id="20" name="组合 19">
            <a:extLst>
              <a:ext uri="{FF2B5EF4-FFF2-40B4-BE49-F238E27FC236}">
                <a16:creationId xmlns:a16="http://schemas.microsoft.com/office/drawing/2014/main" id="{2B0FF74B-696F-4496-9588-C4DA45C208A3}"/>
              </a:ext>
            </a:extLst>
          </p:cNvPr>
          <p:cNvGrpSpPr/>
          <p:nvPr/>
        </p:nvGrpSpPr>
        <p:grpSpPr>
          <a:xfrm>
            <a:off x="7994616" y="2348574"/>
            <a:ext cx="2585514" cy="569343"/>
            <a:chOff x="721519" y="924567"/>
            <a:chExt cx="2958243" cy="651419"/>
          </a:xfrm>
        </p:grpSpPr>
        <p:sp>
          <p:nvSpPr>
            <p:cNvPr id="21" name="Arrow: Pentagon 45">
              <a:extLst>
                <a:ext uri="{FF2B5EF4-FFF2-40B4-BE49-F238E27FC236}">
                  <a16:creationId xmlns:a16="http://schemas.microsoft.com/office/drawing/2014/main" id="{8A0AD4A0-5143-4672-8AE3-7865971F3448}"/>
                </a:ext>
              </a:extLst>
            </p:cNvPr>
            <p:cNvSpPr/>
            <p:nvPr/>
          </p:nvSpPr>
          <p:spPr bwMode="auto">
            <a:xfrm>
              <a:off x="947352" y="1004486"/>
              <a:ext cx="2732410" cy="571500"/>
            </a:xfrm>
            <a:prstGeom prst="homePlate">
              <a:avLst/>
            </a:prstGeom>
            <a:solidFill>
              <a:schemeClr val="tx2">
                <a:alpha val="14000"/>
              </a:schemeClr>
            </a:solidFill>
            <a:ln w="19050">
              <a:noFill/>
              <a:round/>
            </a:ln>
          </p:spPr>
          <p:txBody>
            <a:bodyPr anchor="ctr"/>
            <a:lstStyle/>
            <a:p>
              <a:pPr algn="ctr"/>
              <a:endParaRPr sz="2400"/>
            </a:p>
          </p:txBody>
        </p:sp>
        <p:sp>
          <p:nvSpPr>
            <p:cNvPr id="22" name="Arrow: Pentagon 2">
              <a:extLst>
                <a:ext uri="{FF2B5EF4-FFF2-40B4-BE49-F238E27FC236}">
                  <a16:creationId xmlns:a16="http://schemas.microsoft.com/office/drawing/2014/main" id="{A71FC0F9-1E5C-4F33-9C6D-84E2D61B6659}"/>
                </a:ext>
              </a:extLst>
            </p:cNvPr>
            <p:cNvSpPr/>
            <p:nvPr/>
          </p:nvSpPr>
          <p:spPr bwMode="auto">
            <a:xfrm>
              <a:off x="721519" y="924567"/>
              <a:ext cx="2732410" cy="571500"/>
            </a:xfrm>
            <a:prstGeom prst="homePlate">
              <a:avLst/>
            </a:prstGeom>
            <a:solidFill>
              <a:schemeClr val="bg2">
                <a:lumMod val="10000"/>
              </a:schemeClr>
            </a:solidFill>
            <a:ln w="19050">
              <a:noFill/>
              <a:round/>
            </a:ln>
          </p:spPr>
          <p:txBody>
            <a:bodyPr anchor="ctr" anchorCtr="1" bIns="60960" compatLnSpc="1" forceAA="0" lIns="121920" rIns="121920" rot="0" spcFirstLastPara="0" tIns="60960" vert="horz" wrap="square">
              <a:prstTxWarp prst="textNoShape">
                <a:avLst/>
              </a:prstTxWarp>
              <a:normAutofit/>
            </a:bodyPr>
            <a:lstStyle/>
            <a:p>
              <a:pPr algn="ctr"/>
              <a:endParaRPr altLang="zh-CN" b="1" lang="en-US" sz="2800">
                <a:solidFill>
                  <a:schemeClr val="bg1">
                    <a:lumMod val="100000"/>
                  </a:schemeClr>
                </a:solidFill>
                <a:latin charset="-122" panose="020b0503020204020204" pitchFamily="34" typeface="微软雅黑"/>
                <a:ea charset="-122" panose="020b0503020204020204" pitchFamily="34" typeface="微软雅黑"/>
              </a:endParaRPr>
            </a:p>
          </p:txBody>
        </p:sp>
      </p:grpSp>
      <p:grpSp>
        <p:nvGrpSpPr>
          <p:cNvPr id="23" name="组合 22">
            <a:extLst>
              <a:ext uri="{FF2B5EF4-FFF2-40B4-BE49-F238E27FC236}">
                <a16:creationId xmlns:a16="http://schemas.microsoft.com/office/drawing/2014/main" id="{FB5D2B36-692B-4A6F-9290-F149939D16FD}"/>
              </a:ext>
            </a:extLst>
          </p:cNvPr>
          <p:cNvGrpSpPr/>
          <p:nvPr/>
        </p:nvGrpSpPr>
        <p:grpSpPr>
          <a:xfrm>
            <a:off x="7994616" y="3984451"/>
            <a:ext cx="2585514" cy="569343"/>
            <a:chOff x="721519" y="924567"/>
            <a:chExt cx="2958243" cy="651419"/>
          </a:xfrm>
        </p:grpSpPr>
        <p:sp>
          <p:nvSpPr>
            <p:cNvPr id="24" name="Arrow: Pentagon 45">
              <a:extLst>
                <a:ext uri="{FF2B5EF4-FFF2-40B4-BE49-F238E27FC236}">
                  <a16:creationId xmlns:a16="http://schemas.microsoft.com/office/drawing/2014/main" id="{6C775A80-C0BF-4098-8754-A0B9DF0A7DCC}"/>
                </a:ext>
              </a:extLst>
            </p:cNvPr>
            <p:cNvSpPr/>
            <p:nvPr/>
          </p:nvSpPr>
          <p:spPr bwMode="auto">
            <a:xfrm>
              <a:off x="947352" y="1004486"/>
              <a:ext cx="2732410" cy="571500"/>
            </a:xfrm>
            <a:prstGeom prst="homePlate">
              <a:avLst/>
            </a:prstGeom>
            <a:solidFill>
              <a:schemeClr val="tx2">
                <a:alpha val="14000"/>
              </a:schemeClr>
            </a:solidFill>
            <a:ln w="19050">
              <a:noFill/>
              <a:round/>
            </a:ln>
          </p:spPr>
          <p:txBody>
            <a:bodyPr anchor="ctr"/>
            <a:lstStyle/>
            <a:p>
              <a:pPr algn="ctr"/>
              <a:endParaRPr sz="2400"/>
            </a:p>
          </p:txBody>
        </p:sp>
        <p:sp>
          <p:nvSpPr>
            <p:cNvPr id="25" name="Arrow: Pentagon 2">
              <a:extLst>
                <a:ext uri="{FF2B5EF4-FFF2-40B4-BE49-F238E27FC236}">
                  <a16:creationId xmlns:a16="http://schemas.microsoft.com/office/drawing/2014/main" id="{3F4ABC50-F310-49FA-B6D3-783FEC6D78F9}"/>
                </a:ext>
              </a:extLst>
            </p:cNvPr>
            <p:cNvSpPr/>
            <p:nvPr/>
          </p:nvSpPr>
          <p:spPr bwMode="auto">
            <a:xfrm>
              <a:off x="721519" y="924567"/>
              <a:ext cx="2732410" cy="571500"/>
            </a:xfrm>
            <a:prstGeom prst="homePlate">
              <a:avLst/>
            </a:prstGeom>
            <a:solidFill>
              <a:schemeClr val="bg1">
                <a:lumMod val="50000"/>
              </a:schemeClr>
            </a:solidFill>
            <a:ln w="19050">
              <a:noFill/>
              <a:round/>
            </a:ln>
          </p:spPr>
          <p:txBody>
            <a:bodyPr anchor="ctr" anchorCtr="1" bIns="60960" compatLnSpc="1" forceAA="0" lIns="121920" rIns="121920" rot="0" spcFirstLastPara="0" tIns="60960" vert="horz" wrap="square">
              <a:prstTxWarp prst="textNoShape">
                <a:avLst/>
              </a:prstTxWarp>
              <a:normAutofit/>
            </a:bodyPr>
            <a:lstStyle/>
            <a:p>
              <a:pPr algn="ctr"/>
              <a:endParaRPr altLang="zh-CN" b="1" lang="en-US" sz="2800">
                <a:solidFill>
                  <a:schemeClr val="bg1">
                    <a:lumMod val="100000"/>
                  </a:schemeClr>
                </a:solidFill>
                <a:latin charset="-122" panose="020b0503020204020204" pitchFamily="34" typeface="微软雅黑"/>
                <a:ea charset="-122" panose="020b0503020204020204" pitchFamily="34" typeface="微软雅黑"/>
              </a:endParaRPr>
            </a:p>
          </p:txBody>
        </p:sp>
      </p:grpSp>
      <p:sp>
        <p:nvSpPr>
          <p:cNvPr id="26" name="矩形 25">
            <a:extLst>
              <a:ext uri="{FF2B5EF4-FFF2-40B4-BE49-F238E27FC236}">
                <a16:creationId xmlns:a16="http://schemas.microsoft.com/office/drawing/2014/main" id="{A9E93D20-472A-4153-8371-402A0A2C1705}"/>
              </a:ext>
            </a:extLst>
          </p:cNvPr>
          <p:cNvSpPr/>
          <p:nvPr/>
        </p:nvSpPr>
        <p:spPr>
          <a:xfrm>
            <a:off x="1539123" y="4044697"/>
            <a:ext cx="930592" cy="274320"/>
          </a:xfrm>
          <a:prstGeom prst="rect">
            <a:avLst/>
          </a:prstGeom>
        </p:spPr>
        <p:txBody>
          <a:bodyPr wrap="none">
            <a:spAutoFit/>
          </a:bodyPr>
          <a:lstStyle/>
          <a:p>
            <a:r>
              <a:rPr altLang="en-US" b="1" lang="zh-CN" sz="1200">
                <a:solidFill>
                  <a:schemeClr val="bg1"/>
                </a:solidFill>
                <a:latin charset="-122" panose="020b0503020204020204" pitchFamily="34" typeface="微软雅黑"/>
                <a:ea charset="-122" panose="020b0503020204020204" pitchFamily="34" typeface="微软雅黑"/>
              </a:rPr>
              <a:t>研 发 背 景</a:t>
            </a:r>
          </a:p>
        </p:txBody>
      </p:sp>
      <p:sp>
        <p:nvSpPr>
          <p:cNvPr id="27" name="矩形 26">
            <a:extLst>
              <a:ext uri="{FF2B5EF4-FFF2-40B4-BE49-F238E27FC236}">
                <a16:creationId xmlns:a16="http://schemas.microsoft.com/office/drawing/2014/main" id="{235BCEEE-9EB1-4068-8E8C-2409E09E592D}"/>
              </a:ext>
            </a:extLst>
          </p:cNvPr>
          <p:cNvSpPr/>
          <p:nvPr/>
        </p:nvSpPr>
        <p:spPr>
          <a:xfrm>
            <a:off x="4867596" y="2440263"/>
            <a:ext cx="930592" cy="274320"/>
          </a:xfrm>
          <a:prstGeom prst="rect">
            <a:avLst/>
          </a:prstGeom>
        </p:spPr>
        <p:txBody>
          <a:bodyPr wrap="none">
            <a:spAutoFit/>
          </a:bodyPr>
          <a:lstStyle/>
          <a:p>
            <a:r>
              <a:rPr altLang="en-US" b="1" lang="zh-CN" sz="1200">
                <a:solidFill>
                  <a:schemeClr val="bg1"/>
                </a:solidFill>
                <a:latin charset="-122" panose="020b0503020204020204" pitchFamily="34" typeface="微软雅黑"/>
                <a:ea charset="-122" panose="020b0503020204020204" pitchFamily="34" typeface="微软雅黑"/>
              </a:rPr>
              <a:t>研 发 背 景</a:t>
            </a:r>
          </a:p>
        </p:txBody>
      </p:sp>
      <p:sp>
        <p:nvSpPr>
          <p:cNvPr id="28" name="矩形 27">
            <a:extLst>
              <a:ext uri="{FF2B5EF4-FFF2-40B4-BE49-F238E27FC236}">
                <a16:creationId xmlns:a16="http://schemas.microsoft.com/office/drawing/2014/main" id="{57478737-4A08-4395-9983-7B5F2CE4B049}"/>
              </a:ext>
            </a:extLst>
          </p:cNvPr>
          <p:cNvSpPr/>
          <p:nvPr/>
        </p:nvSpPr>
        <p:spPr>
          <a:xfrm>
            <a:off x="4867596" y="4044697"/>
            <a:ext cx="930592" cy="274320"/>
          </a:xfrm>
          <a:prstGeom prst="rect">
            <a:avLst/>
          </a:prstGeom>
        </p:spPr>
        <p:txBody>
          <a:bodyPr wrap="none">
            <a:spAutoFit/>
          </a:bodyPr>
          <a:lstStyle/>
          <a:p>
            <a:r>
              <a:rPr altLang="en-US" b="1" lang="zh-CN" sz="1200">
                <a:solidFill>
                  <a:schemeClr val="bg1"/>
                </a:solidFill>
                <a:latin charset="-122" panose="020b0503020204020204" pitchFamily="34" typeface="微软雅黑"/>
                <a:ea charset="-122" panose="020b0503020204020204" pitchFamily="34" typeface="微软雅黑"/>
              </a:rPr>
              <a:t>研 发 背 景</a:t>
            </a:r>
          </a:p>
        </p:txBody>
      </p:sp>
      <p:sp>
        <p:nvSpPr>
          <p:cNvPr id="29" name="矩形 28">
            <a:extLst>
              <a:ext uri="{FF2B5EF4-FFF2-40B4-BE49-F238E27FC236}">
                <a16:creationId xmlns:a16="http://schemas.microsoft.com/office/drawing/2014/main" id="{1859B012-6134-4C7F-9A62-867814F369BC}"/>
              </a:ext>
            </a:extLst>
          </p:cNvPr>
          <p:cNvSpPr/>
          <p:nvPr/>
        </p:nvSpPr>
        <p:spPr>
          <a:xfrm>
            <a:off x="8205205" y="2443634"/>
            <a:ext cx="930592" cy="274320"/>
          </a:xfrm>
          <a:prstGeom prst="rect">
            <a:avLst/>
          </a:prstGeom>
        </p:spPr>
        <p:txBody>
          <a:bodyPr wrap="none">
            <a:spAutoFit/>
          </a:bodyPr>
          <a:lstStyle/>
          <a:p>
            <a:r>
              <a:rPr altLang="en-US" b="1" lang="zh-CN" sz="1200">
                <a:solidFill>
                  <a:schemeClr val="bg1"/>
                </a:solidFill>
                <a:latin charset="-122" panose="020b0503020204020204" pitchFamily="34" typeface="微软雅黑"/>
                <a:ea charset="-122" panose="020b0503020204020204" pitchFamily="34" typeface="微软雅黑"/>
              </a:rPr>
              <a:t>研 发 背 景</a:t>
            </a:r>
          </a:p>
        </p:txBody>
      </p:sp>
      <p:sp>
        <p:nvSpPr>
          <p:cNvPr id="30" name="矩形 29">
            <a:extLst>
              <a:ext uri="{FF2B5EF4-FFF2-40B4-BE49-F238E27FC236}">
                <a16:creationId xmlns:a16="http://schemas.microsoft.com/office/drawing/2014/main" id="{86BEE83A-6890-402F-AE2E-F6AC2EA9A1CD}"/>
              </a:ext>
            </a:extLst>
          </p:cNvPr>
          <p:cNvSpPr/>
          <p:nvPr/>
        </p:nvSpPr>
        <p:spPr>
          <a:xfrm>
            <a:off x="8205205" y="4048068"/>
            <a:ext cx="930592" cy="274320"/>
          </a:xfrm>
          <a:prstGeom prst="rect">
            <a:avLst/>
          </a:prstGeom>
        </p:spPr>
        <p:txBody>
          <a:bodyPr wrap="none">
            <a:spAutoFit/>
          </a:bodyPr>
          <a:lstStyle/>
          <a:p>
            <a:r>
              <a:rPr altLang="en-US" b="1" lang="zh-CN" sz="1200">
                <a:solidFill>
                  <a:schemeClr val="bg1"/>
                </a:solidFill>
                <a:latin charset="-122" panose="020b0503020204020204" pitchFamily="34" typeface="微软雅黑"/>
                <a:ea charset="-122" panose="020b0503020204020204" pitchFamily="34" typeface="微软雅黑"/>
              </a:rPr>
              <a:t>研 发 背 景</a:t>
            </a:r>
          </a:p>
        </p:txBody>
      </p:sp>
      <p:sp>
        <p:nvSpPr>
          <p:cNvPr id="31" name="文本框 30">
            <a:extLst>
              <a:ext uri="{FF2B5EF4-FFF2-40B4-BE49-F238E27FC236}">
                <a16:creationId xmlns:a16="http://schemas.microsoft.com/office/drawing/2014/main" id="{EEC1D80B-4A85-458F-BB7B-7BE7EB05131B}"/>
              </a:ext>
            </a:extLst>
          </p:cNvPr>
          <p:cNvSpPr txBox="1"/>
          <p:nvPr/>
        </p:nvSpPr>
        <p:spPr>
          <a:xfrm>
            <a:off x="1221042" y="3108725"/>
            <a:ext cx="2241168" cy="533400"/>
          </a:xfrm>
          <a:prstGeom prst="rect">
            <a:avLst/>
          </a:prstGeom>
          <a:noFill/>
        </p:spPr>
        <p:txBody>
          <a:bodyPr rtlCol="0" wrap="square">
            <a:spAutoFit/>
          </a:bodyPr>
          <a:lstStyle/>
          <a:p>
            <a:pPr algn="ctr">
              <a:spcBef>
                <a:spcPts val="600"/>
              </a:spcBef>
            </a:pPr>
            <a:r>
              <a:rPr altLang="en-US" lang="zh-CN" sz="1200">
                <a:solidFill>
                  <a:schemeClr val="tx1">
                    <a:lumMod val="95000"/>
                    <a:lumOff val="5000"/>
                  </a:schemeClr>
                </a:solidFill>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200">
                <a:solidFill>
                  <a:schemeClr val="tx1">
                    <a:lumMod val="95000"/>
                    <a:lumOff val="5000"/>
                  </a:schemeClr>
                </a:solidFill>
                <a:latin charset="-122" panose="020b0503020204020204" pitchFamily="34" typeface="微软雅黑"/>
                <a:ea charset="-122" panose="020b0503020204020204" pitchFamily="34" typeface="微软雅黑"/>
                <a:cs charset="-122" typeface="Hiragino Sans GB W3"/>
              </a:rPr>
              <a:t>输入替换内容编辑文字</a:t>
            </a:r>
          </a:p>
        </p:txBody>
      </p:sp>
      <p:sp>
        <p:nvSpPr>
          <p:cNvPr id="34" name="文本框 33">
            <a:extLst>
              <a:ext uri="{FF2B5EF4-FFF2-40B4-BE49-F238E27FC236}">
                <a16:creationId xmlns:a16="http://schemas.microsoft.com/office/drawing/2014/main" id="{06621520-77C3-49F0-A3AD-5CBC1AFB29BF}"/>
              </a:ext>
            </a:extLst>
          </p:cNvPr>
          <p:cNvSpPr txBox="1"/>
          <p:nvPr/>
        </p:nvSpPr>
        <p:spPr>
          <a:xfrm>
            <a:off x="1221042" y="4670127"/>
            <a:ext cx="2241168" cy="533400"/>
          </a:xfrm>
          <a:prstGeom prst="rect">
            <a:avLst/>
          </a:prstGeom>
          <a:noFill/>
        </p:spPr>
        <p:txBody>
          <a:bodyPr rtlCol="0" wrap="square">
            <a:spAutoFit/>
          </a:bodyPr>
          <a:lstStyle/>
          <a:p>
            <a:pPr algn="ctr">
              <a:spcBef>
                <a:spcPts val="600"/>
              </a:spcBef>
            </a:pPr>
            <a:r>
              <a:rPr altLang="en-US" lang="zh-CN" sz="1200">
                <a:solidFill>
                  <a:schemeClr val="tx1">
                    <a:lumMod val="95000"/>
                    <a:lumOff val="5000"/>
                  </a:schemeClr>
                </a:solidFill>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200">
                <a:solidFill>
                  <a:schemeClr val="tx1">
                    <a:lumMod val="95000"/>
                    <a:lumOff val="5000"/>
                  </a:schemeClr>
                </a:solidFill>
                <a:latin charset="-122" panose="020b0503020204020204" pitchFamily="34" typeface="微软雅黑"/>
                <a:ea charset="-122" panose="020b0503020204020204" pitchFamily="34" typeface="微软雅黑"/>
                <a:cs charset="-122" typeface="Hiragino Sans GB W3"/>
              </a:rPr>
              <a:t>输入替换内容编辑文字</a:t>
            </a:r>
          </a:p>
        </p:txBody>
      </p:sp>
      <p:sp>
        <p:nvSpPr>
          <p:cNvPr id="38" name="文本框 37">
            <a:extLst>
              <a:ext uri="{FF2B5EF4-FFF2-40B4-BE49-F238E27FC236}">
                <a16:creationId xmlns:a16="http://schemas.microsoft.com/office/drawing/2014/main" id="{3DF795AF-E521-49AE-9E5C-54733C33A2BA}"/>
              </a:ext>
            </a:extLst>
          </p:cNvPr>
          <p:cNvSpPr txBox="1"/>
          <p:nvPr/>
        </p:nvSpPr>
        <p:spPr>
          <a:xfrm>
            <a:off x="4672946" y="3108725"/>
            <a:ext cx="2241168" cy="533400"/>
          </a:xfrm>
          <a:prstGeom prst="rect">
            <a:avLst/>
          </a:prstGeom>
          <a:noFill/>
        </p:spPr>
        <p:txBody>
          <a:bodyPr rtlCol="0" wrap="square">
            <a:spAutoFit/>
          </a:bodyPr>
          <a:lstStyle/>
          <a:p>
            <a:pPr algn="ctr">
              <a:spcBef>
                <a:spcPts val="600"/>
              </a:spcBef>
            </a:pPr>
            <a:r>
              <a:rPr altLang="en-US" lang="zh-CN" sz="1200">
                <a:solidFill>
                  <a:schemeClr val="tx1">
                    <a:lumMod val="95000"/>
                    <a:lumOff val="5000"/>
                  </a:schemeClr>
                </a:solidFill>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200">
                <a:solidFill>
                  <a:schemeClr val="tx1">
                    <a:lumMod val="95000"/>
                    <a:lumOff val="5000"/>
                  </a:schemeClr>
                </a:solidFill>
                <a:latin charset="-122" panose="020b0503020204020204" pitchFamily="34" typeface="微软雅黑"/>
                <a:ea charset="-122" panose="020b0503020204020204" pitchFamily="34" typeface="微软雅黑"/>
                <a:cs charset="-122" typeface="Hiragino Sans GB W3"/>
              </a:rPr>
              <a:t>输入替换内容编辑文字</a:t>
            </a:r>
          </a:p>
        </p:txBody>
      </p:sp>
      <p:sp>
        <p:nvSpPr>
          <p:cNvPr id="39" name="文本框 38">
            <a:extLst>
              <a:ext uri="{FF2B5EF4-FFF2-40B4-BE49-F238E27FC236}">
                <a16:creationId xmlns:a16="http://schemas.microsoft.com/office/drawing/2014/main" id="{8795D329-BB91-466E-AB1D-C086E5EE7C44}"/>
              </a:ext>
            </a:extLst>
          </p:cNvPr>
          <p:cNvSpPr txBox="1"/>
          <p:nvPr/>
        </p:nvSpPr>
        <p:spPr>
          <a:xfrm>
            <a:off x="4672946" y="4670127"/>
            <a:ext cx="2241168" cy="533400"/>
          </a:xfrm>
          <a:prstGeom prst="rect">
            <a:avLst/>
          </a:prstGeom>
          <a:noFill/>
        </p:spPr>
        <p:txBody>
          <a:bodyPr rtlCol="0" wrap="square">
            <a:spAutoFit/>
          </a:bodyPr>
          <a:lstStyle/>
          <a:p>
            <a:pPr algn="ctr">
              <a:spcBef>
                <a:spcPts val="600"/>
              </a:spcBef>
            </a:pPr>
            <a:r>
              <a:rPr altLang="en-US" lang="zh-CN" sz="1200">
                <a:solidFill>
                  <a:schemeClr val="tx1">
                    <a:lumMod val="95000"/>
                    <a:lumOff val="5000"/>
                  </a:schemeClr>
                </a:solidFill>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200">
                <a:solidFill>
                  <a:schemeClr val="tx1">
                    <a:lumMod val="95000"/>
                    <a:lumOff val="5000"/>
                  </a:schemeClr>
                </a:solidFill>
                <a:latin charset="-122" panose="020b0503020204020204" pitchFamily="34" typeface="微软雅黑"/>
                <a:ea charset="-122" panose="020b0503020204020204" pitchFamily="34" typeface="微软雅黑"/>
                <a:cs charset="-122" typeface="Hiragino Sans GB W3"/>
              </a:rPr>
              <a:t>输入替换内容编辑文字</a:t>
            </a:r>
          </a:p>
        </p:txBody>
      </p:sp>
      <p:sp>
        <p:nvSpPr>
          <p:cNvPr id="40" name="文本框 39">
            <a:extLst>
              <a:ext uri="{FF2B5EF4-FFF2-40B4-BE49-F238E27FC236}">
                <a16:creationId xmlns:a16="http://schemas.microsoft.com/office/drawing/2014/main" id="{092D1355-46E0-4C79-BFAB-53BF835622C2}"/>
              </a:ext>
            </a:extLst>
          </p:cNvPr>
          <p:cNvSpPr txBox="1"/>
          <p:nvPr/>
        </p:nvSpPr>
        <p:spPr>
          <a:xfrm>
            <a:off x="7994617" y="3108725"/>
            <a:ext cx="2241168" cy="533400"/>
          </a:xfrm>
          <a:prstGeom prst="rect">
            <a:avLst/>
          </a:prstGeom>
          <a:noFill/>
        </p:spPr>
        <p:txBody>
          <a:bodyPr rtlCol="0" wrap="square">
            <a:spAutoFit/>
          </a:bodyPr>
          <a:lstStyle/>
          <a:p>
            <a:pPr algn="ctr">
              <a:spcBef>
                <a:spcPts val="600"/>
              </a:spcBef>
            </a:pPr>
            <a:r>
              <a:rPr altLang="en-US" lang="zh-CN" sz="1200">
                <a:solidFill>
                  <a:schemeClr val="tx1">
                    <a:lumMod val="95000"/>
                    <a:lumOff val="5000"/>
                  </a:schemeClr>
                </a:solidFill>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200">
                <a:solidFill>
                  <a:schemeClr val="tx1">
                    <a:lumMod val="95000"/>
                    <a:lumOff val="5000"/>
                  </a:schemeClr>
                </a:solidFill>
                <a:latin charset="-122" panose="020b0503020204020204" pitchFamily="34" typeface="微软雅黑"/>
                <a:ea charset="-122" panose="020b0503020204020204" pitchFamily="34" typeface="微软雅黑"/>
                <a:cs charset="-122" typeface="Hiragino Sans GB W3"/>
              </a:rPr>
              <a:t>输入替换内容编辑文字</a:t>
            </a:r>
          </a:p>
        </p:txBody>
      </p:sp>
      <p:sp>
        <p:nvSpPr>
          <p:cNvPr id="41" name="文本框 40">
            <a:extLst>
              <a:ext uri="{FF2B5EF4-FFF2-40B4-BE49-F238E27FC236}">
                <a16:creationId xmlns:a16="http://schemas.microsoft.com/office/drawing/2014/main" id="{04B8A412-75D9-45A1-B0FA-B4F3AC9ED7E2}"/>
              </a:ext>
            </a:extLst>
          </p:cNvPr>
          <p:cNvSpPr txBox="1"/>
          <p:nvPr/>
        </p:nvSpPr>
        <p:spPr>
          <a:xfrm>
            <a:off x="7994617" y="4670127"/>
            <a:ext cx="2241168" cy="533400"/>
          </a:xfrm>
          <a:prstGeom prst="rect">
            <a:avLst/>
          </a:prstGeom>
          <a:noFill/>
        </p:spPr>
        <p:txBody>
          <a:bodyPr rtlCol="0" wrap="square">
            <a:spAutoFit/>
          </a:bodyPr>
          <a:lstStyle/>
          <a:p>
            <a:pPr algn="ctr">
              <a:spcBef>
                <a:spcPts val="600"/>
              </a:spcBef>
            </a:pPr>
            <a:r>
              <a:rPr altLang="en-US" lang="zh-CN" sz="1200">
                <a:solidFill>
                  <a:schemeClr val="tx1">
                    <a:lumMod val="95000"/>
                    <a:lumOff val="5000"/>
                  </a:schemeClr>
                </a:solidFill>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200">
                <a:solidFill>
                  <a:schemeClr val="tx1">
                    <a:lumMod val="95000"/>
                    <a:lumOff val="5000"/>
                  </a:schemeClr>
                </a:solidFill>
                <a:latin charset="-122" panose="020b0503020204020204" pitchFamily="34" typeface="微软雅黑"/>
                <a:ea charset="-122" panose="020b0503020204020204" pitchFamily="34" typeface="微软雅黑"/>
                <a:cs charset="-122" typeface="Hiragino Sans GB W3"/>
              </a:rPr>
              <a:t>输入替换内容编辑文字</a:t>
            </a:r>
          </a:p>
        </p:txBody>
      </p:sp>
    </p:spTree>
    <p:extLst>
      <p:ext uri="{BB962C8B-B14F-4D97-AF65-F5344CB8AC3E}">
        <p14:creationId val="4093917586"/>
      </p:ext>
    </p:extLst>
  </p:cSld>
  <p:clrMapOvr>
    <a:masterClrMapping/>
  </p:clrMapOvr>
  <mc:AlternateContent>
    <mc:Choice Requires="p15">
      <p:transition p14:dur="1250" spd="slow">
        <p15:prstTrans prst="pageCurlDouble"/>
      </p:transition>
    </mc:Choice>
    <mc:Fallback>
      <p:transition spd="slow">
        <p:fade/>
      </p:transition>
    </mc:Fallback>
  </mc:AlternateConten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CE48C2C5-2212-48D8-9ED9-599CF853EBD9}"/>
              </a:ext>
            </a:extLst>
          </p:cNvPr>
          <p:cNvSpPr/>
          <p:nvPr/>
        </p:nvSpPr>
        <p:spPr>
          <a:xfrm>
            <a:off x="5965928" y="-13648"/>
            <a:ext cx="2455211" cy="7233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文本框 2">
            <a:extLst>
              <a:ext uri="{FF2B5EF4-FFF2-40B4-BE49-F238E27FC236}">
                <a16:creationId xmlns:a16="http://schemas.microsoft.com/office/drawing/2014/main" id="{CE8C88E8-89F2-4319-8561-AD04CA35D7E7}"/>
              </a:ext>
            </a:extLst>
          </p:cNvPr>
          <p:cNvSpPr txBox="1"/>
          <p:nvPr/>
        </p:nvSpPr>
        <p:spPr>
          <a:xfrm>
            <a:off x="1726714" y="146880"/>
            <a:ext cx="20116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选题的背景与意义</a:t>
            </a:r>
          </a:p>
        </p:txBody>
      </p:sp>
      <p:sp>
        <p:nvSpPr>
          <p:cNvPr id="4" name="文本框 3">
            <a:extLst>
              <a:ext uri="{FF2B5EF4-FFF2-40B4-BE49-F238E27FC236}">
                <a16:creationId xmlns:a16="http://schemas.microsoft.com/office/drawing/2014/main" id="{19CEBF0F-73B3-4721-BF46-B76CAD718FA2}"/>
              </a:ext>
            </a:extLst>
          </p:cNvPr>
          <p:cNvSpPr txBox="1"/>
          <p:nvPr/>
        </p:nvSpPr>
        <p:spPr>
          <a:xfrm>
            <a:off x="4033185" y="146880"/>
            <a:ext cx="17830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研究方法及过程</a:t>
            </a:r>
          </a:p>
        </p:txBody>
      </p:sp>
      <p:sp>
        <p:nvSpPr>
          <p:cNvPr id="5" name="文本框 4">
            <a:extLst>
              <a:ext uri="{FF2B5EF4-FFF2-40B4-BE49-F238E27FC236}">
                <a16:creationId xmlns:a16="http://schemas.microsoft.com/office/drawing/2014/main" id="{4FB545C4-B3EC-42D1-BA4D-D9521D7EF8F4}"/>
              </a:ext>
            </a:extLst>
          </p:cNvPr>
          <p:cNvSpPr txBox="1"/>
          <p:nvPr/>
        </p:nvSpPr>
        <p:spPr>
          <a:xfrm>
            <a:off x="6096000" y="146880"/>
            <a:ext cx="2262158" cy="365760"/>
          </a:xfrm>
          <a:prstGeom prst="rect">
            <a:avLst/>
          </a:prstGeom>
          <a:noFill/>
        </p:spPr>
        <p:txBody>
          <a:bodyPr rtlCol="0" wrap="square">
            <a:spAutoFit/>
          </a:bodyPr>
          <a:lstStyle/>
          <a:p>
            <a:r>
              <a:rPr altLang="en-US" b="1" lang="zh-CN">
                <a:solidFill>
                  <a:schemeClr val="bg1"/>
                </a:solidFill>
                <a:latin charset="-122" panose="02010600030101010101" pitchFamily="2" typeface="等线"/>
                <a:ea charset="-122" panose="02010600030101010101" pitchFamily="2" typeface="等线"/>
              </a:rPr>
              <a:t>研究成果展示及应用</a:t>
            </a:r>
          </a:p>
        </p:txBody>
      </p:sp>
      <p:sp>
        <p:nvSpPr>
          <p:cNvPr id="6" name="文本框 5">
            <a:extLst>
              <a:ext uri="{FF2B5EF4-FFF2-40B4-BE49-F238E27FC236}">
                <a16:creationId xmlns:a16="http://schemas.microsoft.com/office/drawing/2014/main" id="{9DD4214C-869C-4E04-908B-E110B9A5440E}"/>
              </a:ext>
            </a:extLst>
          </p:cNvPr>
          <p:cNvSpPr txBox="1"/>
          <p:nvPr/>
        </p:nvSpPr>
        <p:spPr>
          <a:xfrm>
            <a:off x="8620479" y="146880"/>
            <a:ext cx="10972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论文总结</a:t>
            </a:r>
          </a:p>
        </p:txBody>
      </p:sp>
      <p:grpSp>
        <p:nvGrpSpPr>
          <p:cNvPr id="7" name="组合 6">
            <a:extLst>
              <a:ext uri="{FF2B5EF4-FFF2-40B4-BE49-F238E27FC236}">
                <a16:creationId xmlns:a16="http://schemas.microsoft.com/office/drawing/2014/main" id="{46843B9F-199F-4CAF-8825-0BF6C2A7AE23}"/>
              </a:ext>
            </a:extLst>
          </p:cNvPr>
          <p:cNvGrpSpPr/>
          <p:nvPr/>
        </p:nvGrpSpPr>
        <p:grpSpPr>
          <a:xfrm>
            <a:off x="1287438" y="1623108"/>
            <a:ext cx="3389523" cy="4164715"/>
            <a:chOff x="1208457" y="1858061"/>
            <a:chExt cx="3578190" cy="4396531"/>
          </a:xfrm>
        </p:grpSpPr>
        <p:grpSp>
          <p:nvGrpSpPr>
            <p:cNvPr id="8" name="组合 7">
              <a:extLst>
                <a:ext uri="{FF2B5EF4-FFF2-40B4-BE49-F238E27FC236}">
                  <a16:creationId xmlns:a16="http://schemas.microsoft.com/office/drawing/2014/main" id="{D262CBE1-02EF-4315-A26E-4056F28E9309}"/>
                </a:ext>
              </a:extLst>
            </p:cNvPr>
            <p:cNvGrpSpPr/>
            <p:nvPr/>
          </p:nvGrpSpPr>
          <p:grpSpPr>
            <a:xfrm>
              <a:off x="1360488" y="1858061"/>
              <a:ext cx="3225493" cy="4396531"/>
              <a:chOff x="2916476" y="3332062"/>
              <a:chExt cx="2314676" cy="3155035"/>
            </a:xfrm>
            <a:solidFill>
              <a:schemeClr val="accent1"/>
            </a:solidFill>
          </p:grpSpPr>
          <p:sp>
            <p:nvSpPr>
              <p:cNvPr id="14" name="Freeform 49">
                <a:extLst>
                  <a:ext uri="{FF2B5EF4-FFF2-40B4-BE49-F238E27FC236}">
                    <a16:creationId xmlns:a16="http://schemas.microsoft.com/office/drawing/2014/main" id="{152759EF-F6F5-401E-A551-E5BAECC098B3}"/>
                  </a:ext>
                </a:extLst>
              </p:cNvPr>
              <p:cNvSpPr/>
              <p:nvPr/>
            </p:nvSpPr>
            <p:spPr bwMode="auto">
              <a:xfrm>
                <a:off x="4437969" y="3612183"/>
                <a:ext cx="498320" cy="1494957"/>
              </a:xfrm>
              <a:custGeom>
                <a:gdLst>
                  <a:gd fmla="*/ 7 w 71" name="T0"/>
                  <a:gd fmla="*/ 212 h 213" name="T1"/>
                  <a:gd fmla="*/ 1 w 71" name="T2"/>
                  <a:gd fmla="*/ 201 h 213" name="T3"/>
                  <a:gd fmla="*/ 52 w 71" name="T4"/>
                  <a:gd fmla="*/ 7 h 213" name="T5"/>
                  <a:gd fmla="*/ 63 w 71" name="T6"/>
                  <a:gd fmla="*/ 1 h 213" name="T7"/>
                  <a:gd fmla="*/ 63 w 71" name="T8"/>
                  <a:gd fmla="*/ 1 h 213" name="T9"/>
                  <a:gd fmla="*/ 70 w 71" name="T10"/>
                  <a:gd fmla="*/ 12 h 213" name="T11"/>
                  <a:gd fmla="*/ 18 w 71" name="T12"/>
                  <a:gd fmla="*/ 205 h 213" name="T13"/>
                  <a:gd fmla="*/ 7 w 71" name="T14"/>
                  <a:gd fmla="*/ 212 h 21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3" w="71">
                    <a:moveTo>
                      <a:pt x="7" y="212"/>
                    </a:moveTo>
                    <a:cubicBezTo>
                      <a:pt x="2" y="211"/>
                      <a:pt x="0" y="206"/>
                      <a:pt x="1" y="201"/>
                    </a:cubicBezTo>
                    <a:cubicBezTo>
                      <a:pt x="52" y="7"/>
                      <a:pt x="52" y="7"/>
                      <a:pt x="52" y="7"/>
                    </a:cubicBezTo>
                    <a:cubicBezTo>
                      <a:pt x="54" y="3"/>
                      <a:pt x="59" y="0"/>
                      <a:pt x="63" y="1"/>
                    </a:cubicBezTo>
                    <a:cubicBezTo>
                      <a:pt x="63" y="1"/>
                      <a:pt x="63" y="1"/>
                      <a:pt x="63" y="1"/>
                    </a:cubicBezTo>
                    <a:cubicBezTo>
                      <a:pt x="68" y="2"/>
                      <a:pt x="71" y="7"/>
                      <a:pt x="70" y="12"/>
                    </a:cubicBezTo>
                    <a:cubicBezTo>
                      <a:pt x="18" y="205"/>
                      <a:pt x="18" y="205"/>
                      <a:pt x="18" y="205"/>
                    </a:cubicBezTo>
                    <a:cubicBezTo>
                      <a:pt x="17" y="210"/>
                      <a:pt x="12" y="213"/>
                      <a:pt x="7" y="212"/>
                    </a:cubicBezTo>
                    <a:close/>
                  </a:path>
                </a:pathLst>
              </a:custGeom>
              <a:solidFill>
                <a:schemeClr val="bg1">
                  <a:lumMod val="65000"/>
                </a:schemeClr>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b="1" lang="zh-CN" sz="1200"/>
              </a:p>
            </p:txBody>
          </p:sp>
          <p:sp>
            <p:nvSpPr>
              <p:cNvPr id="15" name="Freeform 50">
                <a:extLst>
                  <a:ext uri="{FF2B5EF4-FFF2-40B4-BE49-F238E27FC236}">
                    <a16:creationId xmlns:a16="http://schemas.microsoft.com/office/drawing/2014/main" id="{8E58F92F-EB95-47F2-96D6-64B690552BEA}"/>
                  </a:ext>
                </a:extLst>
              </p:cNvPr>
              <p:cNvSpPr/>
              <p:nvPr/>
            </p:nvSpPr>
            <p:spPr bwMode="auto">
              <a:xfrm>
                <a:off x="3798117" y="4172423"/>
                <a:ext cx="645751" cy="863950"/>
              </a:xfrm>
              <a:custGeom>
                <a:gdLst>
                  <a:gd fmla="*/ 88 w 92" name="T0"/>
                  <a:gd fmla="*/ 121 h 123" name="T1"/>
                  <a:gd fmla="*/ 80 w 92" name="T2"/>
                  <a:gd fmla="*/ 120 h 123" name="T3"/>
                  <a:gd fmla="*/ 1 w 92" name="T4"/>
                  <a:gd fmla="*/ 11 h 123" name="T5"/>
                  <a:gd fmla="*/ 3 w 92" name="T6"/>
                  <a:gd fmla="*/ 2 h 123" name="T7"/>
                  <a:gd fmla="*/ 3 w 92" name="T8"/>
                  <a:gd fmla="*/ 2 h 123" name="T9"/>
                  <a:gd fmla="*/ 11 w 92" name="T10"/>
                  <a:gd fmla="*/ 4 h 123" name="T11"/>
                  <a:gd fmla="*/ 90 w 92" name="T12"/>
                  <a:gd fmla="*/ 113 h 123" name="T13"/>
                  <a:gd fmla="*/ 88 w 92" name="T14"/>
                  <a:gd fmla="*/ 121 h 12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3" w="92">
                    <a:moveTo>
                      <a:pt x="88" y="121"/>
                    </a:moveTo>
                    <a:cubicBezTo>
                      <a:pt x="85" y="123"/>
                      <a:pt x="82" y="123"/>
                      <a:pt x="80" y="120"/>
                    </a:cubicBezTo>
                    <a:cubicBezTo>
                      <a:pt x="1" y="11"/>
                      <a:pt x="1" y="11"/>
                      <a:pt x="1" y="11"/>
                    </a:cubicBezTo>
                    <a:cubicBezTo>
                      <a:pt x="0" y="8"/>
                      <a:pt x="0" y="4"/>
                      <a:pt x="3" y="2"/>
                    </a:cubicBezTo>
                    <a:cubicBezTo>
                      <a:pt x="3" y="2"/>
                      <a:pt x="3" y="2"/>
                      <a:pt x="3" y="2"/>
                    </a:cubicBezTo>
                    <a:cubicBezTo>
                      <a:pt x="6" y="0"/>
                      <a:pt x="9" y="1"/>
                      <a:pt x="11" y="4"/>
                    </a:cubicBezTo>
                    <a:cubicBezTo>
                      <a:pt x="90" y="113"/>
                      <a:pt x="90" y="113"/>
                      <a:pt x="90" y="113"/>
                    </a:cubicBezTo>
                    <a:cubicBezTo>
                      <a:pt x="92" y="116"/>
                      <a:pt x="91" y="119"/>
                      <a:pt x="88" y="121"/>
                    </a:cubicBezTo>
                    <a:close/>
                  </a:path>
                </a:pathLst>
              </a:custGeom>
              <a:solidFill>
                <a:schemeClr val="bg1">
                  <a:lumMod val="65000"/>
                </a:schemeClr>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b="1" lang="zh-CN" sz="1200"/>
              </a:p>
            </p:txBody>
          </p:sp>
          <p:sp>
            <p:nvSpPr>
              <p:cNvPr id="16" name="Freeform 51">
                <a:extLst>
                  <a:ext uri="{FF2B5EF4-FFF2-40B4-BE49-F238E27FC236}">
                    <a16:creationId xmlns:a16="http://schemas.microsoft.com/office/drawing/2014/main" id="{8157C811-CD64-45A3-91CF-25309D991B32}"/>
                  </a:ext>
                </a:extLst>
              </p:cNvPr>
              <p:cNvSpPr/>
              <p:nvPr/>
            </p:nvSpPr>
            <p:spPr bwMode="auto">
              <a:xfrm>
                <a:off x="4561812" y="5357772"/>
                <a:ext cx="501267" cy="946511"/>
              </a:xfrm>
              <a:custGeom>
                <a:gdLst>
                  <a:gd fmla="*/ 4 w 71" name="T0"/>
                  <a:gd fmla="*/ 1 h 135" name="T1"/>
                  <a:gd fmla="*/ 12 w 71" name="T2"/>
                  <a:gd fmla="*/ 4 h 135" name="T3"/>
                  <a:gd fmla="*/ 69 w 71" name="T4"/>
                  <a:gd fmla="*/ 126 h 135" name="T5"/>
                  <a:gd fmla="*/ 67 w 71" name="T6"/>
                  <a:gd fmla="*/ 134 h 135" name="T7"/>
                  <a:gd fmla="*/ 67 w 71" name="T8"/>
                  <a:gd fmla="*/ 134 h 135" name="T9"/>
                  <a:gd fmla="*/ 59 w 71" name="T10"/>
                  <a:gd fmla="*/ 131 h 135" name="T11"/>
                  <a:gd fmla="*/ 1 w 71" name="T12"/>
                  <a:gd fmla="*/ 9 h 135" name="T13"/>
                  <a:gd fmla="*/ 4 w 71" name="T14"/>
                  <a:gd fmla="*/ 1 h 13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35" w="71">
                    <a:moveTo>
                      <a:pt x="4" y="1"/>
                    </a:moveTo>
                    <a:cubicBezTo>
                      <a:pt x="7" y="0"/>
                      <a:pt x="11" y="1"/>
                      <a:pt x="12" y="4"/>
                    </a:cubicBezTo>
                    <a:cubicBezTo>
                      <a:pt x="69" y="126"/>
                      <a:pt x="69" y="126"/>
                      <a:pt x="69" y="126"/>
                    </a:cubicBezTo>
                    <a:cubicBezTo>
                      <a:pt x="71" y="129"/>
                      <a:pt x="70" y="133"/>
                      <a:pt x="67" y="134"/>
                    </a:cubicBezTo>
                    <a:cubicBezTo>
                      <a:pt x="67" y="134"/>
                      <a:pt x="67" y="134"/>
                      <a:pt x="67" y="134"/>
                    </a:cubicBezTo>
                    <a:cubicBezTo>
                      <a:pt x="64" y="135"/>
                      <a:pt x="60" y="134"/>
                      <a:pt x="59" y="131"/>
                    </a:cubicBezTo>
                    <a:cubicBezTo>
                      <a:pt x="1" y="9"/>
                      <a:pt x="1" y="9"/>
                      <a:pt x="1" y="9"/>
                    </a:cubicBezTo>
                    <a:cubicBezTo>
                      <a:pt x="0" y="6"/>
                      <a:pt x="1" y="3"/>
                      <a:pt x="4" y="1"/>
                    </a:cubicBezTo>
                    <a:close/>
                  </a:path>
                </a:pathLst>
              </a:custGeom>
              <a:solidFill>
                <a:schemeClr val="bg1">
                  <a:lumMod val="65000"/>
                </a:schemeClr>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b="1" lang="zh-CN" sz="1200"/>
              </a:p>
            </p:txBody>
          </p:sp>
          <p:sp>
            <p:nvSpPr>
              <p:cNvPr id="17" name="Freeform 52">
                <a:extLst>
                  <a:ext uri="{FF2B5EF4-FFF2-40B4-BE49-F238E27FC236}">
                    <a16:creationId xmlns:a16="http://schemas.microsoft.com/office/drawing/2014/main" id="{F9C60C13-450C-4F65-AB20-55F887F020FF}"/>
                  </a:ext>
                </a:extLst>
              </p:cNvPr>
              <p:cNvSpPr/>
              <p:nvPr/>
            </p:nvSpPr>
            <p:spPr bwMode="auto">
              <a:xfrm>
                <a:off x="3199545" y="5127779"/>
                <a:ext cx="1111635" cy="215251"/>
              </a:xfrm>
              <a:custGeom>
                <a:gdLst>
                  <a:gd fmla="*/ 157 w 158" name="T0"/>
                  <a:gd fmla="*/ 6 h 31" name="T1"/>
                  <a:gd fmla="*/ 152 w 158" name="T2"/>
                  <a:gd fmla="*/ 13 h 31" name="T3"/>
                  <a:gd fmla="*/ 8 w 158" name="T4"/>
                  <a:gd fmla="*/ 31 h 31" name="T5"/>
                  <a:gd fmla="*/ 0 w 158" name="T6"/>
                  <a:gd fmla="*/ 25 h 31" name="T7"/>
                  <a:gd fmla="*/ 0 w 158" name="T8"/>
                  <a:gd fmla="*/ 25 h 31" name="T9"/>
                  <a:gd fmla="*/ 6 w 158" name="T10"/>
                  <a:gd fmla="*/ 18 h 31" name="T11"/>
                  <a:gd fmla="*/ 150 w 158" name="T12"/>
                  <a:gd fmla="*/ 0 h 31" name="T13"/>
                  <a:gd fmla="*/ 157 w 158" name="T14"/>
                  <a:gd fmla="*/ 6 h 3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1" w="158">
                    <a:moveTo>
                      <a:pt x="157" y="6"/>
                    </a:moveTo>
                    <a:cubicBezTo>
                      <a:pt x="158" y="9"/>
                      <a:pt x="155" y="13"/>
                      <a:pt x="152" y="13"/>
                    </a:cubicBezTo>
                    <a:cubicBezTo>
                      <a:pt x="8" y="31"/>
                      <a:pt x="8" y="31"/>
                      <a:pt x="8" y="31"/>
                    </a:cubicBezTo>
                    <a:cubicBezTo>
                      <a:pt x="4" y="31"/>
                      <a:pt x="1" y="29"/>
                      <a:pt x="0" y="25"/>
                    </a:cubicBezTo>
                    <a:cubicBezTo>
                      <a:pt x="0" y="25"/>
                      <a:pt x="0" y="25"/>
                      <a:pt x="0" y="25"/>
                    </a:cubicBezTo>
                    <a:cubicBezTo>
                      <a:pt x="0" y="21"/>
                      <a:pt x="3" y="18"/>
                      <a:pt x="6" y="18"/>
                    </a:cubicBezTo>
                    <a:cubicBezTo>
                      <a:pt x="150" y="0"/>
                      <a:pt x="150" y="0"/>
                      <a:pt x="150" y="0"/>
                    </a:cubicBezTo>
                    <a:cubicBezTo>
                      <a:pt x="154" y="0"/>
                      <a:pt x="157" y="2"/>
                      <a:pt x="157" y="6"/>
                    </a:cubicBezTo>
                    <a:close/>
                  </a:path>
                </a:pathLst>
              </a:custGeom>
              <a:solidFill>
                <a:schemeClr val="bg1">
                  <a:lumMod val="65000"/>
                </a:schemeClr>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b="1" lang="zh-CN" sz="1200"/>
              </a:p>
            </p:txBody>
          </p:sp>
          <p:sp>
            <p:nvSpPr>
              <p:cNvPr id="18" name="Oval 44">
                <a:extLst>
                  <a:ext uri="{FF2B5EF4-FFF2-40B4-BE49-F238E27FC236}">
                    <a16:creationId xmlns:a16="http://schemas.microsoft.com/office/drawing/2014/main" id="{F74BD7E4-4F94-4374-90AE-560A2ACBB540}"/>
                  </a:ext>
                </a:extLst>
              </p:cNvPr>
              <p:cNvSpPr>
                <a:spLocks noChangeArrowheads="1"/>
              </p:cNvSpPr>
              <p:nvPr/>
            </p:nvSpPr>
            <p:spPr bwMode="auto">
              <a:xfrm>
                <a:off x="4042853" y="4685484"/>
                <a:ext cx="852155" cy="849206"/>
              </a:xfrm>
              <a:prstGeom prst="ellipse">
                <a:avLst/>
              </a:prstGeom>
              <a:solidFill>
                <a:schemeClr val="tx1"/>
              </a:solidFill>
              <a:ln>
                <a:noFill/>
              </a:ln>
            </p:spPr>
            <p:txBody>
              <a:bodyPr anchor="t" anchorCtr="0" bIns="45720" compatLnSpc="1" lIns="91440" numCol="1" rIns="91440" tIns="45720" vert="horz" wrap="square"/>
              <a:lstStyle/>
              <a:p>
                <a:endParaRPr altLang="en-US" b="1" lang="zh-CN" sz="1200"/>
              </a:p>
            </p:txBody>
          </p:sp>
          <p:sp>
            <p:nvSpPr>
              <p:cNvPr id="19" name="Oval 45">
                <a:extLst>
                  <a:ext uri="{FF2B5EF4-FFF2-40B4-BE49-F238E27FC236}">
                    <a16:creationId xmlns:a16="http://schemas.microsoft.com/office/drawing/2014/main" id="{63682805-D465-4B74-9E7F-4061C2F5B85A}"/>
                  </a:ext>
                </a:extLst>
              </p:cNvPr>
              <p:cNvSpPr>
                <a:spLocks noChangeArrowheads="1"/>
              </p:cNvSpPr>
              <p:nvPr/>
            </p:nvSpPr>
            <p:spPr bwMode="auto">
              <a:xfrm>
                <a:off x="4535275" y="3332062"/>
                <a:ext cx="669340" cy="657546"/>
              </a:xfrm>
              <a:prstGeom prst="ellipse">
                <a:avLst/>
              </a:prstGeom>
              <a:solidFill>
                <a:schemeClr val="bg1">
                  <a:lumMod val="50000"/>
                </a:schemeClr>
              </a:solidFill>
              <a:ln>
                <a:noFill/>
              </a:ln>
            </p:spPr>
            <p:txBody>
              <a:bodyPr anchor="t" anchorCtr="0" bIns="45720" compatLnSpc="1" lIns="91440" numCol="1" rIns="91440" tIns="45720" vert="horz" wrap="square"/>
              <a:lstStyle/>
              <a:p>
                <a:endParaRPr altLang="en-US" b="1" lang="zh-CN" sz="1200"/>
              </a:p>
            </p:txBody>
          </p:sp>
          <p:sp>
            <p:nvSpPr>
              <p:cNvPr id="20" name="Freeform 46">
                <a:extLst>
                  <a:ext uri="{FF2B5EF4-FFF2-40B4-BE49-F238E27FC236}">
                    <a16:creationId xmlns:a16="http://schemas.microsoft.com/office/drawing/2014/main" id="{063BC47C-05A5-4F9C-AAB1-E96EDE460E24}"/>
                  </a:ext>
                </a:extLst>
              </p:cNvPr>
              <p:cNvSpPr/>
              <p:nvPr/>
            </p:nvSpPr>
            <p:spPr bwMode="auto">
              <a:xfrm>
                <a:off x="3571072" y="3948327"/>
                <a:ext cx="409861" cy="406911"/>
              </a:xfrm>
              <a:custGeom>
                <a:gdLst>
                  <a:gd fmla="*/ 28 w 58" name="T0"/>
                  <a:gd fmla="*/ 1 h 58" name="T1"/>
                  <a:gd fmla="*/ 58 w 58" name="T2"/>
                  <a:gd fmla="*/ 28 h 58" name="T3"/>
                  <a:gd fmla="*/ 30 w 58" name="T4"/>
                  <a:gd fmla="*/ 58 h 58" name="T5"/>
                  <a:gd fmla="*/ 1 w 58" name="T6"/>
                  <a:gd fmla="*/ 30 h 58" name="T7"/>
                  <a:gd fmla="*/ 28 w 58" name="T8"/>
                  <a:gd fmla="*/ 1 h 58" name="T9"/>
                </a:gdLst>
                <a:cxnLst>
                  <a:cxn ang="0">
                    <a:pos x="T0" y="T1"/>
                  </a:cxn>
                  <a:cxn ang="0">
                    <a:pos x="T2" y="T3"/>
                  </a:cxn>
                  <a:cxn ang="0">
                    <a:pos x="T4" y="T5"/>
                  </a:cxn>
                  <a:cxn ang="0">
                    <a:pos x="T6" y="T7"/>
                  </a:cxn>
                  <a:cxn ang="0">
                    <a:pos x="T8" y="T9"/>
                  </a:cxn>
                </a:cxnLst>
                <a:rect b="b" l="0" r="r" t="0"/>
                <a:pathLst>
                  <a:path h="57" w="57">
                    <a:moveTo>
                      <a:pt x="28" y="1"/>
                    </a:moveTo>
                    <a:cubicBezTo>
                      <a:pt x="44" y="0"/>
                      <a:pt x="57" y="13"/>
                      <a:pt x="58" y="28"/>
                    </a:cubicBezTo>
                    <a:cubicBezTo>
                      <a:pt x="58" y="44"/>
                      <a:pt x="46" y="57"/>
                      <a:pt x="30" y="58"/>
                    </a:cubicBezTo>
                    <a:cubicBezTo>
                      <a:pt x="15" y="58"/>
                      <a:pt x="1" y="46"/>
                      <a:pt x="1" y="30"/>
                    </a:cubicBezTo>
                    <a:cubicBezTo>
                      <a:pt x="0" y="15"/>
                      <a:pt x="12" y="2"/>
                      <a:pt x="28" y="1"/>
                    </a:cubicBezTo>
                    <a:close/>
                  </a:path>
                </a:pathLst>
              </a:custGeom>
              <a:solidFill>
                <a:schemeClr val="tx1"/>
              </a:solidFill>
              <a:ln>
                <a:noFill/>
              </a:ln>
            </p:spPr>
            <p:txBody>
              <a:bodyPr anchor="t" anchorCtr="0" bIns="45720" compatLnSpc="1" lIns="91440" numCol="1" rIns="91440" tIns="45720" vert="horz" wrap="square"/>
              <a:lstStyle/>
              <a:p>
                <a:endParaRPr altLang="en-US" b="1" lang="zh-CN" sz="1200"/>
              </a:p>
            </p:txBody>
          </p:sp>
          <p:sp>
            <p:nvSpPr>
              <p:cNvPr id="21" name="Freeform 47">
                <a:extLst>
                  <a:ext uri="{FF2B5EF4-FFF2-40B4-BE49-F238E27FC236}">
                    <a16:creationId xmlns:a16="http://schemas.microsoft.com/office/drawing/2014/main" id="{CDD1E96E-446F-4610-9DA3-479F8E70C80B}"/>
                  </a:ext>
                </a:extLst>
              </p:cNvPr>
              <p:cNvSpPr/>
              <p:nvPr/>
            </p:nvSpPr>
            <p:spPr bwMode="auto">
              <a:xfrm>
                <a:off x="4859625" y="6121467"/>
                <a:ext cx="371527" cy="365630"/>
              </a:xfrm>
              <a:custGeom>
                <a:gdLst>
                  <a:gd fmla="*/ 51 w 53" name="T0"/>
                  <a:gd fmla="*/ 29 h 52" name="T1"/>
                  <a:gd fmla="*/ 23 w 53" name="T2"/>
                  <a:gd fmla="*/ 50 h 52" name="T3"/>
                  <a:gd fmla="*/ 2 w 53" name="T4"/>
                  <a:gd fmla="*/ 22 h 52" name="T5"/>
                  <a:gd fmla="*/ 30 w 53" name="T6"/>
                  <a:gd fmla="*/ 1 h 52" name="T7"/>
                  <a:gd fmla="*/ 51 w 53" name="T8"/>
                  <a:gd fmla="*/ 29 h 52" name="T9"/>
                </a:gdLst>
                <a:cxnLst>
                  <a:cxn ang="0">
                    <a:pos x="T0" y="T1"/>
                  </a:cxn>
                  <a:cxn ang="0">
                    <a:pos x="T2" y="T3"/>
                  </a:cxn>
                  <a:cxn ang="0">
                    <a:pos x="T4" y="T5"/>
                  </a:cxn>
                  <a:cxn ang="0">
                    <a:pos x="T6" y="T7"/>
                  </a:cxn>
                  <a:cxn ang="0">
                    <a:pos x="T8" y="T9"/>
                  </a:cxn>
                </a:cxnLst>
                <a:rect b="b" l="0" r="r" t="0"/>
                <a:pathLst>
                  <a:path h="52" w="52">
                    <a:moveTo>
                      <a:pt x="51" y="29"/>
                    </a:moveTo>
                    <a:cubicBezTo>
                      <a:pt x="49" y="43"/>
                      <a:pt x="36" y="52"/>
                      <a:pt x="23" y="50"/>
                    </a:cubicBezTo>
                    <a:cubicBezTo>
                      <a:pt x="10" y="48"/>
                      <a:pt x="0" y="36"/>
                      <a:pt x="2" y="22"/>
                    </a:cubicBezTo>
                    <a:cubicBezTo>
                      <a:pt x="4" y="9"/>
                      <a:pt x="16" y="0"/>
                      <a:pt x="30" y="1"/>
                    </a:cubicBezTo>
                    <a:cubicBezTo>
                      <a:pt x="43" y="3"/>
                      <a:pt x="53" y="16"/>
                      <a:pt x="51" y="29"/>
                    </a:cubicBezTo>
                    <a:close/>
                  </a:path>
                </a:pathLst>
              </a:custGeom>
              <a:solidFill>
                <a:schemeClr val="tx1"/>
              </a:solidFill>
              <a:ln>
                <a:noFill/>
              </a:ln>
            </p:spPr>
            <p:txBody>
              <a:bodyPr anchor="t" anchorCtr="0" bIns="45720" compatLnSpc="1" lIns="91440" numCol="1" rIns="91440" tIns="45720" vert="horz" wrap="square"/>
              <a:lstStyle/>
              <a:p>
                <a:endParaRPr altLang="en-US" b="1" lang="zh-CN" sz="1200"/>
              </a:p>
            </p:txBody>
          </p:sp>
          <p:sp>
            <p:nvSpPr>
              <p:cNvPr id="22" name="Oval 48">
                <a:extLst>
                  <a:ext uri="{FF2B5EF4-FFF2-40B4-BE49-F238E27FC236}">
                    <a16:creationId xmlns:a16="http://schemas.microsoft.com/office/drawing/2014/main" id="{87D433BF-ACD8-4B8F-89B7-AA9D9DC54F4A}"/>
                  </a:ext>
                </a:extLst>
              </p:cNvPr>
              <p:cNvSpPr>
                <a:spLocks noChangeArrowheads="1"/>
              </p:cNvSpPr>
              <p:nvPr/>
            </p:nvSpPr>
            <p:spPr bwMode="auto">
              <a:xfrm>
                <a:off x="2916476" y="5098293"/>
                <a:ext cx="451141" cy="448192"/>
              </a:xfrm>
              <a:prstGeom prst="ellipse">
                <a:avLst/>
              </a:prstGeom>
              <a:solidFill>
                <a:schemeClr val="bg1">
                  <a:lumMod val="50000"/>
                </a:schemeClr>
              </a:solidFill>
              <a:ln>
                <a:noFill/>
              </a:ln>
            </p:spPr>
            <p:txBody>
              <a:bodyPr anchor="t" anchorCtr="0" bIns="45720" compatLnSpc="1" lIns="91440" numCol="1" rIns="91440" tIns="45720" vert="horz" wrap="square"/>
              <a:lstStyle/>
              <a:p>
                <a:endParaRPr altLang="en-US" b="1" lang="zh-CN" sz="1200"/>
              </a:p>
            </p:txBody>
          </p:sp>
        </p:grpSp>
        <p:sp>
          <p:nvSpPr>
            <p:cNvPr id="9" name="文本框 8">
              <a:extLst>
                <a:ext uri="{FF2B5EF4-FFF2-40B4-BE49-F238E27FC236}">
                  <a16:creationId xmlns:a16="http://schemas.microsoft.com/office/drawing/2014/main" id="{00E28222-508F-4E0A-AB72-375AADB2339F}"/>
                </a:ext>
              </a:extLst>
            </p:cNvPr>
            <p:cNvSpPr txBox="1"/>
            <p:nvPr/>
          </p:nvSpPr>
          <p:spPr>
            <a:xfrm>
              <a:off x="2930089" y="4141029"/>
              <a:ext cx="1138169" cy="289589"/>
            </a:xfrm>
            <a:prstGeom prst="rect">
              <a:avLst/>
            </a:prstGeom>
            <a:noFill/>
          </p:spPr>
          <p:txBody>
            <a:bodyPr rtlCol="0" wrap="square">
              <a:spAutoFit/>
            </a:bodyPr>
            <a:lstStyle/>
            <a:p>
              <a:pPr algn="ctr"/>
              <a:r>
                <a:rPr altLang="zh-CN" b="1" lang="en-US" sz="1200">
                  <a:solidFill>
                    <a:schemeClr val="bg1"/>
                  </a:solidFill>
                  <a:latin charset="-122" panose="02010600040101010101" pitchFamily="2" typeface="华文细黑"/>
                  <a:ea charset="-122" panose="02010600040101010101" pitchFamily="2" typeface="华文细黑"/>
                  <a:cs charset="0" panose="020b0604020202020204" pitchFamily="34" typeface="Arial"/>
                </a:rPr>
                <a:t>TEXT</a:t>
              </a:r>
            </a:p>
          </p:txBody>
        </p:sp>
        <p:sp>
          <p:nvSpPr>
            <p:cNvPr id="10" name="文本框 9">
              <a:extLst>
                <a:ext uri="{FF2B5EF4-FFF2-40B4-BE49-F238E27FC236}">
                  <a16:creationId xmlns:a16="http://schemas.microsoft.com/office/drawing/2014/main" id="{1D483D81-5FDC-4DE1-B193-B6114E33CE55}"/>
                </a:ext>
              </a:extLst>
            </p:cNvPr>
            <p:cNvSpPr txBox="1"/>
            <p:nvPr/>
          </p:nvSpPr>
          <p:spPr>
            <a:xfrm>
              <a:off x="3616278" y="2121107"/>
              <a:ext cx="932724" cy="289589"/>
            </a:xfrm>
            <a:prstGeom prst="rect">
              <a:avLst/>
            </a:prstGeom>
            <a:noFill/>
          </p:spPr>
          <p:txBody>
            <a:bodyPr rtlCol="0" wrap="square">
              <a:spAutoFit/>
            </a:bodyPr>
            <a:lstStyle/>
            <a:p>
              <a:pPr algn="ctr"/>
              <a:r>
                <a:rPr altLang="zh-CN" b="1" lang="en-US" sz="1200">
                  <a:solidFill>
                    <a:schemeClr val="bg1"/>
                  </a:solidFill>
                  <a:latin charset="-122" panose="02010600040101010101" pitchFamily="2" typeface="华文细黑"/>
                  <a:ea charset="-122" panose="02010600040101010101" pitchFamily="2" typeface="华文细黑"/>
                  <a:cs charset="0" panose="020b0604020202020204" pitchFamily="34" typeface="Arial"/>
                </a:rPr>
                <a:t>01</a:t>
              </a:r>
            </a:p>
          </p:txBody>
        </p:sp>
        <p:sp>
          <p:nvSpPr>
            <p:cNvPr id="11" name="文本框 10">
              <a:extLst>
                <a:ext uri="{FF2B5EF4-FFF2-40B4-BE49-F238E27FC236}">
                  <a16:creationId xmlns:a16="http://schemas.microsoft.com/office/drawing/2014/main" id="{9766303F-1624-4076-AE06-F2FE5AA80F2C}"/>
                </a:ext>
              </a:extLst>
            </p:cNvPr>
            <p:cNvSpPr txBox="1"/>
            <p:nvPr/>
          </p:nvSpPr>
          <p:spPr>
            <a:xfrm>
              <a:off x="3853922" y="5800205"/>
              <a:ext cx="932724" cy="289589"/>
            </a:xfrm>
            <a:prstGeom prst="rect">
              <a:avLst/>
            </a:prstGeom>
            <a:noFill/>
          </p:spPr>
          <p:txBody>
            <a:bodyPr rtlCol="0" wrap="square">
              <a:spAutoFit/>
            </a:bodyPr>
            <a:lstStyle/>
            <a:p>
              <a:pPr algn="ctr"/>
              <a:r>
                <a:rPr altLang="zh-CN" b="1" lang="en-US" sz="1200">
                  <a:solidFill>
                    <a:schemeClr val="bg1"/>
                  </a:solidFill>
                  <a:latin charset="-122" panose="02010600040101010101" pitchFamily="2" typeface="华文细黑"/>
                  <a:ea charset="-122" panose="02010600040101010101" pitchFamily="2" typeface="华文细黑"/>
                  <a:cs charset="0" panose="020b0604020202020204" pitchFamily="34" typeface="Arial"/>
                </a:rPr>
                <a:t>04</a:t>
              </a:r>
            </a:p>
          </p:txBody>
        </p:sp>
        <p:sp>
          <p:nvSpPr>
            <p:cNvPr id="12" name="文本框 11">
              <a:extLst>
                <a:ext uri="{FF2B5EF4-FFF2-40B4-BE49-F238E27FC236}">
                  <a16:creationId xmlns:a16="http://schemas.microsoft.com/office/drawing/2014/main" id="{12E4DCB3-0388-48B6-844F-1FA4FE4AA9CF}"/>
                </a:ext>
              </a:extLst>
            </p:cNvPr>
            <p:cNvSpPr txBox="1"/>
            <p:nvPr/>
          </p:nvSpPr>
          <p:spPr>
            <a:xfrm>
              <a:off x="2106255" y="2807424"/>
              <a:ext cx="932724" cy="289589"/>
            </a:xfrm>
            <a:prstGeom prst="rect">
              <a:avLst/>
            </a:prstGeom>
            <a:noFill/>
          </p:spPr>
          <p:txBody>
            <a:bodyPr rtlCol="0" wrap="square">
              <a:spAutoFit/>
            </a:bodyPr>
            <a:lstStyle/>
            <a:p>
              <a:pPr algn="ctr"/>
              <a:r>
                <a:rPr altLang="zh-CN" b="1" lang="en-US" sz="1200">
                  <a:solidFill>
                    <a:schemeClr val="bg1"/>
                  </a:solidFill>
                  <a:latin charset="-122" panose="02010600040101010101" pitchFamily="2" typeface="华文细黑"/>
                  <a:ea charset="-122" panose="02010600040101010101" pitchFamily="2" typeface="华文细黑"/>
                  <a:cs charset="0" panose="020b0604020202020204" pitchFamily="34" typeface="Arial"/>
                </a:rPr>
                <a:t>02</a:t>
              </a:r>
            </a:p>
          </p:txBody>
        </p:sp>
        <p:sp>
          <p:nvSpPr>
            <p:cNvPr id="13" name="文本框 12">
              <a:extLst>
                <a:ext uri="{FF2B5EF4-FFF2-40B4-BE49-F238E27FC236}">
                  <a16:creationId xmlns:a16="http://schemas.microsoft.com/office/drawing/2014/main" id="{7F615C3A-7D60-481F-8250-CDC0A1A64643}"/>
                </a:ext>
              </a:extLst>
            </p:cNvPr>
            <p:cNvSpPr txBox="1"/>
            <p:nvPr/>
          </p:nvSpPr>
          <p:spPr>
            <a:xfrm>
              <a:off x="1208457" y="4475673"/>
              <a:ext cx="932724" cy="289589"/>
            </a:xfrm>
            <a:prstGeom prst="rect">
              <a:avLst/>
            </a:prstGeom>
            <a:noFill/>
          </p:spPr>
          <p:txBody>
            <a:bodyPr rtlCol="0" wrap="square">
              <a:spAutoFit/>
            </a:bodyPr>
            <a:lstStyle/>
            <a:p>
              <a:pPr algn="ctr"/>
              <a:r>
                <a:rPr altLang="zh-CN" b="1" lang="en-US" sz="1200">
                  <a:solidFill>
                    <a:schemeClr val="bg1"/>
                  </a:solidFill>
                  <a:latin charset="-122" panose="02010600040101010101" pitchFamily="2" typeface="华文细黑"/>
                  <a:ea charset="-122" panose="02010600040101010101" pitchFamily="2" typeface="华文细黑"/>
                  <a:cs charset="0" panose="020b0604020202020204" pitchFamily="34" typeface="Arial"/>
                </a:rPr>
                <a:t>03</a:t>
              </a:r>
            </a:p>
          </p:txBody>
        </p:sp>
      </p:grpSp>
      <p:sp>
        <p:nvSpPr>
          <p:cNvPr id="23" name="ïṥlïde">
            <a:extLst>
              <a:ext uri="{FF2B5EF4-FFF2-40B4-BE49-F238E27FC236}">
                <a16:creationId xmlns:a16="http://schemas.microsoft.com/office/drawing/2014/main" id="{ECC783AE-7039-4D00-96E0-B44113FFB8DF}"/>
              </a:ext>
            </a:extLst>
          </p:cNvPr>
          <p:cNvSpPr/>
          <p:nvPr/>
        </p:nvSpPr>
        <p:spPr>
          <a:xfrm>
            <a:off x="5841379" y="1985843"/>
            <a:ext cx="452525" cy="452525"/>
          </a:xfrm>
          <a:prstGeom prst="ellipse">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4" name="ïs1iďê">
            <a:extLst>
              <a:ext uri="{FF2B5EF4-FFF2-40B4-BE49-F238E27FC236}">
                <a16:creationId xmlns:a16="http://schemas.microsoft.com/office/drawing/2014/main" id="{79CEEB73-22B4-477D-A073-1B097CD6D363}"/>
              </a:ext>
            </a:extLst>
          </p:cNvPr>
          <p:cNvSpPr/>
          <p:nvPr/>
        </p:nvSpPr>
        <p:spPr>
          <a:xfrm>
            <a:off x="5841379" y="4608949"/>
            <a:ext cx="452525" cy="452525"/>
          </a:xfrm>
          <a:prstGeom prst="ellipse">
            <a:avLst/>
          </a:prstGeom>
          <a:solidFill>
            <a:schemeClr val="accent3">
              <a:lumMod val="10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5" name="íṧ1íďè">
            <a:extLst>
              <a:ext uri="{FF2B5EF4-FFF2-40B4-BE49-F238E27FC236}">
                <a16:creationId xmlns:a16="http://schemas.microsoft.com/office/drawing/2014/main" id="{E3FD623B-3710-42DA-9B65-9A451208476C}"/>
              </a:ext>
            </a:extLst>
          </p:cNvPr>
          <p:cNvSpPr/>
          <p:nvPr/>
        </p:nvSpPr>
        <p:spPr>
          <a:xfrm>
            <a:off x="5841379" y="3242228"/>
            <a:ext cx="452525" cy="452525"/>
          </a:xfrm>
          <a:prstGeom prst="ellipse">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6" name="ïṧlíḍe">
            <a:extLst>
              <a:ext uri="{FF2B5EF4-FFF2-40B4-BE49-F238E27FC236}">
                <a16:creationId xmlns:a16="http://schemas.microsoft.com/office/drawing/2014/main" id="{DA6ED90E-B407-48A3-9E8C-C9F34AD86F68}"/>
              </a:ext>
            </a:extLst>
          </p:cNvPr>
          <p:cNvSpPr/>
          <p:nvPr/>
        </p:nvSpPr>
        <p:spPr>
          <a:xfrm>
            <a:off x="5989613" y="2122784"/>
            <a:ext cx="188218" cy="178648"/>
          </a:xfrm>
          <a:custGeom>
            <a:rect b="0" l="0" r="0" t="0"/>
            <a:pathLst>
              <a:path extrusionOk="0" h="119999" w="119999">
                <a:moveTo>
                  <a:pt x="119800" y="63664"/>
                </a:moveTo>
                <a:lnTo>
                  <a:pt x="119800" y="63664"/>
                </a:lnTo>
                <a:cubicBezTo>
                  <a:pt x="119800" y="66596"/>
                  <a:pt x="118405" y="69528"/>
                  <a:pt x="114219" y="69528"/>
                </a:cubicBezTo>
                <a:cubicBezTo>
                  <a:pt x="112823" y="69528"/>
                  <a:pt x="111428" y="68062"/>
                  <a:pt x="111428" y="68062"/>
                </a:cubicBezTo>
                <a:lnTo>
                  <a:pt x="111428" y="68062"/>
                </a:lnTo>
                <a:cubicBezTo>
                  <a:pt x="60598" y="14869"/>
                  <a:pt x="60598" y="14869"/>
                  <a:pt x="60598" y="14869"/>
                </a:cubicBezTo>
                <a:lnTo>
                  <a:pt x="60598" y="14869"/>
                </a:lnTo>
                <a:lnTo>
                  <a:pt x="60598" y="14869"/>
                </a:lnTo>
                <a:lnTo>
                  <a:pt x="60598" y="14869"/>
                </a:lnTo>
                <a:cubicBezTo>
                  <a:pt x="9966" y="68062"/>
                  <a:pt x="9966" y="68062"/>
                  <a:pt x="9966" y="68062"/>
                </a:cubicBezTo>
                <a:lnTo>
                  <a:pt x="9966" y="68062"/>
                </a:lnTo>
                <a:cubicBezTo>
                  <a:pt x="8571" y="68062"/>
                  <a:pt x="7176" y="69528"/>
                  <a:pt x="5780" y="69528"/>
                </a:cubicBezTo>
                <a:cubicBezTo>
                  <a:pt x="2990" y="69528"/>
                  <a:pt x="0" y="66596"/>
                  <a:pt x="0" y="63664"/>
                </a:cubicBezTo>
                <a:cubicBezTo>
                  <a:pt x="0" y="62198"/>
                  <a:pt x="0" y="60523"/>
                  <a:pt x="1395" y="59057"/>
                </a:cubicBezTo>
                <a:cubicBezTo>
                  <a:pt x="56411" y="1465"/>
                  <a:pt x="56411" y="1465"/>
                  <a:pt x="56411" y="1465"/>
                </a:cubicBezTo>
                <a:cubicBezTo>
                  <a:pt x="57807" y="0"/>
                  <a:pt x="59202" y="0"/>
                  <a:pt x="60598" y="0"/>
                </a:cubicBezTo>
                <a:lnTo>
                  <a:pt x="60598" y="0"/>
                </a:lnTo>
                <a:lnTo>
                  <a:pt x="60598" y="0"/>
                </a:lnTo>
                <a:lnTo>
                  <a:pt x="60598" y="0"/>
                </a:lnTo>
                <a:lnTo>
                  <a:pt x="60598" y="0"/>
                </a:lnTo>
                <a:lnTo>
                  <a:pt x="60598" y="0"/>
                </a:lnTo>
                <a:lnTo>
                  <a:pt x="60598" y="0"/>
                </a:lnTo>
                <a:lnTo>
                  <a:pt x="60598" y="0"/>
                </a:lnTo>
                <a:cubicBezTo>
                  <a:pt x="61993" y="0"/>
                  <a:pt x="63388" y="1465"/>
                  <a:pt x="64784" y="1465"/>
                </a:cubicBezTo>
                <a:lnTo>
                  <a:pt x="64784" y="1465"/>
                </a:lnTo>
                <a:cubicBezTo>
                  <a:pt x="85913" y="25130"/>
                  <a:pt x="85913" y="25130"/>
                  <a:pt x="85913" y="25130"/>
                </a:cubicBezTo>
                <a:cubicBezTo>
                  <a:pt x="85913" y="19267"/>
                  <a:pt x="85913" y="19267"/>
                  <a:pt x="85913" y="19267"/>
                </a:cubicBezTo>
                <a:cubicBezTo>
                  <a:pt x="85913" y="16335"/>
                  <a:pt x="88903" y="13193"/>
                  <a:pt x="91694" y="13193"/>
                </a:cubicBezTo>
                <a:cubicBezTo>
                  <a:pt x="95880" y="13193"/>
                  <a:pt x="97275" y="16335"/>
                  <a:pt x="97275" y="19267"/>
                </a:cubicBezTo>
                <a:cubicBezTo>
                  <a:pt x="97275" y="36858"/>
                  <a:pt x="97275" y="36858"/>
                  <a:pt x="97275" y="36858"/>
                </a:cubicBezTo>
                <a:cubicBezTo>
                  <a:pt x="118405" y="59057"/>
                  <a:pt x="118405" y="59057"/>
                  <a:pt x="118405" y="59057"/>
                </a:cubicBezTo>
                <a:lnTo>
                  <a:pt x="118405" y="59057"/>
                </a:lnTo>
                <a:cubicBezTo>
                  <a:pt x="119800" y="60523"/>
                  <a:pt x="119800" y="62198"/>
                  <a:pt x="119800" y="63664"/>
                </a:cubicBezTo>
                <a:close/>
                <a:moveTo>
                  <a:pt x="108438" y="72460"/>
                </a:moveTo>
                <a:lnTo>
                  <a:pt x="108438" y="72460"/>
                </a:lnTo>
                <a:cubicBezTo>
                  <a:pt x="108438" y="90261"/>
                  <a:pt x="108438" y="90261"/>
                  <a:pt x="108438" y="90261"/>
                </a:cubicBezTo>
                <a:cubicBezTo>
                  <a:pt x="108438" y="99057"/>
                  <a:pt x="108438" y="99057"/>
                  <a:pt x="108438" y="99057"/>
                </a:cubicBezTo>
                <a:cubicBezTo>
                  <a:pt x="108438" y="113926"/>
                  <a:pt x="108438" y="113926"/>
                  <a:pt x="108438" y="113926"/>
                </a:cubicBezTo>
                <a:cubicBezTo>
                  <a:pt x="108438" y="118324"/>
                  <a:pt x="107043" y="119790"/>
                  <a:pt x="102857" y="119790"/>
                </a:cubicBezTo>
                <a:cubicBezTo>
                  <a:pt x="91694" y="119790"/>
                  <a:pt x="91694" y="119790"/>
                  <a:pt x="91694" y="119790"/>
                </a:cubicBezTo>
                <a:cubicBezTo>
                  <a:pt x="91694" y="72460"/>
                  <a:pt x="91694" y="72460"/>
                  <a:pt x="91694" y="72460"/>
                </a:cubicBezTo>
                <a:cubicBezTo>
                  <a:pt x="69169" y="72460"/>
                  <a:pt x="69169" y="72460"/>
                  <a:pt x="69169" y="72460"/>
                </a:cubicBezTo>
                <a:cubicBezTo>
                  <a:pt x="69169" y="119790"/>
                  <a:pt x="69169" y="119790"/>
                  <a:pt x="69169" y="119790"/>
                </a:cubicBezTo>
                <a:cubicBezTo>
                  <a:pt x="16943" y="119790"/>
                  <a:pt x="16943" y="119790"/>
                  <a:pt x="16943" y="119790"/>
                </a:cubicBezTo>
                <a:cubicBezTo>
                  <a:pt x="14152" y="119790"/>
                  <a:pt x="11362" y="118324"/>
                  <a:pt x="11362" y="113926"/>
                </a:cubicBezTo>
                <a:cubicBezTo>
                  <a:pt x="11362" y="99057"/>
                  <a:pt x="11362" y="99057"/>
                  <a:pt x="11362" y="99057"/>
                </a:cubicBezTo>
                <a:cubicBezTo>
                  <a:pt x="11362" y="90261"/>
                  <a:pt x="11362" y="90261"/>
                  <a:pt x="11362" y="90261"/>
                </a:cubicBezTo>
                <a:cubicBezTo>
                  <a:pt x="11362" y="72460"/>
                  <a:pt x="11362" y="72460"/>
                  <a:pt x="11362" y="72460"/>
                </a:cubicBezTo>
                <a:cubicBezTo>
                  <a:pt x="60598" y="22198"/>
                  <a:pt x="60598" y="22198"/>
                  <a:pt x="60598" y="22198"/>
                </a:cubicBezTo>
                <a:lnTo>
                  <a:pt x="108438" y="72460"/>
                </a:lnTo>
                <a:close/>
                <a:moveTo>
                  <a:pt x="50830" y="72460"/>
                </a:moveTo>
                <a:lnTo>
                  <a:pt x="50830" y="72460"/>
                </a:lnTo>
                <a:cubicBezTo>
                  <a:pt x="28305" y="72460"/>
                  <a:pt x="28305" y="72460"/>
                  <a:pt x="28305" y="72460"/>
                </a:cubicBezTo>
                <a:cubicBezTo>
                  <a:pt x="28305" y="96125"/>
                  <a:pt x="28305" y="96125"/>
                  <a:pt x="28305" y="96125"/>
                </a:cubicBezTo>
                <a:cubicBezTo>
                  <a:pt x="50830" y="96125"/>
                  <a:pt x="50830" y="96125"/>
                  <a:pt x="50830" y="96125"/>
                </a:cubicBezTo>
                <a:lnTo>
                  <a:pt x="50830" y="72460"/>
                </a:lnTo>
                <a:close/>
              </a:path>
            </a:pathLst>
          </a:custGeom>
          <a:solidFill>
            <a:schemeClr val="bg1"/>
          </a:solidFill>
          <a:ln>
            <a:noFill/>
          </a:ln>
          <a:effectLst/>
        </p:spPr>
        <p:txBody>
          <a:bodyPr anchor="ctr"/>
          <a:lstStyle/>
          <a:p>
            <a:pPr algn="ctr"/>
            <a:endParaRPr/>
          </a:p>
        </p:txBody>
      </p:sp>
      <p:sp>
        <p:nvSpPr>
          <p:cNvPr id="27" name="ïsļíḍé">
            <a:extLst>
              <a:ext uri="{FF2B5EF4-FFF2-40B4-BE49-F238E27FC236}">
                <a16:creationId xmlns:a16="http://schemas.microsoft.com/office/drawing/2014/main" id="{8FC23E51-F2B0-4C31-978C-352BC3F802AF}"/>
              </a:ext>
            </a:extLst>
          </p:cNvPr>
          <p:cNvSpPr/>
          <p:nvPr/>
        </p:nvSpPr>
        <p:spPr>
          <a:xfrm>
            <a:off x="5989613" y="3402116"/>
            <a:ext cx="188218" cy="164905"/>
          </a:xfrm>
          <a:custGeom>
            <a:rect b="0" l="0" r="0" t="0"/>
            <a:pathLst>
              <a:path extrusionOk="0" h="119999" w="119999">
                <a:moveTo>
                  <a:pt x="117009" y="65310"/>
                </a:moveTo>
                <a:lnTo>
                  <a:pt x="117009" y="65310"/>
                </a:lnTo>
                <a:lnTo>
                  <a:pt x="117009" y="65310"/>
                </a:lnTo>
                <a:cubicBezTo>
                  <a:pt x="61993" y="91073"/>
                  <a:pt x="61993" y="91073"/>
                  <a:pt x="61993" y="91073"/>
                </a:cubicBezTo>
                <a:lnTo>
                  <a:pt x="61993" y="91073"/>
                </a:lnTo>
                <a:lnTo>
                  <a:pt x="61993" y="91073"/>
                </a:lnTo>
                <a:lnTo>
                  <a:pt x="61993" y="91073"/>
                </a:lnTo>
                <a:cubicBezTo>
                  <a:pt x="61993" y="92655"/>
                  <a:pt x="60598" y="92655"/>
                  <a:pt x="60598" y="92655"/>
                </a:cubicBezTo>
                <a:cubicBezTo>
                  <a:pt x="59202" y="92655"/>
                  <a:pt x="59202" y="92655"/>
                  <a:pt x="57807" y="91073"/>
                </a:cubicBezTo>
                <a:lnTo>
                  <a:pt x="57807" y="91073"/>
                </a:lnTo>
                <a:lnTo>
                  <a:pt x="57807" y="91073"/>
                </a:lnTo>
                <a:lnTo>
                  <a:pt x="57807" y="91073"/>
                </a:lnTo>
                <a:cubicBezTo>
                  <a:pt x="2990" y="65310"/>
                  <a:pt x="2990" y="65310"/>
                  <a:pt x="2990" y="65310"/>
                </a:cubicBezTo>
                <a:lnTo>
                  <a:pt x="2990" y="65310"/>
                </a:lnTo>
                <a:cubicBezTo>
                  <a:pt x="1395" y="65310"/>
                  <a:pt x="0" y="62146"/>
                  <a:pt x="0" y="60564"/>
                </a:cubicBezTo>
                <a:cubicBezTo>
                  <a:pt x="0" y="55819"/>
                  <a:pt x="2990" y="54237"/>
                  <a:pt x="5780" y="54237"/>
                </a:cubicBezTo>
                <a:cubicBezTo>
                  <a:pt x="7176" y="54237"/>
                  <a:pt x="7176" y="54237"/>
                  <a:pt x="8571" y="54237"/>
                </a:cubicBezTo>
                <a:lnTo>
                  <a:pt x="8571" y="54237"/>
                </a:lnTo>
                <a:lnTo>
                  <a:pt x="8571" y="54237"/>
                </a:lnTo>
                <a:lnTo>
                  <a:pt x="8571" y="54237"/>
                </a:lnTo>
                <a:cubicBezTo>
                  <a:pt x="60598" y="78192"/>
                  <a:pt x="60598" y="78192"/>
                  <a:pt x="60598" y="78192"/>
                </a:cubicBezTo>
                <a:cubicBezTo>
                  <a:pt x="112823" y="54237"/>
                  <a:pt x="112823" y="54237"/>
                  <a:pt x="112823" y="54237"/>
                </a:cubicBezTo>
                <a:lnTo>
                  <a:pt x="112823" y="54237"/>
                </a:lnTo>
                <a:lnTo>
                  <a:pt x="112823" y="54237"/>
                </a:lnTo>
                <a:lnTo>
                  <a:pt x="112823" y="54237"/>
                </a:lnTo>
                <a:lnTo>
                  <a:pt x="114219" y="54237"/>
                </a:lnTo>
                <a:cubicBezTo>
                  <a:pt x="118405" y="54237"/>
                  <a:pt x="119800" y="55819"/>
                  <a:pt x="119800" y="60564"/>
                </a:cubicBezTo>
                <a:cubicBezTo>
                  <a:pt x="119800" y="62146"/>
                  <a:pt x="118405" y="65310"/>
                  <a:pt x="117009" y="65310"/>
                </a:cubicBezTo>
                <a:close/>
                <a:moveTo>
                  <a:pt x="117009" y="38192"/>
                </a:moveTo>
                <a:lnTo>
                  <a:pt x="117009" y="38192"/>
                </a:lnTo>
                <a:lnTo>
                  <a:pt x="117009" y="38192"/>
                </a:lnTo>
                <a:cubicBezTo>
                  <a:pt x="61993" y="63728"/>
                  <a:pt x="61993" y="63728"/>
                  <a:pt x="61993" y="63728"/>
                </a:cubicBezTo>
                <a:lnTo>
                  <a:pt x="61993" y="63728"/>
                </a:lnTo>
                <a:lnTo>
                  <a:pt x="61993" y="63728"/>
                </a:lnTo>
                <a:lnTo>
                  <a:pt x="61993" y="63728"/>
                </a:lnTo>
                <a:lnTo>
                  <a:pt x="60598" y="63728"/>
                </a:lnTo>
                <a:cubicBezTo>
                  <a:pt x="59202" y="63728"/>
                  <a:pt x="59202" y="63728"/>
                  <a:pt x="57807" y="63728"/>
                </a:cubicBezTo>
                <a:lnTo>
                  <a:pt x="57807" y="63728"/>
                </a:lnTo>
                <a:lnTo>
                  <a:pt x="57807" y="63728"/>
                </a:lnTo>
                <a:lnTo>
                  <a:pt x="57807" y="63728"/>
                </a:lnTo>
                <a:cubicBezTo>
                  <a:pt x="2990" y="38192"/>
                  <a:pt x="2990" y="38192"/>
                  <a:pt x="2990" y="38192"/>
                </a:cubicBezTo>
                <a:lnTo>
                  <a:pt x="2990" y="38192"/>
                </a:lnTo>
                <a:cubicBezTo>
                  <a:pt x="1395" y="36610"/>
                  <a:pt x="0" y="35028"/>
                  <a:pt x="0" y="31864"/>
                </a:cubicBezTo>
                <a:cubicBezTo>
                  <a:pt x="0" y="30282"/>
                  <a:pt x="1395" y="27118"/>
                  <a:pt x="2990" y="27118"/>
                </a:cubicBezTo>
                <a:lnTo>
                  <a:pt x="2990" y="27118"/>
                </a:lnTo>
                <a:cubicBezTo>
                  <a:pt x="57807" y="1581"/>
                  <a:pt x="57807" y="1581"/>
                  <a:pt x="57807" y="1581"/>
                </a:cubicBezTo>
                <a:lnTo>
                  <a:pt x="57807" y="1581"/>
                </a:lnTo>
                <a:lnTo>
                  <a:pt x="57807" y="1581"/>
                </a:lnTo>
                <a:lnTo>
                  <a:pt x="57807" y="1581"/>
                </a:lnTo>
                <a:cubicBezTo>
                  <a:pt x="59202" y="0"/>
                  <a:pt x="59202" y="0"/>
                  <a:pt x="60598" y="0"/>
                </a:cubicBezTo>
                <a:cubicBezTo>
                  <a:pt x="60598" y="0"/>
                  <a:pt x="61993" y="0"/>
                  <a:pt x="61993" y="1581"/>
                </a:cubicBezTo>
                <a:lnTo>
                  <a:pt x="61993" y="1581"/>
                </a:lnTo>
                <a:lnTo>
                  <a:pt x="61993" y="1581"/>
                </a:lnTo>
                <a:lnTo>
                  <a:pt x="61993" y="1581"/>
                </a:lnTo>
                <a:cubicBezTo>
                  <a:pt x="117009" y="27118"/>
                  <a:pt x="117009" y="27118"/>
                  <a:pt x="117009" y="27118"/>
                </a:cubicBezTo>
                <a:lnTo>
                  <a:pt x="117009" y="27118"/>
                </a:lnTo>
                <a:cubicBezTo>
                  <a:pt x="118405" y="27118"/>
                  <a:pt x="119800" y="30282"/>
                  <a:pt x="119800" y="31864"/>
                </a:cubicBezTo>
                <a:cubicBezTo>
                  <a:pt x="119800" y="35028"/>
                  <a:pt x="118405" y="36610"/>
                  <a:pt x="117009" y="38192"/>
                </a:cubicBezTo>
                <a:close/>
                <a:moveTo>
                  <a:pt x="5780" y="81355"/>
                </a:moveTo>
                <a:lnTo>
                  <a:pt x="5780" y="81355"/>
                </a:lnTo>
                <a:cubicBezTo>
                  <a:pt x="7176" y="81355"/>
                  <a:pt x="7176" y="81355"/>
                  <a:pt x="8571" y="81355"/>
                </a:cubicBezTo>
                <a:lnTo>
                  <a:pt x="8571" y="81355"/>
                </a:lnTo>
                <a:lnTo>
                  <a:pt x="8571" y="81355"/>
                </a:lnTo>
                <a:lnTo>
                  <a:pt x="8571" y="81355"/>
                </a:lnTo>
                <a:cubicBezTo>
                  <a:pt x="60598" y="106892"/>
                  <a:pt x="60598" y="106892"/>
                  <a:pt x="60598" y="106892"/>
                </a:cubicBezTo>
                <a:cubicBezTo>
                  <a:pt x="112823" y="81355"/>
                  <a:pt x="112823" y="81355"/>
                  <a:pt x="112823" y="81355"/>
                </a:cubicBezTo>
                <a:lnTo>
                  <a:pt x="112823" y="81355"/>
                </a:lnTo>
                <a:lnTo>
                  <a:pt x="112823" y="81355"/>
                </a:lnTo>
                <a:lnTo>
                  <a:pt x="112823" y="81355"/>
                </a:lnTo>
                <a:lnTo>
                  <a:pt x="114219" y="81355"/>
                </a:lnTo>
                <a:cubicBezTo>
                  <a:pt x="118405" y="81355"/>
                  <a:pt x="119800" y="84519"/>
                  <a:pt x="119800" y="87683"/>
                </a:cubicBezTo>
                <a:cubicBezTo>
                  <a:pt x="119800" y="91073"/>
                  <a:pt x="118405" y="92655"/>
                  <a:pt x="117009" y="94237"/>
                </a:cubicBezTo>
                <a:lnTo>
                  <a:pt x="117009" y="94237"/>
                </a:lnTo>
                <a:cubicBezTo>
                  <a:pt x="61993" y="119774"/>
                  <a:pt x="61993" y="119774"/>
                  <a:pt x="61993" y="119774"/>
                </a:cubicBezTo>
                <a:lnTo>
                  <a:pt x="61993" y="119774"/>
                </a:lnTo>
                <a:lnTo>
                  <a:pt x="61993" y="119774"/>
                </a:lnTo>
                <a:lnTo>
                  <a:pt x="61993" y="119774"/>
                </a:lnTo>
                <a:lnTo>
                  <a:pt x="60598" y="119774"/>
                </a:lnTo>
                <a:cubicBezTo>
                  <a:pt x="59202" y="119774"/>
                  <a:pt x="59202" y="119774"/>
                  <a:pt x="57807" y="119774"/>
                </a:cubicBezTo>
                <a:lnTo>
                  <a:pt x="57807" y="119774"/>
                </a:lnTo>
                <a:lnTo>
                  <a:pt x="57807" y="119774"/>
                </a:lnTo>
                <a:lnTo>
                  <a:pt x="57807" y="119774"/>
                </a:lnTo>
                <a:cubicBezTo>
                  <a:pt x="2990" y="94237"/>
                  <a:pt x="2990" y="94237"/>
                  <a:pt x="2990" y="94237"/>
                </a:cubicBezTo>
                <a:lnTo>
                  <a:pt x="2990" y="94237"/>
                </a:lnTo>
                <a:cubicBezTo>
                  <a:pt x="1395" y="92655"/>
                  <a:pt x="0" y="91073"/>
                  <a:pt x="0" y="87683"/>
                </a:cubicBezTo>
                <a:cubicBezTo>
                  <a:pt x="0" y="84519"/>
                  <a:pt x="2990" y="81355"/>
                  <a:pt x="5780" y="81355"/>
                </a:cubicBezTo>
                <a:close/>
              </a:path>
            </a:pathLst>
          </a:custGeom>
          <a:solidFill>
            <a:schemeClr val="bg1"/>
          </a:solidFill>
          <a:ln>
            <a:noFill/>
          </a:ln>
          <a:effectLst/>
        </p:spPr>
        <p:txBody>
          <a:bodyPr anchor="ctr"/>
          <a:lstStyle/>
          <a:p>
            <a:pPr algn="ctr"/>
            <a:endParaRPr/>
          </a:p>
        </p:txBody>
      </p:sp>
      <p:sp>
        <p:nvSpPr>
          <p:cNvPr id="28" name="íş1íḑe">
            <a:extLst>
              <a:ext uri="{FF2B5EF4-FFF2-40B4-BE49-F238E27FC236}">
                <a16:creationId xmlns:a16="http://schemas.microsoft.com/office/drawing/2014/main" id="{5EBACDBA-D902-4E5D-AA32-8A811348FA8E}"/>
              </a:ext>
            </a:extLst>
          </p:cNvPr>
          <p:cNvSpPr/>
          <p:nvPr/>
        </p:nvSpPr>
        <p:spPr>
          <a:xfrm>
            <a:off x="6007471" y="4741767"/>
            <a:ext cx="152497" cy="186892"/>
          </a:xfrm>
          <a:custGeom>
            <a:rect b="0" l="0" r="0" t="0"/>
            <a:pathLst>
              <a:path extrusionOk="0" h="119999" w="119999">
                <a:moveTo>
                  <a:pt x="112868" y="119800"/>
                </a:moveTo>
                <a:lnTo>
                  <a:pt x="112868" y="119800"/>
                </a:lnTo>
                <a:cubicBezTo>
                  <a:pt x="6885" y="119800"/>
                  <a:pt x="6885" y="119800"/>
                  <a:pt x="6885" y="119800"/>
                </a:cubicBezTo>
                <a:cubicBezTo>
                  <a:pt x="1721" y="119800"/>
                  <a:pt x="0" y="117004"/>
                  <a:pt x="0" y="114209"/>
                </a:cubicBezTo>
                <a:cubicBezTo>
                  <a:pt x="0" y="64891"/>
                  <a:pt x="0" y="64891"/>
                  <a:pt x="0" y="64891"/>
                </a:cubicBezTo>
                <a:cubicBezTo>
                  <a:pt x="0" y="62096"/>
                  <a:pt x="1721" y="59101"/>
                  <a:pt x="6885" y="59101"/>
                </a:cubicBezTo>
                <a:cubicBezTo>
                  <a:pt x="17213" y="59101"/>
                  <a:pt x="17213" y="59101"/>
                  <a:pt x="17213" y="59101"/>
                </a:cubicBezTo>
                <a:cubicBezTo>
                  <a:pt x="17213" y="33743"/>
                  <a:pt x="17213" y="33743"/>
                  <a:pt x="17213" y="33743"/>
                </a:cubicBezTo>
                <a:cubicBezTo>
                  <a:pt x="17213" y="13976"/>
                  <a:pt x="36393" y="0"/>
                  <a:pt x="59016" y="0"/>
                </a:cubicBezTo>
                <a:cubicBezTo>
                  <a:pt x="83360" y="0"/>
                  <a:pt x="100573" y="13976"/>
                  <a:pt x="100573" y="33743"/>
                </a:cubicBezTo>
                <a:cubicBezTo>
                  <a:pt x="100573" y="36539"/>
                  <a:pt x="98852" y="39534"/>
                  <a:pt x="93688" y="39534"/>
                </a:cubicBezTo>
                <a:cubicBezTo>
                  <a:pt x="90245" y="39534"/>
                  <a:pt x="86803" y="36539"/>
                  <a:pt x="86803" y="33743"/>
                </a:cubicBezTo>
                <a:cubicBezTo>
                  <a:pt x="86803" y="21164"/>
                  <a:pt x="74754" y="11181"/>
                  <a:pt x="59016" y="11181"/>
                </a:cubicBezTo>
                <a:cubicBezTo>
                  <a:pt x="43278" y="11181"/>
                  <a:pt x="31229" y="21164"/>
                  <a:pt x="31229" y="33743"/>
                </a:cubicBezTo>
                <a:cubicBezTo>
                  <a:pt x="31229" y="59101"/>
                  <a:pt x="31229" y="59101"/>
                  <a:pt x="31229" y="59101"/>
                </a:cubicBezTo>
                <a:cubicBezTo>
                  <a:pt x="86803" y="59101"/>
                  <a:pt x="86803" y="59101"/>
                  <a:pt x="86803" y="59101"/>
                </a:cubicBezTo>
                <a:cubicBezTo>
                  <a:pt x="100573" y="59101"/>
                  <a:pt x="100573" y="59101"/>
                  <a:pt x="100573" y="59101"/>
                </a:cubicBezTo>
                <a:cubicBezTo>
                  <a:pt x="112868" y="59101"/>
                  <a:pt x="112868" y="59101"/>
                  <a:pt x="112868" y="59101"/>
                </a:cubicBezTo>
                <a:cubicBezTo>
                  <a:pt x="116311" y="59101"/>
                  <a:pt x="119754" y="62096"/>
                  <a:pt x="119754" y="64891"/>
                </a:cubicBezTo>
                <a:cubicBezTo>
                  <a:pt x="119754" y="114209"/>
                  <a:pt x="119754" y="114209"/>
                  <a:pt x="119754" y="114209"/>
                </a:cubicBezTo>
                <a:cubicBezTo>
                  <a:pt x="119754" y="117004"/>
                  <a:pt x="116311" y="119800"/>
                  <a:pt x="112868" y="119800"/>
                </a:cubicBezTo>
                <a:close/>
                <a:moveTo>
                  <a:pt x="59016" y="70482"/>
                </a:moveTo>
                <a:lnTo>
                  <a:pt x="59016" y="70482"/>
                </a:lnTo>
                <a:cubicBezTo>
                  <a:pt x="52131" y="70482"/>
                  <a:pt x="45000" y="76073"/>
                  <a:pt x="45000" y="81863"/>
                </a:cubicBezTo>
                <a:cubicBezTo>
                  <a:pt x="45000" y="86056"/>
                  <a:pt x="48688" y="90249"/>
                  <a:pt x="52131" y="91647"/>
                </a:cubicBezTo>
                <a:cubicBezTo>
                  <a:pt x="52131" y="103028"/>
                  <a:pt x="52131" y="103028"/>
                  <a:pt x="52131" y="103028"/>
                </a:cubicBezTo>
                <a:cubicBezTo>
                  <a:pt x="52131" y="105823"/>
                  <a:pt x="55573" y="108618"/>
                  <a:pt x="59016" y="108618"/>
                </a:cubicBezTo>
                <a:cubicBezTo>
                  <a:pt x="64180" y="108618"/>
                  <a:pt x="65901" y="105823"/>
                  <a:pt x="65901" y="103028"/>
                </a:cubicBezTo>
                <a:cubicBezTo>
                  <a:pt x="65901" y="91647"/>
                  <a:pt x="65901" y="91647"/>
                  <a:pt x="65901" y="91647"/>
                </a:cubicBezTo>
                <a:cubicBezTo>
                  <a:pt x="71065" y="90249"/>
                  <a:pt x="72786" y="86056"/>
                  <a:pt x="72786" y="81863"/>
                </a:cubicBezTo>
                <a:cubicBezTo>
                  <a:pt x="72786" y="76073"/>
                  <a:pt x="67622" y="70482"/>
                  <a:pt x="59016" y="70482"/>
                </a:cubicBezTo>
                <a:close/>
              </a:path>
            </a:pathLst>
          </a:custGeom>
          <a:solidFill>
            <a:schemeClr val="bg1"/>
          </a:solidFill>
          <a:ln>
            <a:noFill/>
          </a:ln>
          <a:effectLst/>
        </p:spPr>
        <p:txBody>
          <a:bodyPr anchor="ctr"/>
          <a:lstStyle/>
          <a:p>
            <a:pPr algn="ctr"/>
            <a:endParaRPr/>
          </a:p>
        </p:txBody>
      </p:sp>
      <p:sp>
        <p:nvSpPr>
          <p:cNvPr id="29" name="文本框 28">
            <a:extLst>
              <a:ext uri="{FF2B5EF4-FFF2-40B4-BE49-F238E27FC236}">
                <a16:creationId xmlns:a16="http://schemas.microsoft.com/office/drawing/2014/main" id="{0FA0E094-1DC5-4930-9A9A-B2B629583799}"/>
              </a:ext>
            </a:extLst>
          </p:cNvPr>
          <p:cNvSpPr txBox="1"/>
          <p:nvPr/>
        </p:nvSpPr>
        <p:spPr>
          <a:xfrm>
            <a:off x="6727112" y="2417737"/>
            <a:ext cx="3535279" cy="640080"/>
          </a:xfrm>
          <a:prstGeom prst="rect">
            <a:avLst/>
          </a:prstGeom>
          <a:noFill/>
        </p:spPr>
        <p:txBody>
          <a:bodyPr rtlCol="0" wrap="square">
            <a:spAutoFit/>
          </a:bodyPr>
          <a:lstStyle/>
          <a:p>
            <a:pPr>
              <a:lnSpc>
                <a:spcPct val="150000"/>
              </a:lnSpc>
            </a:pPr>
            <a:r>
              <a:rPr altLang="en-US" lang="zh-CN" sz="12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输入替换内容编辑文字输入替换编辑文字输入替换内容编辑文字输入替换编辑文字</a:t>
            </a:r>
          </a:p>
        </p:txBody>
      </p:sp>
      <p:sp>
        <p:nvSpPr>
          <p:cNvPr id="30" name="TextBox 7">
            <a:extLst>
              <a:ext uri="{FF2B5EF4-FFF2-40B4-BE49-F238E27FC236}">
                <a16:creationId xmlns:a16="http://schemas.microsoft.com/office/drawing/2014/main" id="{DE6FEE22-A232-44C6-AAE8-45C64330695E}"/>
              </a:ext>
            </a:extLst>
          </p:cNvPr>
          <p:cNvSpPr txBox="1"/>
          <p:nvPr/>
        </p:nvSpPr>
        <p:spPr>
          <a:xfrm>
            <a:off x="5989612" y="1978925"/>
            <a:ext cx="4124543" cy="304800"/>
          </a:xfrm>
          <a:prstGeom prst="rect">
            <a:avLst/>
          </a:prstGeom>
          <a:noFill/>
        </p:spPr>
        <p:txBody>
          <a:bodyPr rtlCol="0" wrap="square">
            <a:spAutoFit/>
          </a:bodyPr>
          <a:lstStyle/>
          <a:p>
            <a:pPr algn="ctr"/>
            <a:r>
              <a:rPr b="1" lang="en-US" spc="300" sz="1400">
                <a:latin charset="0" typeface="Montserrat"/>
                <a:ea charset="0" typeface="Montserrat"/>
                <a:cs charset="0" typeface="Montserrat"/>
              </a:rPr>
              <a:t>WRITE HEREYOUR TITLE</a:t>
            </a:r>
          </a:p>
        </p:txBody>
      </p:sp>
      <p:sp>
        <p:nvSpPr>
          <p:cNvPr id="32" name="TextBox 7">
            <a:extLst>
              <a:ext uri="{FF2B5EF4-FFF2-40B4-BE49-F238E27FC236}">
                <a16:creationId xmlns:a16="http://schemas.microsoft.com/office/drawing/2014/main" id="{5E17FDDA-4F45-40DB-932A-7ACFC1857CF1}"/>
              </a:ext>
            </a:extLst>
          </p:cNvPr>
          <p:cNvSpPr txBox="1"/>
          <p:nvPr/>
        </p:nvSpPr>
        <p:spPr>
          <a:xfrm>
            <a:off x="5989612" y="3240540"/>
            <a:ext cx="4124543" cy="304800"/>
          </a:xfrm>
          <a:prstGeom prst="rect">
            <a:avLst/>
          </a:prstGeom>
          <a:noFill/>
        </p:spPr>
        <p:txBody>
          <a:bodyPr rtlCol="0" wrap="square">
            <a:spAutoFit/>
          </a:bodyPr>
          <a:lstStyle/>
          <a:p>
            <a:pPr algn="ctr"/>
            <a:r>
              <a:rPr b="1" lang="en-US" spc="300" sz="1400">
                <a:latin charset="0" typeface="Montserrat"/>
                <a:ea charset="0" typeface="Montserrat"/>
                <a:cs charset="0" typeface="Montserrat"/>
              </a:rPr>
              <a:t>WRITE HEREYOUR TITLE</a:t>
            </a:r>
          </a:p>
        </p:txBody>
      </p:sp>
      <p:sp>
        <p:nvSpPr>
          <p:cNvPr id="34" name="TextBox 7">
            <a:extLst>
              <a:ext uri="{FF2B5EF4-FFF2-40B4-BE49-F238E27FC236}">
                <a16:creationId xmlns:a16="http://schemas.microsoft.com/office/drawing/2014/main" id="{4738F598-DF52-4BAB-A3CC-EE0361855875}"/>
              </a:ext>
            </a:extLst>
          </p:cNvPr>
          <p:cNvSpPr txBox="1"/>
          <p:nvPr/>
        </p:nvSpPr>
        <p:spPr>
          <a:xfrm>
            <a:off x="5989612" y="4500711"/>
            <a:ext cx="4124543" cy="304800"/>
          </a:xfrm>
          <a:prstGeom prst="rect">
            <a:avLst/>
          </a:prstGeom>
          <a:noFill/>
        </p:spPr>
        <p:txBody>
          <a:bodyPr rtlCol="0" wrap="square">
            <a:spAutoFit/>
          </a:bodyPr>
          <a:lstStyle/>
          <a:p>
            <a:pPr algn="ctr"/>
            <a:r>
              <a:rPr b="1" lang="en-US" spc="300" sz="1400">
                <a:latin charset="0" typeface="Montserrat"/>
                <a:ea charset="0" typeface="Montserrat"/>
                <a:cs charset="0" typeface="Montserrat"/>
              </a:rPr>
              <a:t>WRITE HEREYOUR TITLE</a:t>
            </a:r>
          </a:p>
        </p:txBody>
      </p:sp>
      <p:sp>
        <p:nvSpPr>
          <p:cNvPr id="38" name="文本框 37">
            <a:extLst>
              <a:ext uri="{FF2B5EF4-FFF2-40B4-BE49-F238E27FC236}">
                <a16:creationId xmlns:a16="http://schemas.microsoft.com/office/drawing/2014/main" id="{CAD1A89B-7966-42E7-B743-A940A44E38B4}"/>
              </a:ext>
            </a:extLst>
          </p:cNvPr>
          <p:cNvSpPr txBox="1"/>
          <p:nvPr/>
        </p:nvSpPr>
        <p:spPr>
          <a:xfrm>
            <a:off x="6727112" y="3567021"/>
            <a:ext cx="3535279" cy="640080"/>
          </a:xfrm>
          <a:prstGeom prst="rect">
            <a:avLst/>
          </a:prstGeom>
          <a:noFill/>
        </p:spPr>
        <p:txBody>
          <a:bodyPr rtlCol="0" wrap="square">
            <a:spAutoFit/>
          </a:bodyPr>
          <a:lstStyle/>
          <a:p>
            <a:pPr>
              <a:lnSpc>
                <a:spcPct val="150000"/>
              </a:lnSpc>
            </a:pPr>
            <a:r>
              <a:rPr altLang="en-US" lang="zh-CN" sz="12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输入替换内容编辑文字输入替换编辑文字输入替换内容编辑文字输入替换编辑文字</a:t>
            </a:r>
          </a:p>
        </p:txBody>
      </p:sp>
      <p:sp>
        <p:nvSpPr>
          <p:cNvPr id="39" name="文本框 38">
            <a:extLst>
              <a:ext uri="{FF2B5EF4-FFF2-40B4-BE49-F238E27FC236}">
                <a16:creationId xmlns:a16="http://schemas.microsoft.com/office/drawing/2014/main" id="{C24AACDA-271E-49E7-84E6-AA4BD3FE6962}"/>
              </a:ext>
            </a:extLst>
          </p:cNvPr>
          <p:cNvSpPr txBox="1"/>
          <p:nvPr/>
        </p:nvSpPr>
        <p:spPr>
          <a:xfrm>
            <a:off x="6727112" y="4905584"/>
            <a:ext cx="3535279" cy="640080"/>
          </a:xfrm>
          <a:prstGeom prst="rect">
            <a:avLst/>
          </a:prstGeom>
          <a:noFill/>
        </p:spPr>
        <p:txBody>
          <a:bodyPr rtlCol="0" wrap="square">
            <a:spAutoFit/>
          </a:bodyPr>
          <a:lstStyle/>
          <a:p>
            <a:pPr>
              <a:lnSpc>
                <a:spcPct val="150000"/>
              </a:lnSpc>
            </a:pPr>
            <a:r>
              <a:rPr altLang="en-US" lang="zh-CN" sz="12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输入替换内容编辑文字输入替换编辑文字输入替换内容编辑文字输入替换编辑文字</a:t>
            </a:r>
          </a:p>
        </p:txBody>
      </p:sp>
    </p:spTree>
    <p:extLst>
      <p:ext uri="{BB962C8B-B14F-4D97-AF65-F5344CB8AC3E}">
        <p14:creationId val="390411044"/>
      </p:ext>
    </p:extLst>
  </p:cSld>
  <p:clrMapOvr>
    <a:masterClrMapping/>
  </p:clrMapOvr>
  <mc:AlternateContent>
    <mc:Choice Requires="p15">
      <p:transition p14:dur="1250" spd="slow">
        <p15:prstTrans prst="pageCurlDouble"/>
      </p:transition>
    </mc:Choice>
    <mc:Fallback>
      <p:transition spd="slow">
        <p:fade/>
      </p:transition>
    </mc:Fallback>
  </mc:AlternateConten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CE48C2C5-2212-48D8-9ED9-599CF853EBD9}"/>
              </a:ext>
            </a:extLst>
          </p:cNvPr>
          <p:cNvSpPr/>
          <p:nvPr/>
        </p:nvSpPr>
        <p:spPr>
          <a:xfrm>
            <a:off x="5965928" y="-13648"/>
            <a:ext cx="2455211" cy="7233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文本框 2">
            <a:extLst>
              <a:ext uri="{FF2B5EF4-FFF2-40B4-BE49-F238E27FC236}">
                <a16:creationId xmlns:a16="http://schemas.microsoft.com/office/drawing/2014/main" id="{CE8C88E8-89F2-4319-8561-AD04CA35D7E7}"/>
              </a:ext>
            </a:extLst>
          </p:cNvPr>
          <p:cNvSpPr txBox="1"/>
          <p:nvPr/>
        </p:nvSpPr>
        <p:spPr>
          <a:xfrm>
            <a:off x="1726714" y="146880"/>
            <a:ext cx="20116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选题的背景与意义</a:t>
            </a:r>
          </a:p>
        </p:txBody>
      </p:sp>
      <p:sp>
        <p:nvSpPr>
          <p:cNvPr id="4" name="文本框 3">
            <a:extLst>
              <a:ext uri="{FF2B5EF4-FFF2-40B4-BE49-F238E27FC236}">
                <a16:creationId xmlns:a16="http://schemas.microsoft.com/office/drawing/2014/main" id="{19CEBF0F-73B3-4721-BF46-B76CAD718FA2}"/>
              </a:ext>
            </a:extLst>
          </p:cNvPr>
          <p:cNvSpPr txBox="1"/>
          <p:nvPr/>
        </p:nvSpPr>
        <p:spPr>
          <a:xfrm>
            <a:off x="4033185" y="146880"/>
            <a:ext cx="17830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研究方法及过程</a:t>
            </a:r>
          </a:p>
        </p:txBody>
      </p:sp>
      <p:sp>
        <p:nvSpPr>
          <p:cNvPr id="5" name="文本框 4">
            <a:extLst>
              <a:ext uri="{FF2B5EF4-FFF2-40B4-BE49-F238E27FC236}">
                <a16:creationId xmlns:a16="http://schemas.microsoft.com/office/drawing/2014/main" id="{4FB545C4-B3EC-42D1-BA4D-D9521D7EF8F4}"/>
              </a:ext>
            </a:extLst>
          </p:cNvPr>
          <p:cNvSpPr txBox="1"/>
          <p:nvPr/>
        </p:nvSpPr>
        <p:spPr>
          <a:xfrm>
            <a:off x="6096000" y="146880"/>
            <a:ext cx="2262158" cy="365760"/>
          </a:xfrm>
          <a:prstGeom prst="rect">
            <a:avLst/>
          </a:prstGeom>
          <a:noFill/>
        </p:spPr>
        <p:txBody>
          <a:bodyPr rtlCol="0" wrap="square">
            <a:spAutoFit/>
          </a:bodyPr>
          <a:lstStyle/>
          <a:p>
            <a:r>
              <a:rPr altLang="en-US" b="1" lang="zh-CN">
                <a:solidFill>
                  <a:schemeClr val="bg1"/>
                </a:solidFill>
                <a:latin charset="-122" panose="02010600030101010101" pitchFamily="2" typeface="等线"/>
                <a:ea charset="-122" panose="02010600030101010101" pitchFamily="2" typeface="等线"/>
              </a:rPr>
              <a:t>研究成果展示及应用</a:t>
            </a:r>
          </a:p>
        </p:txBody>
      </p:sp>
      <p:sp>
        <p:nvSpPr>
          <p:cNvPr id="6" name="文本框 5">
            <a:extLst>
              <a:ext uri="{FF2B5EF4-FFF2-40B4-BE49-F238E27FC236}">
                <a16:creationId xmlns:a16="http://schemas.microsoft.com/office/drawing/2014/main" id="{9DD4214C-869C-4E04-908B-E110B9A5440E}"/>
              </a:ext>
            </a:extLst>
          </p:cNvPr>
          <p:cNvSpPr txBox="1"/>
          <p:nvPr/>
        </p:nvSpPr>
        <p:spPr>
          <a:xfrm>
            <a:off x="8620479" y="146880"/>
            <a:ext cx="10972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论文总结</a:t>
            </a:r>
          </a:p>
        </p:txBody>
      </p:sp>
      <p:grpSp>
        <p:nvGrpSpPr>
          <p:cNvPr id="7" name="千图PPT彼岸天：ID 8661124组合 33">
            <a:extLst>
              <a:ext uri="{FF2B5EF4-FFF2-40B4-BE49-F238E27FC236}">
                <a16:creationId xmlns:a16="http://schemas.microsoft.com/office/drawing/2014/main" id="{396E7501-B1CA-4E5F-9385-DCD4551DE3D5}"/>
              </a:ext>
            </a:extLst>
          </p:cNvPr>
          <p:cNvGrpSpPr/>
          <p:nvPr>
            <p:custDataLst>
              <p:tags r:id="rId3"/>
            </p:custDataLst>
          </p:nvPr>
        </p:nvGrpSpPr>
        <p:grpSpPr>
          <a:xfrm>
            <a:off x="3669897" y="2593114"/>
            <a:ext cx="1802876" cy="1165376"/>
            <a:chOff x="3669897" y="2060851"/>
            <a:chExt cx="1802876" cy="1165376"/>
          </a:xfrm>
        </p:grpSpPr>
        <p:sp>
          <p:nvSpPr>
            <p:cNvPr id="8" name="Freeform: Shape 2">
              <a:extLst>
                <a:ext uri="{FF2B5EF4-FFF2-40B4-BE49-F238E27FC236}">
                  <a16:creationId xmlns:a16="http://schemas.microsoft.com/office/drawing/2014/main" id="{6CCDC384-473B-4F52-A220-CACA4FF33508}"/>
                </a:ext>
              </a:extLst>
            </p:cNvPr>
            <p:cNvSpPr/>
            <p:nvPr/>
          </p:nvSpPr>
          <p:spPr bwMode="auto">
            <a:xfrm>
              <a:off x="4032908" y="3114156"/>
              <a:ext cx="775562" cy="112071"/>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close/>
                </a:path>
              </a:pathLst>
            </a:custGeom>
            <a:solidFill>
              <a:srgbClr val="53585F">
                <a:alpha val="26889"/>
              </a:srgbClr>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dir="2700000" dist="35921" rotWithShape="0">
                      <a:srgbClr val="808080"/>
                    </a:outerShdw>
                  </a:effectLst>
                </a14:hiddenEffects>
              </a:ext>
            </a:extLst>
          </p:spPr>
          <p:txBody>
            <a:bodyPr anchor="ctr"/>
            <a:lstStyle/>
            <a:p>
              <a:pPr algn="ctr"/>
              <a:endParaRPr/>
            </a:p>
          </p:txBody>
        </p:sp>
        <p:sp>
          <p:nvSpPr>
            <p:cNvPr id="9" name="Freeform: Shape 6">
              <a:extLst>
                <a:ext uri="{FF2B5EF4-FFF2-40B4-BE49-F238E27FC236}">
                  <a16:creationId xmlns:a16="http://schemas.microsoft.com/office/drawing/2014/main" id="{46C68D29-1C27-43B9-890A-33E7CA393BC9}"/>
                </a:ext>
              </a:extLst>
            </p:cNvPr>
            <p:cNvSpPr/>
            <p:nvPr/>
          </p:nvSpPr>
          <p:spPr bwMode="auto">
            <a:xfrm>
              <a:off x="3669897" y="2060851"/>
              <a:ext cx="1165373" cy="1165376"/>
            </a:xfrm>
            <a:custGeom>
              <a:gdLst>
                <a:gd fmla="+- 0 11026 981" name="T0"/>
                <a:gd fmla="*/ T0 w 20090" name="T1"/>
                <a:gd fmla="*/ 10297 h 20595" name="T2"/>
                <a:gd fmla="+- 0 11026 981" name="T3"/>
                <a:gd fmla="*/ T3 w 20090" name="T4"/>
                <a:gd fmla="*/ 10297 h 20595" name="T5"/>
                <a:gd fmla="+- 0 11026 981" name="T6"/>
                <a:gd fmla="*/ T6 w 20090" name="T7"/>
                <a:gd fmla="*/ 10297 h 20595" name="T8"/>
                <a:gd fmla="+- 0 11026 981" name="T9"/>
                <a:gd fmla="*/ T9 w 20090" name="T10"/>
                <a:gd fmla="*/ 10297 h 20595" name="T11"/>
              </a:gdLst>
              <a:cxnLst>
                <a:cxn ang="0">
                  <a:pos x="T1" y="T2"/>
                </a:cxn>
                <a:cxn ang="0">
                  <a:pos x="T4" y="T5"/>
                </a:cxn>
                <a:cxn ang="0">
                  <a:pos x="T7" y="T8"/>
                </a:cxn>
                <a:cxn ang="0">
                  <a:pos x="T10" y="T11"/>
                </a:cxn>
              </a:cxnLst>
              <a:rect b="b" l="0" r="r" t="0"/>
              <a:pathLst>
                <a:path h="20595" w="20090">
                  <a:moveTo>
                    <a:pt x="10048" y="0"/>
                  </a:moveTo>
                  <a:cubicBezTo>
                    <a:pt x="7476" y="0"/>
                    <a:pt x="4905" y="1002"/>
                    <a:pt x="2943" y="3012"/>
                  </a:cubicBezTo>
                  <a:cubicBezTo>
                    <a:pt x="-981" y="7034"/>
                    <a:pt x="-981" y="13557"/>
                    <a:pt x="2943" y="17578"/>
                  </a:cubicBezTo>
                  <a:cubicBezTo>
                    <a:pt x="6867" y="21599"/>
                    <a:pt x="13229" y="21599"/>
                    <a:pt x="17153" y="17578"/>
                  </a:cubicBezTo>
                  <a:cubicBezTo>
                    <a:pt x="19748" y="14919"/>
                    <a:pt x="20618" y="11168"/>
                    <a:pt x="19782" y="7768"/>
                  </a:cubicBezTo>
                  <a:cubicBezTo>
                    <a:pt x="18191" y="8614"/>
                    <a:pt x="16192" y="8372"/>
                    <a:pt x="14857" y="7004"/>
                  </a:cubicBezTo>
                  <a:cubicBezTo>
                    <a:pt x="13287" y="5395"/>
                    <a:pt x="13228" y="2841"/>
                    <a:pt x="14647" y="1140"/>
                  </a:cubicBezTo>
                  <a:cubicBezTo>
                    <a:pt x="13208" y="380"/>
                    <a:pt x="11629" y="0"/>
                    <a:pt x="10048" y="0"/>
                  </a:cubicBezTo>
                  <a:close/>
                </a:path>
              </a:pathLst>
            </a:custGeom>
            <a:solidFill>
              <a:schemeClr val="dk1">
                <a:lumMod val="100000"/>
              </a:schemeClr>
            </a:solidFill>
            <a:ln>
              <a:noFill/>
            </a:ln>
            <a:effectLst/>
            <a:extLst/>
          </p:spPr>
          <p:txBody>
            <a:bodyPr anchor="ctr"/>
            <a:lstStyle/>
            <a:p>
              <a:pPr algn="ctr"/>
              <a:endParaRPr/>
            </a:p>
          </p:txBody>
        </p:sp>
        <p:sp>
          <p:nvSpPr>
            <p:cNvPr id="10" name="Freeform: Shape 7">
              <a:extLst>
                <a:ext uri="{FF2B5EF4-FFF2-40B4-BE49-F238E27FC236}">
                  <a16:creationId xmlns:a16="http://schemas.microsoft.com/office/drawing/2014/main" id="{182DDF6D-D7CE-40D5-9223-7587E5ECC9C1}"/>
                </a:ext>
              </a:extLst>
            </p:cNvPr>
            <p:cNvSpPr/>
            <p:nvPr/>
          </p:nvSpPr>
          <p:spPr bwMode="auto">
            <a:xfrm>
              <a:off x="4595698" y="2099832"/>
              <a:ext cx="877075" cy="34352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dir="2700000" dist="35921" rotWithShape="0">
                      <a:srgbClr val="808080"/>
                    </a:outerShdw>
                  </a:effectLst>
                </a14:hiddenEffects>
              </a:ext>
            </a:extLst>
          </p:spPr>
          <p:txBody>
            <a:bodyPr anchor="ctr" bIns="0" lIns="0" rIns="0" tIns="0" wrap="none">
              <a:normAutofit/>
            </a:bodyPr>
            <a:lstStyle/>
            <a:p>
              <a:pPr algn="l" indent="0" marL="0">
                <a:buSzTx/>
                <a:buFontTx/>
                <a:buNone/>
              </a:pPr>
              <a:r>
                <a:rPr altLang="en-US" b="1" lang="zh-CN" sz="1800">
                  <a:solidFill>
                    <a:schemeClr val="dk1">
                      <a:lumMod val="100000"/>
                    </a:schemeClr>
                  </a:solidFill>
                </a:rPr>
                <a:t>关键词</a:t>
              </a:r>
            </a:p>
          </p:txBody>
        </p:sp>
        <p:sp>
          <p:nvSpPr>
            <p:cNvPr id="11" name="Freeform: Shape 8">
              <a:extLst>
                <a:ext uri="{FF2B5EF4-FFF2-40B4-BE49-F238E27FC236}">
                  <a16:creationId xmlns:a16="http://schemas.microsoft.com/office/drawing/2014/main" id="{109417F1-BD59-4A81-A387-71E1B43CA11F}"/>
                </a:ext>
              </a:extLst>
            </p:cNvPr>
            <p:cNvSpPr/>
            <p:nvPr/>
          </p:nvSpPr>
          <p:spPr bwMode="auto">
            <a:xfrm>
              <a:off x="4120616" y="2475839"/>
              <a:ext cx="263935" cy="33621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1399" y="13966"/>
                  </a:moveTo>
                  <a:cubicBezTo>
                    <a:pt x="13339" y="14096"/>
                    <a:pt x="13959" y="14194"/>
                    <a:pt x="13959" y="14876"/>
                  </a:cubicBezTo>
                  <a:cubicBezTo>
                    <a:pt x="13959" y="15655"/>
                    <a:pt x="13174" y="16143"/>
                    <a:pt x="11399" y="16338"/>
                  </a:cubicBezTo>
                  <a:cubicBezTo>
                    <a:pt x="11399" y="16338"/>
                    <a:pt x="11399" y="13966"/>
                    <a:pt x="11399" y="13966"/>
                  </a:cubicBezTo>
                  <a:close/>
                  <a:moveTo>
                    <a:pt x="9994" y="9452"/>
                  </a:moveTo>
                  <a:lnTo>
                    <a:pt x="9994" y="11660"/>
                  </a:lnTo>
                  <a:cubicBezTo>
                    <a:pt x="8342" y="11530"/>
                    <a:pt x="7516" y="11433"/>
                    <a:pt x="7516" y="10653"/>
                  </a:cubicBezTo>
                  <a:cubicBezTo>
                    <a:pt x="7516" y="10458"/>
                    <a:pt x="7599" y="10264"/>
                    <a:pt x="7847" y="10069"/>
                  </a:cubicBezTo>
                  <a:cubicBezTo>
                    <a:pt x="8302" y="9646"/>
                    <a:pt x="9003" y="9516"/>
                    <a:pt x="9994" y="9452"/>
                  </a:cubicBezTo>
                  <a:close/>
                  <a:moveTo>
                    <a:pt x="14910" y="10978"/>
                  </a:moveTo>
                  <a:lnTo>
                    <a:pt x="15157" y="11076"/>
                  </a:lnTo>
                  <a:lnTo>
                    <a:pt x="16643" y="8737"/>
                  </a:lnTo>
                  <a:lnTo>
                    <a:pt x="16437" y="8607"/>
                  </a:lnTo>
                  <a:cubicBezTo>
                    <a:pt x="16231" y="8737"/>
                    <a:pt x="16107" y="8802"/>
                    <a:pt x="15983" y="8802"/>
                  </a:cubicBezTo>
                  <a:cubicBezTo>
                    <a:pt x="15859" y="8802"/>
                    <a:pt x="15736" y="8802"/>
                    <a:pt x="15571" y="8704"/>
                  </a:cubicBezTo>
                  <a:cubicBezTo>
                    <a:pt x="13546" y="8087"/>
                    <a:pt x="12597" y="7795"/>
                    <a:pt x="11399" y="7795"/>
                  </a:cubicBezTo>
                  <a:lnTo>
                    <a:pt x="11399" y="7340"/>
                  </a:lnTo>
                  <a:cubicBezTo>
                    <a:pt x="11399" y="7113"/>
                    <a:pt x="11564" y="6950"/>
                    <a:pt x="12059" y="6853"/>
                  </a:cubicBezTo>
                  <a:lnTo>
                    <a:pt x="12059" y="6626"/>
                  </a:lnTo>
                  <a:lnTo>
                    <a:pt x="9458" y="6626"/>
                  </a:lnTo>
                  <a:lnTo>
                    <a:pt x="9458" y="6853"/>
                  </a:lnTo>
                  <a:cubicBezTo>
                    <a:pt x="9912" y="6950"/>
                    <a:pt x="9994" y="7145"/>
                    <a:pt x="9994" y="7340"/>
                  </a:cubicBezTo>
                  <a:lnTo>
                    <a:pt x="9994" y="7730"/>
                  </a:lnTo>
                  <a:cubicBezTo>
                    <a:pt x="6815" y="7827"/>
                    <a:pt x="4956" y="9029"/>
                    <a:pt x="4956" y="10913"/>
                  </a:cubicBezTo>
                  <a:cubicBezTo>
                    <a:pt x="4956" y="12830"/>
                    <a:pt x="6277" y="13512"/>
                    <a:pt x="9994" y="13772"/>
                  </a:cubicBezTo>
                  <a:lnTo>
                    <a:pt x="9994" y="16273"/>
                  </a:lnTo>
                  <a:cubicBezTo>
                    <a:pt x="7434" y="16078"/>
                    <a:pt x="6154" y="15298"/>
                    <a:pt x="6154" y="14616"/>
                  </a:cubicBezTo>
                  <a:lnTo>
                    <a:pt x="5905" y="14519"/>
                  </a:lnTo>
                  <a:lnTo>
                    <a:pt x="4543" y="16955"/>
                  </a:lnTo>
                  <a:lnTo>
                    <a:pt x="4749" y="17052"/>
                  </a:lnTo>
                  <a:cubicBezTo>
                    <a:pt x="4956" y="16955"/>
                    <a:pt x="5038" y="16922"/>
                    <a:pt x="5163" y="16922"/>
                  </a:cubicBezTo>
                  <a:cubicBezTo>
                    <a:pt x="5203" y="16922"/>
                    <a:pt x="5369" y="16922"/>
                    <a:pt x="5451" y="16987"/>
                  </a:cubicBezTo>
                  <a:cubicBezTo>
                    <a:pt x="7021" y="17604"/>
                    <a:pt x="8548" y="17962"/>
                    <a:pt x="9994" y="18027"/>
                  </a:cubicBezTo>
                  <a:lnTo>
                    <a:pt x="9994" y="18514"/>
                  </a:lnTo>
                  <a:cubicBezTo>
                    <a:pt x="9994" y="18774"/>
                    <a:pt x="9912" y="18936"/>
                    <a:pt x="9458" y="19033"/>
                  </a:cubicBezTo>
                  <a:lnTo>
                    <a:pt x="9458" y="19261"/>
                  </a:lnTo>
                  <a:lnTo>
                    <a:pt x="12059" y="19261"/>
                  </a:lnTo>
                  <a:lnTo>
                    <a:pt x="12059" y="19033"/>
                  </a:lnTo>
                  <a:cubicBezTo>
                    <a:pt x="11564" y="18936"/>
                    <a:pt x="11399" y="18806"/>
                    <a:pt x="11399" y="18514"/>
                  </a:cubicBezTo>
                  <a:lnTo>
                    <a:pt x="11399" y="18027"/>
                  </a:lnTo>
                  <a:cubicBezTo>
                    <a:pt x="14579" y="17897"/>
                    <a:pt x="16643" y="16630"/>
                    <a:pt x="16643" y="14746"/>
                  </a:cubicBezTo>
                  <a:cubicBezTo>
                    <a:pt x="16643" y="12927"/>
                    <a:pt x="14910" y="11985"/>
                    <a:pt x="11729" y="11758"/>
                  </a:cubicBezTo>
                  <a:lnTo>
                    <a:pt x="11399" y="11758"/>
                  </a:lnTo>
                  <a:lnTo>
                    <a:pt x="11399" y="9484"/>
                  </a:lnTo>
                  <a:cubicBezTo>
                    <a:pt x="12142" y="9516"/>
                    <a:pt x="12927" y="9679"/>
                    <a:pt x="13711" y="10004"/>
                  </a:cubicBezTo>
                  <a:cubicBezTo>
                    <a:pt x="14703" y="10426"/>
                    <a:pt x="14910" y="10621"/>
                    <a:pt x="14910" y="10978"/>
                  </a:cubicBezTo>
                  <a:close/>
                  <a:moveTo>
                    <a:pt x="21599" y="13089"/>
                  </a:moveTo>
                  <a:cubicBezTo>
                    <a:pt x="21599" y="17799"/>
                    <a:pt x="16768" y="21600"/>
                    <a:pt x="10820" y="21600"/>
                  </a:cubicBezTo>
                  <a:cubicBezTo>
                    <a:pt x="4832" y="21600"/>
                    <a:pt x="0" y="17799"/>
                    <a:pt x="0" y="13089"/>
                  </a:cubicBezTo>
                  <a:cubicBezTo>
                    <a:pt x="0" y="9581"/>
                    <a:pt x="2685" y="6593"/>
                    <a:pt x="6525" y="5294"/>
                  </a:cubicBezTo>
                  <a:lnTo>
                    <a:pt x="3841" y="649"/>
                  </a:lnTo>
                  <a:cubicBezTo>
                    <a:pt x="3841" y="194"/>
                    <a:pt x="4212" y="0"/>
                    <a:pt x="4749" y="0"/>
                  </a:cubicBezTo>
                  <a:lnTo>
                    <a:pt x="16850" y="0"/>
                  </a:lnTo>
                  <a:cubicBezTo>
                    <a:pt x="17388" y="0"/>
                    <a:pt x="17759" y="162"/>
                    <a:pt x="17759" y="649"/>
                  </a:cubicBezTo>
                  <a:lnTo>
                    <a:pt x="15075" y="5294"/>
                  </a:lnTo>
                  <a:cubicBezTo>
                    <a:pt x="18915" y="6593"/>
                    <a:pt x="21599" y="9581"/>
                    <a:pt x="21599" y="13089"/>
                  </a:cubicBezTo>
                  <a:close/>
                </a:path>
              </a:pathLst>
            </a:custGeom>
            <a:solidFill>
              <a:srgbClr val="FFFFFF"/>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dir="2700000" dist="35921" rotWithShape="0">
                      <a:srgbClr val="808080"/>
                    </a:outerShdw>
                  </a:effectLst>
                </a14:hiddenEffects>
              </a:ext>
            </a:extLst>
          </p:spPr>
          <p:txBody>
            <a:bodyPr anchor="ctr"/>
            <a:lstStyle/>
            <a:p>
              <a:pPr algn="ctr"/>
              <a:endParaRPr/>
            </a:p>
          </p:txBody>
        </p:sp>
      </p:grpSp>
      <p:grpSp>
        <p:nvGrpSpPr>
          <p:cNvPr id="12" name="千图PPT彼岸天：ID 8661124组合 35">
            <a:extLst>
              <a:ext uri="{FF2B5EF4-FFF2-40B4-BE49-F238E27FC236}">
                <a16:creationId xmlns:a16="http://schemas.microsoft.com/office/drawing/2014/main" id="{6C9C1B55-D21D-4545-9F93-A16E5793B3F2}"/>
              </a:ext>
            </a:extLst>
          </p:cNvPr>
          <p:cNvGrpSpPr/>
          <p:nvPr>
            <p:custDataLst>
              <p:tags r:id="rId4"/>
            </p:custDataLst>
          </p:nvPr>
        </p:nvGrpSpPr>
        <p:grpSpPr>
          <a:xfrm>
            <a:off x="9073654" y="2593114"/>
            <a:ext cx="1802876" cy="1165376"/>
            <a:chOff x="9073654" y="2060851"/>
            <a:chExt cx="1802876" cy="1165376"/>
          </a:xfrm>
        </p:grpSpPr>
        <p:sp>
          <p:nvSpPr>
            <p:cNvPr id="13" name="Freeform: Shape 3">
              <a:extLst>
                <a:ext uri="{FF2B5EF4-FFF2-40B4-BE49-F238E27FC236}">
                  <a16:creationId xmlns:a16="http://schemas.microsoft.com/office/drawing/2014/main" id="{5B9FF8AC-BECB-49AF-BEC8-C3602B6C4451}"/>
                </a:ext>
              </a:extLst>
            </p:cNvPr>
            <p:cNvSpPr/>
            <p:nvPr/>
          </p:nvSpPr>
          <p:spPr bwMode="auto">
            <a:xfrm>
              <a:off x="9491076" y="3114156"/>
              <a:ext cx="774750" cy="112071"/>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close/>
                </a:path>
              </a:pathLst>
            </a:custGeom>
            <a:solidFill>
              <a:srgbClr val="53585F">
                <a:alpha val="26889"/>
              </a:srgbClr>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dir="2700000" dist="35921" rotWithShape="0">
                      <a:srgbClr val="808080"/>
                    </a:outerShdw>
                  </a:effectLst>
                </a14:hiddenEffects>
              </a:ext>
            </a:extLst>
          </p:spPr>
          <p:txBody>
            <a:bodyPr anchor="ctr"/>
            <a:lstStyle/>
            <a:p>
              <a:pPr algn="ctr"/>
              <a:endParaRPr/>
            </a:p>
          </p:txBody>
        </p:sp>
        <p:sp>
          <p:nvSpPr>
            <p:cNvPr id="14" name="Freeform: Shape 9">
              <a:extLst>
                <a:ext uri="{FF2B5EF4-FFF2-40B4-BE49-F238E27FC236}">
                  <a16:creationId xmlns:a16="http://schemas.microsoft.com/office/drawing/2014/main" id="{035CCEE0-CE0C-4971-8F66-3F96DFC68464}"/>
                </a:ext>
              </a:extLst>
            </p:cNvPr>
            <p:cNvSpPr/>
            <p:nvPr/>
          </p:nvSpPr>
          <p:spPr bwMode="auto">
            <a:xfrm>
              <a:off x="9073654" y="2060851"/>
              <a:ext cx="1164561" cy="1165376"/>
            </a:xfrm>
            <a:custGeom>
              <a:gdLst>
                <a:gd fmla="+- 0 11026 981" name="T0"/>
                <a:gd fmla="*/ T0 w 20090" name="T1"/>
                <a:gd fmla="*/ 10297 h 20595" name="T2"/>
                <a:gd fmla="+- 0 11026 981" name="T3"/>
                <a:gd fmla="*/ T3 w 20090" name="T4"/>
                <a:gd fmla="*/ 10297 h 20595" name="T5"/>
                <a:gd fmla="+- 0 11026 981" name="T6"/>
                <a:gd fmla="*/ T6 w 20090" name="T7"/>
                <a:gd fmla="*/ 10297 h 20595" name="T8"/>
                <a:gd fmla="+- 0 11026 981" name="T9"/>
                <a:gd fmla="*/ T9 w 20090" name="T10"/>
                <a:gd fmla="*/ 10297 h 20595" name="T11"/>
              </a:gdLst>
              <a:cxnLst>
                <a:cxn ang="0">
                  <a:pos x="T1" y="T2"/>
                </a:cxn>
                <a:cxn ang="0">
                  <a:pos x="T4" y="T5"/>
                </a:cxn>
                <a:cxn ang="0">
                  <a:pos x="T7" y="T8"/>
                </a:cxn>
                <a:cxn ang="0">
                  <a:pos x="T10" y="T11"/>
                </a:cxn>
              </a:cxnLst>
              <a:rect b="b" l="0" r="r" t="0"/>
              <a:pathLst>
                <a:path h="20595" w="20090">
                  <a:moveTo>
                    <a:pt x="10048" y="0"/>
                  </a:moveTo>
                  <a:cubicBezTo>
                    <a:pt x="7476" y="0"/>
                    <a:pt x="4905" y="1002"/>
                    <a:pt x="2943" y="3012"/>
                  </a:cubicBezTo>
                  <a:cubicBezTo>
                    <a:pt x="-981" y="7034"/>
                    <a:pt x="-981" y="13557"/>
                    <a:pt x="2943" y="17578"/>
                  </a:cubicBezTo>
                  <a:cubicBezTo>
                    <a:pt x="6867" y="21599"/>
                    <a:pt x="13229" y="21599"/>
                    <a:pt x="17153" y="17578"/>
                  </a:cubicBezTo>
                  <a:cubicBezTo>
                    <a:pt x="19748" y="14919"/>
                    <a:pt x="20618" y="11168"/>
                    <a:pt x="19782" y="7768"/>
                  </a:cubicBezTo>
                  <a:cubicBezTo>
                    <a:pt x="18191" y="8614"/>
                    <a:pt x="16192" y="8372"/>
                    <a:pt x="14857" y="7004"/>
                  </a:cubicBezTo>
                  <a:cubicBezTo>
                    <a:pt x="13287" y="5395"/>
                    <a:pt x="13228" y="2841"/>
                    <a:pt x="14647" y="1140"/>
                  </a:cubicBezTo>
                  <a:cubicBezTo>
                    <a:pt x="13208" y="380"/>
                    <a:pt x="11629" y="0"/>
                    <a:pt x="10048" y="0"/>
                  </a:cubicBezTo>
                  <a:close/>
                </a:path>
              </a:pathLst>
            </a:custGeom>
            <a:solidFill>
              <a:schemeClr val="dk1">
                <a:lumMod val="100000"/>
              </a:schemeClr>
            </a:solidFill>
            <a:ln>
              <a:noFill/>
            </a:ln>
            <a:effectLst/>
            <a:extLst/>
          </p:spPr>
          <p:txBody>
            <a:bodyPr anchor="ctr"/>
            <a:lstStyle/>
            <a:p>
              <a:pPr algn="ctr"/>
              <a:endParaRPr/>
            </a:p>
          </p:txBody>
        </p:sp>
        <p:sp>
          <p:nvSpPr>
            <p:cNvPr id="15" name="Freeform: Shape 10">
              <a:extLst>
                <a:ext uri="{FF2B5EF4-FFF2-40B4-BE49-F238E27FC236}">
                  <a16:creationId xmlns:a16="http://schemas.microsoft.com/office/drawing/2014/main" id="{676773F1-4BC7-491E-BC7C-32287032F6E9}"/>
                </a:ext>
              </a:extLst>
            </p:cNvPr>
            <p:cNvSpPr/>
            <p:nvPr/>
          </p:nvSpPr>
          <p:spPr bwMode="auto">
            <a:xfrm>
              <a:off x="9999455" y="2099832"/>
              <a:ext cx="877075" cy="34352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dir="2700000" dist="35921" rotWithShape="0">
                      <a:srgbClr val="808080"/>
                    </a:outerShdw>
                  </a:effectLst>
                </a14:hiddenEffects>
              </a:ext>
            </a:extLst>
          </p:spPr>
          <p:txBody>
            <a:bodyPr anchor="ctr" bIns="0" lIns="0" rIns="0" tIns="0" wrap="none">
              <a:normAutofit/>
            </a:bodyPr>
            <a:lstStyle/>
            <a:p>
              <a:pPr algn="l" indent="0" marL="0">
                <a:buSzTx/>
                <a:buFontTx/>
                <a:buNone/>
              </a:pPr>
              <a:r>
                <a:rPr altLang="en-US" b="1" lang="zh-CN" sz="1800">
                  <a:solidFill>
                    <a:schemeClr val="dk1">
                      <a:lumMod val="100000"/>
                    </a:schemeClr>
                  </a:solidFill>
                </a:rPr>
                <a:t>关键词</a:t>
              </a:r>
            </a:p>
          </p:txBody>
        </p:sp>
        <p:sp>
          <p:nvSpPr>
            <p:cNvPr id="16" name="Freeform: Shape 11">
              <a:extLst>
                <a:ext uri="{FF2B5EF4-FFF2-40B4-BE49-F238E27FC236}">
                  <a16:creationId xmlns:a16="http://schemas.microsoft.com/office/drawing/2014/main" id="{642D0D89-4B7A-4BA3-8866-E8E036990092}"/>
                </a:ext>
              </a:extLst>
            </p:cNvPr>
            <p:cNvSpPr/>
            <p:nvPr/>
          </p:nvSpPr>
          <p:spPr bwMode="auto">
            <a:xfrm>
              <a:off x="9491076" y="2448227"/>
              <a:ext cx="329715" cy="390624"/>
            </a:xfrm>
            <a:custGeom>
              <a:gdLst>
                <a:gd fmla="+- 0 10878 157" name="T0"/>
                <a:gd fmla="*/ T0 w 21443" name="T1"/>
                <a:gd fmla="+- 0 10790 113" name="T2"/>
                <a:gd fmla="*/ 10790 h 21354" name="T3"/>
                <a:gd fmla="+- 0 10878 157" name="T4"/>
                <a:gd fmla="*/ T4 w 21443" name="T5"/>
                <a:gd fmla="+- 0 10790 113" name="T6"/>
                <a:gd fmla="*/ 10790 h 21354" name="T7"/>
                <a:gd fmla="+- 0 10878 157" name="T8"/>
                <a:gd fmla="*/ T8 w 21443" name="T9"/>
                <a:gd fmla="+- 0 10790 113" name="T10"/>
                <a:gd fmla="*/ 10790 h 21354" name="T11"/>
                <a:gd fmla="+- 0 10878 157" name="T12"/>
                <a:gd fmla="*/ T12 w 21443" name="T13"/>
                <a:gd fmla="+- 0 10790 113" name="T14"/>
                <a:gd fmla="*/ 10790 h 21354" name="T15"/>
              </a:gdLst>
              <a:cxnLst>
                <a:cxn ang="0">
                  <a:pos x="T1" y="T3"/>
                </a:cxn>
                <a:cxn ang="0">
                  <a:pos x="T5" y="T7"/>
                </a:cxn>
                <a:cxn ang="0">
                  <a:pos x="T9" y="T11"/>
                </a:cxn>
                <a:cxn ang="0">
                  <a:pos x="T13" y="T15"/>
                </a:cxn>
              </a:cxnLst>
              <a:rect b="b" l="0" r="r" t="0"/>
              <a:pathLst>
                <a:path h="21354" w="21443">
                  <a:moveTo>
                    <a:pt x="14943" y="4112"/>
                  </a:moveTo>
                  <a:cubicBezTo>
                    <a:pt x="14943" y="4251"/>
                    <a:pt x="14910" y="4333"/>
                    <a:pt x="14877" y="4444"/>
                  </a:cubicBezTo>
                  <a:cubicBezTo>
                    <a:pt x="14844" y="4582"/>
                    <a:pt x="14877" y="4665"/>
                    <a:pt x="14812" y="4831"/>
                  </a:cubicBezTo>
                  <a:cubicBezTo>
                    <a:pt x="15402" y="4500"/>
                    <a:pt x="16026" y="4472"/>
                    <a:pt x="16814" y="4416"/>
                  </a:cubicBezTo>
                  <a:cubicBezTo>
                    <a:pt x="17602" y="4333"/>
                    <a:pt x="18521" y="4223"/>
                    <a:pt x="19506" y="3837"/>
                  </a:cubicBezTo>
                  <a:cubicBezTo>
                    <a:pt x="20425" y="3505"/>
                    <a:pt x="20885" y="3007"/>
                    <a:pt x="20917" y="2455"/>
                  </a:cubicBezTo>
                  <a:cubicBezTo>
                    <a:pt x="20917" y="1820"/>
                    <a:pt x="20360" y="1157"/>
                    <a:pt x="19539" y="770"/>
                  </a:cubicBezTo>
                  <a:cubicBezTo>
                    <a:pt x="19506" y="743"/>
                    <a:pt x="19440" y="715"/>
                    <a:pt x="19375" y="687"/>
                  </a:cubicBezTo>
                  <a:cubicBezTo>
                    <a:pt x="18587" y="356"/>
                    <a:pt x="17799" y="356"/>
                    <a:pt x="17208" y="743"/>
                  </a:cubicBezTo>
                  <a:cubicBezTo>
                    <a:pt x="15370" y="1930"/>
                    <a:pt x="15107" y="3284"/>
                    <a:pt x="14943" y="4112"/>
                  </a:cubicBezTo>
                  <a:close/>
                  <a:moveTo>
                    <a:pt x="14648" y="8863"/>
                  </a:moveTo>
                  <a:cubicBezTo>
                    <a:pt x="15173" y="8118"/>
                    <a:pt x="15008" y="7206"/>
                    <a:pt x="14385" y="6599"/>
                  </a:cubicBezTo>
                  <a:lnTo>
                    <a:pt x="13269" y="6018"/>
                  </a:lnTo>
                  <a:cubicBezTo>
                    <a:pt x="12284" y="5742"/>
                    <a:pt x="11168" y="6101"/>
                    <a:pt x="10610" y="6902"/>
                  </a:cubicBezTo>
                  <a:cubicBezTo>
                    <a:pt x="9986" y="7841"/>
                    <a:pt x="10347" y="9030"/>
                    <a:pt x="11463" y="9582"/>
                  </a:cubicBezTo>
                  <a:cubicBezTo>
                    <a:pt x="12580" y="10106"/>
                    <a:pt x="14024" y="9803"/>
                    <a:pt x="14648" y="8863"/>
                  </a:cubicBezTo>
                  <a:close/>
                  <a:moveTo>
                    <a:pt x="17208" y="11598"/>
                  </a:moveTo>
                  <a:lnTo>
                    <a:pt x="10839" y="20879"/>
                  </a:lnTo>
                  <a:cubicBezTo>
                    <a:pt x="10544" y="21321"/>
                    <a:pt x="9887" y="21487"/>
                    <a:pt x="9395" y="21238"/>
                  </a:cubicBezTo>
                  <a:lnTo>
                    <a:pt x="564" y="16929"/>
                  </a:lnTo>
                  <a:cubicBezTo>
                    <a:pt x="39" y="16680"/>
                    <a:pt x="-157" y="16128"/>
                    <a:pt x="138" y="15686"/>
                  </a:cubicBezTo>
                  <a:lnTo>
                    <a:pt x="6506" y="6405"/>
                  </a:lnTo>
                  <a:lnTo>
                    <a:pt x="11693" y="3670"/>
                  </a:lnTo>
                  <a:lnTo>
                    <a:pt x="14188" y="4858"/>
                  </a:lnTo>
                  <a:cubicBezTo>
                    <a:pt x="14352" y="4472"/>
                    <a:pt x="14319" y="4444"/>
                    <a:pt x="14418" y="4058"/>
                  </a:cubicBezTo>
                  <a:cubicBezTo>
                    <a:pt x="14648" y="3201"/>
                    <a:pt x="14877" y="1682"/>
                    <a:pt x="16913" y="384"/>
                  </a:cubicBezTo>
                  <a:cubicBezTo>
                    <a:pt x="17602" y="-113"/>
                    <a:pt x="18653" y="-113"/>
                    <a:pt x="19604" y="301"/>
                  </a:cubicBezTo>
                  <a:cubicBezTo>
                    <a:pt x="20129" y="494"/>
                    <a:pt x="20590" y="826"/>
                    <a:pt x="20917" y="1185"/>
                  </a:cubicBezTo>
                  <a:cubicBezTo>
                    <a:pt x="21246" y="1599"/>
                    <a:pt x="21410" y="2041"/>
                    <a:pt x="21442" y="2455"/>
                  </a:cubicBezTo>
                  <a:cubicBezTo>
                    <a:pt x="21410" y="2980"/>
                    <a:pt x="21115" y="3698"/>
                    <a:pt x="19735" y="4251"/>
                  </a:cubicBezTo>
                  <a:cubicBezTo>
                    <a:pt x="18653" y="4665"/>
                    <a:pt x="17733" y="4775"/>
                    <a:pt x="16880" y="4858"/>
                  </a:cubicBezTo>
                  <a:cubicBezTo>
                    <a:pt x="16125" y="4942"/>
                    <a:pt x="15533" y="4996"/>
                    <a:pt x="15041" y="5273"/>
                  </a:cubicBezTo>
                  <a:lnTo>
                    <a:pt x="17471" y="6460"/>
                  </a:lnTo>
                  <a:cubicBezTo>
                    <a:pt x="17471" y="6460"/>
                    <a:pt x="17208" y="11598"/>
                    <a:pt x="17208" y="11598"/>
                  </a:cubicBezTo>
                  <a:close/>
                </a:path>
              </a:pathLst>
            </a:custGeom>
            <a:solidFill>
              <a:srgbClr val="FFFFFF"/>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dir="2700000" dist="35921" rotWithShape="0">
                      <a:srgbClr val="808080"/>
                    </a:outerShdw>
                  </a:effectLst>
                </a14:hiddenEffects>
              </a:ext>
            </a:extLst>
          </p:spPr>
          <p:txBody>
            <a:bodyPr anchor="ctr"/>
            <a:lstStyle/>
            <a:p>
              <a:pPr algn="ctr"/>
              <a:endParaRPr/>
            </a:p>
          </p:txBody>
        </p:sp>
      </p:grpSp>
      <p:grpSp>
        <p:nvGrpSpPr>
          <p:cNvPr id="17" name="千图PPT彼岸天：ID 8661124库_组合 1">
            <a:extLst>
              <a:ext uri="{FF2B5EF4-FFF2-40B4-BE49-F238E27FC236}">
                <a16:creationId xmlns:a16="http://schemas.microsoft.com/office/drawing/2014/main" id="{BB15B85A-98B1-48D1-B0D8-6900FC43FF6E}"/>
              </a:ext>
            </a:extLst>
          </p:cNvPr>
          <p:cNvGrpSpPr/>
          <p:nvPr>
            <p:custDataLst>
              <p:tags r:id="rId5"/>
            </p:custDataLst>
          </p:nvPr>
        </p:nvGrpSpPr>
        <p:grpSpPr>
          <a:xfrm>
            <a:off x="968018" y="2593114"/>
            <a:ext cx="1802876" cy="1165376"/>
            <a:chOff x="968018" y="2060851"/>
            <a:chExt cx="1802876" cy="1165376"/>
          </a:xfrm>
        </p:grpSpPr>
        <p:sp>
          <p:nvSpPr>
            <p:cNvPr id="18" name="Freeform: Shape 5">
              <a:extLst>
                <a:ext uri="{FF2B5EF4-FFF2-40B4-BE49-F238E27FC236}">
                  <a16:creationId xmlns:a16="http://schemas.microsoft.com/office/drawing/2014/main" id="{0DE749AB-4CC5-45F5-BA0A-979293A7902E}"/>
                </a:ext>
              </a:extLst>
            </p:cNvPr>
            <p:cNvSpPr/>
            <p:nvPr/>
          </p:nvSpPr>
          <p:spPr bwMode="auto">
            <a:xfrm>
              <a:off x="1357829" y="3114156"/>
              <a:ext cx="775562" cy="112071"/>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close/>
                </a:path>
              </a:pathLst>
            </a:custGeom>
            <a:solidFill>
              <a:srgbClr val="53585F">
                <a:alpha val="26889"/>
              </a:srgbClr>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dir="2700000" dist="35921" rotWithShape="0">
                      <a:srgbClr val="808080"/>
                    </a:outerShdw>
                  </a:effectLst>
                </a14:hiddenEffects>
              </a:ext>
            </a:extLst>
          </p:spPr>
          <p:txBody>
            <a:bodyPr anchor="ctr"/>
            <a:lstStyle/>
            <a:p>
              <a:pPr algn="ctr"/>
              <a:endParaRPr/>
            </a:p>
          </p:txBody>
        </p:sp>
        <p:sp>
          <p:nvSpPr>
            <p:cNvPr id="19" name="Freeform: Shape 12">
              <a:extLst>
                <a:ext uri="{FF2B5EF4-FFF2-40B4-BE49-F238E27FC236}">
                  <a16:creationId xmlns:a16="http://schemas.microsoft.com/office/drawing/2014/main" id="{92AAA784-17CB-4E9C-9A5F-F1F643BA01E2}"/>
                </a:ext>
              </a:extLst>
            </p:cNvPr>
            <p:cNvSpPr/>
            <p:nvPr/>
          </p:nvSpPr>
          <p:spPr bwMode="auto">
            <a:xfrm>
              <a:off x="968018" y="2060851"/>
              <a:ext cx="1165373" cy="1165376"/>
            </a:xfrm>
            <a:custGeom>
              <a:gdLst>
                <a:gd fmla="+- 0 11026 981" name="T0"/>
                <a:gd fmla="*/ T0 w 20090" name="T1"/>
                <a:gd fmla="*/ 10297 h 20595" name="T2"/>
                <a:gd fmla="+- 0 11026 981" name="T3"/>
                <a:gd fmla="*/ T3 w 20090" name="T4"/>
                <a:gd fmla="*/ 10297 h 20595" name="T5"/>
                <a:gd fmla="+- 0 11026 981" name="T6"/>
                <a:gd fmla="*/ T6 w 20090" name="T7"/>
                <a:gd fmla="*/ 10297 h 20595" name="T8"/>
                <a:gd fmla="+- 0 11026 981" name="T9"/>
                <a:gd fmla="*/ T9 w 20090" name="T10"/>
                <a:gd fmla="*/ 10297 h 20595" name="T11"/>
              </a:gdLst>
              <a:cxnLst>
                <a:cxn ang="0">
                  <a:pos x="T1" y="T2"/>
                </a:cxn>
                <a:cxn ang="0">
                  <a:pos x="T4" y="T5"/>
                </a:cxn>
                <a:cxn ang="0">
                  <a:pos x="T7" y="T8"/>
                </a:cxn>
                <a:cxn ang="0">
                  <a:pos x="T10" y="T11"/>
                </a:cxn>
              </a:cxnLst>
              <a:rect b="b" l="0" r="r" t="0"/>
              <a:pathLst>
                <a:path h="20595" w="20090">
                  <a:moveTo>
                    <a:pt x="10048" y="0"/>
                  </a:moveTo>
                  <a:cubicBezTo>
                    <a:pt x="7476" y="0"/>
                    <a:pt x="4905" y="1002"/>
                    <a:pt x="2943" y="3012"/>
                  </a:cubicBezTo>
                  <a:cubicBezTo>
                    <a:pt x="-981" y="7034"/>
                    <a:pt x="-981" y="13557"/>
                    <a:pt x="2943" y="17578"/>
                  </a:cubicBezTo>
                  <a:cubicBezTo>
                    <a:pt x="6867" y="21599"/>
                    <a:pt x="13229" y="21599"/>
                    <a:pt x="17153" y="17578"/>
                  </a:cubicBezTo>
                  <a:cubicBezTo>
                    <a:pt x="19748" y="14919"/>
                    <a:pt x="20618" y="11168"/>
                    <a:pt x="19782" y="7768"/>
                  </a:cubicBezTo>
                  <a:cubicBezTo>
                    <a:pt x="18191" y="8614"/>
                    <a:pt x="16192" y="8372"/>
                    <a:pt x="14857" y="7004"/>
                  </a:cubicBezTo>
                  <a:cubicBezTo>
                    <a:pt x="13287" y="5395"/>
                    <a:pt x="13228" y="2841"/>
                    <a:pt x="14647" y="1140"/>
                  </a:cubicBezTo>
                  <a:cubicBezTo>
                    <a:pt x="13208" y="380"/>
                    <a:pt x="11629" y="0"/>
                    <a:pt x="10048" y="0"/>
                  </a:cubicBezTo>
                  <a:close/>
                </a:path>
              </a:pathLst>
            </a:custGeom>
            <a:solidFill>
              <a:schemeClr val="dk1">
                <a:lumMod val="100000"/>
              </a:schemeClr>
            </a:solidFill>
            <a:ln>
              <a:noFill/>
            </a:ln>
            <a:effectLst/>
            <a:extLst/>
          </p:spPr>
          <p:txBody>
            <a:bodyPr anchor="ctr"/>
            <a:lstStyle/>
            <a:p>
              <a:pPr algn="ctr"/>
              <a:endParaRPr/>
            </a:p>
          </p:txBody>
        </p:sp>
        <p:sp>
          <p:nvSpPr>
            <p:cNvPr id="20" name="Freeform: Shape 13">
              <a:extLst>
                <a:ext uri="{FF2B5EF4-FFF2-40B4-BE49-F238E27FC236}">
                  <a16:creationId xmlns:a16="http://schemas.microsoft.com/office/drawing/2014/main" id="{C8A1B4D1-1404-410C-B222-7FA97EC798F0}"/>
                </a:ext>
              </a:extLst>
            </p:cNvPr>
            <p:cNvSpPr/>
            <p:nvPr/>
          </p:nvSpPr>
          <p:spPr bwMode="auto">
            <a:xfrm>
              <a:off x="1893819" y="2099832"/>
              <a:ext cx="877075" cy="34352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dir="2700000" dist="35921" rotWithShape="0">
                      <a:srgbClr val="808080"/>
                    </a:outerShdw>
                  </a:effectLst>
                </a14:hiddenEffects>
              </a:ext>
            </a:extLst>
          </p:spPr>
          <p:txBody>
            <a:bodyPr anchor="ctr" bIns="0" lIns="0" rIns="0" tIns="0" wrap="none">
              <a:normAutofit/>
            </a:bodyPr>
            <a:lstStyle/>
            <a:p>
              <a:pPr algn="l" indent="0" marL="0">
                <a:buSzTx/>
                <a:buFontTx/>
                <a:buNone/>
              </a:pPr>
              <a:r>
                <a:rPr altLang="en-US" b="1" lang="zh-CN" sz="1800">
                  <a:solidFill>
                    <a:schemeClr val="dk1">
                      <a:lumMod val="100000"/>
                    </a:schemeClr>
                  </a:solidFill>
                </a:rPr>
                <a:t>关键词</a:t>
              </a:r>
            </a:p>
          </p:txBody>
        </p:sp>
        <p:sp>
          <p:nvSpPr>
            <p:cNvPr id="21" name="Freeform: Shape 14">
              <a:extLst>
                <a:ext uri="{FF2B5EF4-FFF2-40B4-BE49-F238E27FC236}">
                  <a16:creationId xmlns:a16="http://schemas.microsoft.com/office/drawing/2014/main" id="{9C40FB07-76C0-4DC5-BBFD-91920DAB07EF}"/>
                </a:ext>
              </a:extLst>
            </p:cNvPr>
            <p:cNvSpPr/>
            <p:nvPr/>
          </p:nvSpPr>
          <p:spPr bwMode="auto">
            <a:xfrm>
              <a:off x="1371635" y="2518068"/>
              <a:ext cx="358139" cy="25094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599" y="2303"/>
                  </a:moveTo>
                  <a:lnTo>
                    <a:pt x="21599" y="19991"/>
                  </a:lnTo>
                  <a:lnTo>
                    <a:pt x="15324" y="10736"/>
                  </a:lnTo>
                  <a:cubicBezTo>
                    <a:pt x="15324" y="10736"/>
                    <a:pt x="21599" y="2303"/>
                    <a:pt x="21599" y="2303"/>
                  </a:cubicBezTo>
                  <a:close/>
                  <a:moveTo>
                    <a:pt x="20046" y="0"/>
                  </a:moveTo>
                  <a:lnTo>
                    <a:pt x="10784" y="12560"/>
                  </a:lnTo>
                  <a:lnTo>
                    <a:pt x="1523" y="0"/>
                  </a:lnTo>
                  <a:cubicBezTo>
                    <a:pt x="1523" y="0"/>
                    <a:pt x="20046" y="0"/>
                    <a:pt x="20046" y="0"/>
                  </a:cubicBezTo>
                  <a:close/>
                  <a:moveTo>
                    <a:pt x="20412" y="21600"/>
                  </a:moveTo>
                  <a:lnTo>
                    <a:pt x="1188" y="21600"/>
                  </a:lnTo>
                  <a:lnTo>
                    <a:pt x="7494" y="12430"/>
                  </a:lnTo>
                  <a:lnTo>
                    <a:pt x="10784" y="16862"/>
                  </a:lnTo>
                  <a:lnTo>
                    <a:pt x="14136" y="12342"/>
                  </a:lnTo>
                  <a:cubicBezTo>
                    <a:pt x="14136" y="12342"/>
                    <a:pt x="20412" y="21600"/>
                    <a:pt x="20412" y="21600"/>
                  </a:cubicBezTo>
                  <a:close/>
                  <a:moveTo>
                    <a:pt x="0" y="2303"/>
                  </a:moveTo>
                  <a:lnTo>
                    <a:pt x="6306" y="10778"/>
                  </a:lnTo>
                  <a:lnTo>
                    <a:pt x="0" y="19991"/>
                  </a:lnTo>
                  <a:cubicBezTo>
                    <a:pt x="0" y="19991"/>
                    <a:pt x="0" y="2303"/>
                    <a:pt x="0" y="2303"/>
                  </a:cubicBezTo>
                  <a:close/>
                </a:path>
              </a:pathLst>
            </a:custGeom>
            <a:solidFill>
              <a:srgbClr val="FFFFFF"/>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dir="2700000" dist="35921" rotWithShape="0">
                      <a:srgbClr val="808080"/>
                    </a:outerShdw>
                  </a:effectLst>
                </a14:hiddenEffects>
              </a:ext>
            </a:extLst>
          </p:spPr>
          <p:txBody>
            <a:bodyPr anchor="ctr"/>
            <a:lstStyle/>
            <a:p>
              <a:pPr algn="ctr"/>
              <a:endParaRPr/>
            </a:p>
          </p:txBody>
        </p:sp>
      </p:grpSp>
      <p:grpSp>
        <p:nvGrpSpPr>
          <p:cNvPr id="22" name="千图PPT彼岸天：ID 8661124组合 34">
            <a:extLst>
              <a:ext uri="{FF2B5EF4-FFF2-40B4-BE49-F238E27FC236}">
                <a16:creationId xmlns:a16="http://schemas.microsoft.com/office/drawing/2014/main" id="{F8412400-193F-463C-877D-D54B036971A0}"/>
              </a:ext>
            </a:extLst>
          </p:cNvPr>
          <p:cNvGrpSpPr/>
          <p:nvPr>
            <p:custDataLst>
              <p:tags r:id="rId6"/>
            </p:custDataLst>
          </p:nvPr>
        </p:nvGrpSpPr>
        <p:grpSpPr>
          <a:xfrm>
            <a:off x="6371775" y="2593114"/>
            <a:ext cx="1802876" cy="1165376"/>
            <a:chOff x="6371775" y="2060851"/>
            <a:chExt cx="1802876" cy="1165376"/>
          </a:xfrm>
        </p:grpSpPr>
        <p:sp>
          <p:nvSpPr>
            <p:cNvPr id="23" name="Freeform: Shape 4">
              <a:extLst>
                <a:ext uri="{FF2B5EF4-FFF2-40B4-BE49-F238E27FC236}">
                  <a16:creationId xmlns:a16="http://schemas.microsoft.com/office/drawing/2014/main" id="{8D262FF5-FC0D-4863-AF78-01333E1822D5}"/>
                </a:ext>
              </a:extLst>
            </p:cNvPr>
            <p:cNvSpPr/>
            <p:nvPr/>
          </p:nvSpPr>
          <p:spPr bwMode="auto">
            <a:xfrm>
              <a:off x="6731538" y="3114156"/>
              <a:ext cx="774750" cy="112071"/>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close/>
                </a:path>
              </a:pathLst>
            </a:custGeom>
            <a:solidFill>
              <a:srgbClr val="53585F">
                <a:alpha val="26889"/>
              </a:srgbClr>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dir="2700000" dist="35921" rotWithShape="0">
                      <a:srgbClr val="808080"/>
                    </a:outerShdw>
                  </a:effectLst>
                </a14:hiddenEffects>
              </a:ext>
            </a:extLst>
          </p:spPr>
          <p:txBody>
            <a:bodyPr anchor="ctr"/>
            <a:lstStyle/>
            <a:p>
              <a:pPr algn="ctr"/>
              <a:endParaRPr/>
            </a:p>
          </p:txBody>
        </p:sp>
        <p:sp>
          <p:nvSpPr>
            <p:cNvPr id="24" name="Freeform: Shape 15">
              <a:extLst>
                <a:ext uri="{FF2B5EF4-FFF2-40B4-BE49-F238E27FC236}">
                  <a16:creationId xmlns:a16="http://schemas.microsoft.com/office/drawing/2014/main" id="{84FD027C-ACDE-4BAB-A88F-079057D3C2A1}"/>
                </a:ext>
              </a:extLst>
            </p:cNvPr>
            <p:cNvSpPr/>
            <p:nvPr/>
          </p:nvSpPr>
          <p:spPr bwMode="auto">
            <a:xfrm>
              <a:off x="6371775" y="2060851"/>
              <a:ext cx="1165373" cy="1165376"/>
            </a:xfrm>
            <a:custGeom>
              <a:gdLst>
                <a:gd fmla="+- 0 11026 981" name="T0"/>
                <a:gd fmla="*/ T0 w 20090" name="T1"/>
                <a:gd fmla="*/ 10297 h 20595" name="T2"/>
                <a:gd fmla="+- 0 11026 981" name="T3"/>
                <a:gd fmla="*/ T3 w 20090" name="T4"/>
                <a:gd fmla="*/ 10297 h 20595" name="T5"/>
                <a:gd fmla="+- 0 11026 981" name="T6"/>
                <a:gd fmla="*/ T6 w 20090" name="T7"/>
                <a:gd fmla="*/ 10297 h 20595" name="T8"/>
                <a:gd fmla="+- 0 11026 981" name="T9"/>
                <a:gd fmla="*/ T9 w 20090" name="T10"/>
                <a:gd fmla="*/ 10297 h 20595" name="T11"/>
              </a:gdLst>
              <a:cxnLst>
                <a:cxn ang="0">
                  <a:pos x="T1" y="T2"/>
                </a:cxn>
                <a:cxn ang="0">
                  <a:pos x="T4" y="T5"/>
                </a:cxn>
                <a:cxn ang="0">
                  <a:pos x="T7" y="T8"/>
                </a:cxn>
                <a:cxn ang="0">
                  <a:pos x="T10" y="T11"/>
                </a:cxn>
              </a:cxnLst>
              <a:rect b="b" l="0" r="r" t="0"/>
              <a:pathLst>
                <a:path h="20595" w="20090">
                  <a:moveTo>
                    <a:pt x="10048" y="0"/>
                  </a:moveTo>
                  <a:cubicBezTo>
                    <a:pt x="7476" y="0"/>
                    <a:pt x="4905" y="1002"/>
                    <a:pt x="2943" y="3012"/>
                  </a:cubicBezTo>
                  <a:cubicBezTo>
                    <a:pt x="-981" y="7034"/>
                    <a:pt x="-981" y="13557"/>
                    <a:pt x="2943" y="17578"/>
                  </a:cubicBezTo>
                  <a:cubicBezTo>
                    <a:pt x="6867" y="21599"/>
                    <a:pt x="13229" y="21599"/>
                    <a:pt x="17153" y="17578"/>
                  </a:cubicBezTo>
                  <a:cubicBezTo>
                    <a:pt x="19748" y="14919"/>
                    <a:pt x="20618" y="11168"/>
                    <a:pt x="19782" y="7768"/>
                  </a:cubicBezTo>
                  <a:cubicBezTo>
                    <a:pt x="18191" y="8614"/>
                    <a:pt x="16192" y="8372"/>
                    <a:pt x="14857" y="7004"/>
                  </a:cubicBezTo>
                  <a:cubicBezTo>
                    <a:pt x="13287" y="5395"/>
                    <a:pt x="13228" y="2841"/>
                    <a:pt x="14647" y="1140"/>
                  </a:cubicBezTo>
                  <a:cubicBezTo>
                    <a:pt x="13208" y="380"/>
                    <a:pt x="11629" y="0"/>
                    <a:pt x="10048" y="0"/>
                  </a:cubicBezTo>
                  <a:close/>
                </a:path>
              </a:pathLst>
            </a:custGeom>
            <a:solidFill>
              <a:schemeClr val="accent3"/>
            </a:solidFill>
            <a:ln>
              <a:noFill/>
            </a:ln>
            <a:effectLst/>
            <a:extLst/>
          </p:spPr>
          <p:txBody>
            <a:bodyPr anchor="ctr"/>
            <a:lstStyle/>
            <a:p>
              <a:pPr algn="ctr"/>
              <a:endParaRPr/>
            </a:p>
          </p:txBody>
        </p:sp>
        <p:sp>
          <p:nvSpPr>
            <p:cNvPr id="25" name="Freeform: Shape 16">
              <a:extLst>
                <a:ext uri="{FF2B5EF4-FFF2-40B4-BE49-F238E27FC236}">
                  <a16:creationId xmlns:a16="http://schemas.microsoft.com/office/drawing/2014/main" id="{3A6E6344-1FE2-43F5-BDB8-B5122F4D2259}"/>
                </a:ext>
              </a:extLst>
            </p:cNvPr>
            <p:cNvSpPr/>
            <p:nvPr/>
          </p:nvSpPr>
          <p:spPr bwMode="auto">
            <a:xfrm>
              <a:off x="7297576" y="2099832"/>
              <a:ext cx="877075" cy="34352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dir="2700000" dist="35921" rotWithShape="0">
                      <a:srgbClr val="808080"/>
                    </a:outerShdw>
                  </a:effectLst>
                </a14:hiddenEffects>
              </a:ext>
            </a:extLst>
          </p:spPr>
          <p:txBody>
            <a:bodyPr anchor="ctr" bIns="0" lIns="0" rIns="0" tIns="0" wrap="none">
              <a:normAutofit/>
            </a:bodyPr>
            <a:lstStyle/>
            <a:p>
              <a:pPr algn="l" indent="0" marL="0">
                <a:buSzTx/>
                <a:buFontTx/>
                <a:buNone/>
              </a:pPr>
              <a:r>
                <a:rPr altLang="en-US" b="1" lang="zh-CN" sz="1800">
                  <a:solidFill>
                    <a:schemeClr val="accent3"/>
                  </a:solidFill>
                </a:rPr>
                <a:t>关键词</a:t>
              </a:r>
            </a:p>
          </p:txBody>
        </p:sp>
        <p:sp>
          <p:nvSpPr>
            <p:cNvPr id="26" name="Freeform: Shape 17">
              <a:extLst>
                <a:ext uri="{FF2B5EF4-FFF2-40B4-BE49-F238E27FC236}">
                  <a16:creationId xmlns:a16="http://schemas.microsoft.com/office/drawing/2014/main" id="{472CCC9D-1A34-4E93-BA03-FA1285D0D5FF}"/>
                </a:ext>
              </a:extLst>
            </p:cNvPr>
            <p:cNvSpPr/>
            <p:nvPr/>
          </p:nvSpPr>
          <p:spPr bwMode="auto">
            <a:xfrm>
              <a:off x="6791634" y="2492081"/>
              <a:ext cx="325654" cy="30291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188" y="12491"/>
                  </a:moveTo>
                  <a:lnTo>
                    <a:pt x="19188" y="9719"/>
                  </a:lnTo>
                  <a:lnTo>
                    <a:pt x="16141" y="9719"/>
                  </a:lnTo>
                  <a:lnTo>
                    <a:pt x="16141" y="12491"/>
                  </a:lnTo>
                  <a:cubicBezTo>
                    <a:pt x="16141" y="12491"/>
                    <a:pt x="19188" y="12491"/>
                    <a:pt x="19188" y="12491"/>
                  </a:cubicBezTo>
                  <a:close/>
                  <a:moveTo>
                    <a:pt x="19188" y="6551"/>
                  </a:moveTo>
                  <a:lnTo>
                    <a:pt x="16141" y="6299"/>
                  </a:lnTo>
                  <a:lnTo>
                    <a:pt x="16141" y="8891"/>
                  </a:lnTo>
                  <a:lnTo>
                    <a:pt x="19188" y="8891"/>
                  </a:lnTo>
                  <a:cubicBezTo>
                    <a:pt x="19188" y="8891"/>
                    <a:pt x="19188" y="6551"/>
                    <a:pt x="19188" y="6551"/>
                  </a:cubicBezTo>
                  <a:close/>
                  <a:moveTo>
                    <a:pt x="18217" y="16775"/>
                  </a:moveTo>
                  <a:cubicBezTo>
                    <a:pt x="17011" y="16775"/>
                    <a:pt x="16007" y="17855"/>
                    <a:pt x="16007" y="19188"/>
                  </a:cubicBezTo>
                  <a:cubicBezTo>
                    <a:pt x="16007" y="20519"/>
                    <a:pt x="17011" y="21599"/>
                    <a:pt x="18217" y="21599"/>
                  </a:cubicBezTo>
                  <a:cubicBezTo>
                    <a:pt x="19456" y="21599"/>
                    <a:pt x="20460" y="20519"/>
                    <a:pt x="20460" y="19188"/>
                  </a:cubicBezTo>
                  <a:cubicBezTo>
                    <a:pt x="20427" y="17855"/>
                    <a:pt x="19456" y="16775"/>
                    <a:pt x="18217" y="16775"/>
                  </a:cubicBezTo>
                  <a:close/>
                  <a:moveTo>
                    <a:pt x="11720" y="9719"/>
                  </a:moveTo>
                  <a:lnTo>
                    <a:pt x="11720" y="12491"/>
                  </a:lnTo>
                  <a:lnTo>
                    <a:pt x="15069" y="12491"/>
                  </a:lnTo>
                  <a:lnTo>
                    <a:pt x="15069" y="9719"/>
                  </a:lnTo>
                  <a:cubicBezTo>
                    <a:pt x="15069" y="9719"/>
                    <a:pt x="11720" y="9719"/>
                    <a:pt x="11720" y="9719"/>
                  </a:cubicBezTo>
                  <a:close/>
                  <a:moveTo>
                    <a:pt x="15069" y="8891"/>
                  </a:moveTo>
                  <a:lnTo>
                    <a:pt x="15069" y="6228"/>
                  </a:lnTo>
                  <a:lnTo>
                    <a:pt x="11720" y="5975"/>
                  </a:lnTo>
                  <a:lnTo>
                    <a:pt x="11720" y="8891"/>
                  </a:lnTo>
                  <a:cubicBezTo>
                    <a:pt x="11720" y="8891"/>
                    <a:pt x="15069" y="8891"/>
                    <a:pt x="15069" y="8891"/>
                  </a:cubicBezTo>
                  <a:close/>
                  <a:moveTo>
                    <a:pt x="8438" y="12491"/>
                  </a:moveTo>
                  <a:lnTo>
                    <a:pt x="10649" y="12491"/>
                  </a:lnTo>
                  <a:lnTo>
                    <a:pt x="10649" y="9719"/>
                  </a:lnTo>
                  <a:lnTo>
                    <a:pt x="7635" y="9719"/>
                  </a:lnTo>
                  <a:cubicBezTo>
                    <a:pt x="7635" y="9719"/>
                    <a:pt x="8438" y="12491"/>
                    <a:pt x="8438" y="12491"/>
                  </a:cubicBezTo>
                  <a:close/>
                  <a:moveTo>
                    <a:pt x="6362" y="5616"/>
                  </a:moveTo>
                  <a:lnTo>
                    <a:pt x="7367" y="8891"/>
                  </a:lnTo>
                  <a:lnTo>
                    <a:pt x="10649" y="8891"/>
                  </a:lnTo>
                  <a:lnTo>
                    <a:pt x="10649" y="5904"/>
                  </a:lnTo>
                  <a:cubicBezTo>
                    <a:pt x="10649" y="5904"/>
                    <a:pt x="6362" y="5616"/>
                    <a:pt x="6362" y="5616"/>
                  </a:cubicBezTo>
                  <a:close/>
                  <a:moveTo>
                    <a:pt x="7367" y="16775"/>
                  </a:moveTo>
                  <a:cubicBezTo>
                    <a:pt x="6127" y="16775"/>
                    <a:pt x="5124" y="17855"/>
                    <a:pt x="5124" y="19188"/>
                  </a:cubicBezTo>
                  <a:cubicBezTo>
                    <a:pt x="5124" y="20519"/>
                    <a:pt x="6127" y="21599"/>
                    <a:pt x="7367" y="21599"/>
                  </a:cubicBezTo>
                  <a:cubicBezTo>
                    <a:pt x="8606" y="21599"/>
                    <a:pt x="9610" y="20519"/>
                    <a:pt x="9610" y="19188"/>
                  </a:cubicBezTo>
                  <a:cubicBezTo>
                    <a:pt x="9610" y="17855"/>
                    <a:pt x="8606" y="16775"/>
                    <a:pt x="7367" y="16775"/>
                  </a:cubicBezTo>
                  <a:close/>
                  <a:moveTo>
                    <a:pt x="21599" y="5508"/>
                  </a:moveTo>
                  <a:lnTo>
                    <a:pt x="21599" y="13607"/>
                  </a:lnTo>
                  <a:cubicBezTo>
                    <a:pt x="21599" y="14436"/>
                    <a:pt x="20996" y="15083"/>
                    <a:pt x="20226" y="15083"/>
                  </a:cubicBezTo>
                  <a:lnTo>
                    <a:pt x="7434" y="15083"/>
                  </a:lnTo>
                  <a:cubicBezTo>
                    <a:pt x="6797" y="15083"/>
                    <a:pt x="6228" y="14543"/>
                    <a:pt x="6127" y="13860"/>
                  </a:cubicBezTo>
                  <a:lnTo>
                    <a:pt x="3750" y="4715"/>
                  </a:lnTo>
                  <a:cubicBezTo>
                    <a:pt x="3750" y="4715"/>
                    <a:pt x="3348" y="3060"/>
                    <a:pt x="2645" y="2843"/>
                  </a:cubicBezTo>
                  <a:cubicBezTo>
                    <a:pt x="1540" y="2519"/>
                    <a:pt x="0" y="3168"/>
                    <a:pt x="0" y="1259"/>
                  </a:cubicBezTo>
                  <a:cubicBezTo>
                    <a:pt x="0" y="36"/>
                    <a:pt x="1037" y="36"/>
                    <a:pt x="1037" y="36"/>
                  </a:cubicBezTo>
                  <a:cubicBezTo>
                    <a:pt x="1071" y="36"/>
                    <a:pt x="1272" y="0"/>
                    <a:pt x="1540" y="0"/>
                  </a:cubicBezTo>
                  <a:cubicBezTo>
                    <a:pt x="3147" y="0"/>
                    <a:pt x="5056" y="647"/>
                    <a:pt x="5793" y="2951"/>
                  </a:cubicBezTo>
                  <a:lnTo>
                    <a:pt x="20293" y="4068"/>
                  </a:lnTo>
                  <a:cubicBezTo>
                    <a:pt x="21030" y="4103"/>
                    <a:pt x="21599" y="4715"/>
                    <a:pt x="21599" y="5508"/>
                  </a:cubicBezTo>
                  <a:close/>
                </a:path>
              </a:pathLst>
            </a:custGeom>
            <a:solidFill>
              <a:srgbClr val="FFFFFF"/>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dir="2700000" dist="35921" rotWithShape="0">
                      <a:srgbClr val="808080"/>
                    </a:outerShdw>
                  </a:effectLst>
                </a14:hiddenEffects>
              </a:ext>
            </a:extLst>
          </p:spPr>
          <p:txBody>
            <a:bodyPr anchor="ctr"/>
            <a:lstStyle/>
            <a:p>
              <a:pPr algn="ctr"/>
              <a:endParaRPr/>
            </a:p>
          </p:txBody>
        </p:sp>
      </p:grpSp>
      <p:sp>
        <p:nvSpPr>
          <p:cNvPr id="27" name="文本框 26">
            <a:extLst>
              <a:ext uri="{FF2B5EF4-FFF2-40B4-BE49-F238E27FC236}">
                <a16:creationId xmlns:a16="http://schemas.microsoft.com/office/drawing/2014/main" id="{55A76339-D60A-458A-AEB5-A14C23993A25}"/>
              </a:ext>
            </a:extLst>
          </p:cNvPr>
          <p:cNvSpPr txBox="1"/>
          <p:nvPr/>
        </p:nvSpPr>
        <p:spPr>
          <a:xfrm>
            <a:off x="253813" y="4596041"/>
            <a:ext cx="2654903" cy="533400"/>
          </a:xfrm>
          <a:prstGeom prst="rect">
            <a:avLst/>
          </a:prstGeom>
          <a:noFill/>
        </p:spPr>
        <p:txBody>
          <a:bodyPr rtlCol="0" wrap="square">
            <a:spAutoFit/>
          </a:bodyPr>
          <a:lstStyle/>
          <a:p>
            <a:pPr algn="ctr">
              <a:spcBef>
                <a:spcPts val="600"/>
              </a:spcBef>
            </a:pPr>
            <a:r>
              <a:rPr altLang="en-US" lang="zh-CN" sz="12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2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a:t>
            </a:r>
          </a:p>
        </p:txBody>
      </p:sp>
      <p:sp>
        <p:nvSpPr>
          <p:cNvPr id="28" name="Rectangle 24">
            <a:extLst>
              <a:ext uri="{FF2B5EF4-FFF2-40B4-BE49-F238E27FC236}">
                <a16:creationId xmlns:a16="http://schemas.microsoft.com/office/drawing/2014/main" id="{B03FB158-B3DA-4766-9396-76DE4A17D3D0}"/>
              </a:ext>
            </a:extLst>
          </p:cNvPr>
          <p:cNvSpPr>
            <a:spLocks noChangeArrowheads="1"/>
          </p:cNvSpPr>
          <p:nvPr/>
        </p:nvSpPr>
        <p:spPr bwMode="auto">
          <a:xfrm>
            <a:off x="699193" y="4125808"/>
            <a:ext cx="1695618"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2000">
                <a:solidFill>
                  <a:schemeClr val="bg2">
                    <a:lumMod val="25000"/>
                  </a:schemeClr>
                </a:solidFill>
                <a:latin charset="-122" panose="020b0503020204020204" pitchFamily="34" typeface="微软雅黑"/>
                <a:ea charset="-122" panose="020b0503020204020204" pitchFamily="34" typeface="微软雅黑"/>
              </a:rPr>
              <a:t>单击填加标题</a:t>
            </a:r>
          </a:p>
        </p:txBody>
      </p:sp>
      <p:sp>
        <p:nvSpPr>
          <p:cNvPr id="29" name="文本框 28">
            <a:extLst>
              <a:ext uri="{FF2B5EF4-FFF2-40B4-BE49-F238E27FC236}">
                <a16:creationId xmlns:a16="http://schemas.microsoft.com/office/drawing/2014/main" id="{09A9B6C6-FF4B-4286-A814-219A4ECC3221}"/>
              </a:ext>
            </a:extLst>
          </p:cNvPr>
          <p:cNvSpPr txBox="1"/>
          <p:nvPr/>
        </p:nvSpPr>
        <p:spPr>
          <a:xfrm>
            <a:off x="2899408" y="4596041"/>
            <a:ext cx="2654903" cy="533400"/>
          </a:xfrm>
          <a:prstGeom prst="rect">
            <a:avLst/>
          </a:prstGeom>
          <a:noFill/>
        </p:spPr>
        <p:txBody>
          <a:bodyPr rtlCol="0" wrap="square">
            <a:spAutoFit/>
          </a:bodyPr>
          <a:lstStyle/>
          <a:p>
            <a:pPr algn="ctr">
              <a:spcBef>
                <a:spcPts val="600"/>
              </a:spcBef>
            </a:pPr>
            <a:r>
              <a:rPr altLang="en-US" lang="zh-CN" sz="12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2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a:t>
            </a:r>
          </a:p>
        </p:txBody>
      </p:sp>
      <p:sp>
        <p:nvSpPr>
          <p:cNvPr id="30" name="Rectangle 24">
            <a:extLst>
              <a:ext uri="{FF2B5EF4-FFF2-40B4-BE49-F238E27FC236}">
                <a16:creationId xmlns:a16="http://schemas.microsoft.com/office/drawing/2014/main" id="{6584B408-927D-417F-BB3B-0467FB93120B}"/>
              </a:ext>
            </a:extLst>
          </p:cNvPr>
          <p:cNvSpPr>
            <a:spLocks noChangeArrowheads="1"/>
          </p:cNvSpPr>
          <p:nvPr/>
        </p:nvSpPr>
        <p:spPr bwMode="auto">
          <a:xfrm>
            <a:off x="3344788" y="4125808"/>
            <a:ext cx="1695618"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2000">
                <a:solidFill>
                  <a:schemeClr val="bg2">
                    <a:lumMod val="25000"/>
                  </a:schemeClr>
                </a:solidFill>
                <a:latin charset="-122" panose="020b0503020204020204" pitchFamily="34" typeface="微软雅黑"/>
                <a:ea charset="-122" panose="020b0503020204020204" pitchFamily="34" typeface="微软雅黑"/>
              </a:rPr>
              <a:t>单击填加标题</a:t>
            </a:r>
          </a:p>
        </p:txBody>
      </p:sp>
      <p:sp>
        <p:nvSpPr>
          <p:cNvPr id="31" name="文本框 30">
            <a:extLst>
              <a:ext uri="{FF2B5EF4-FFF2-40B4-BE49-F238E27FC236}">
                <a16:creationId xmlns:a16="http://schemas.microsoft.com/office/drawing/2014/main" id="{FD10CB18-9092-49C8-998A-56BBAB1B6E0B}"/>
              </a:ext>
            </a:extLst>
          </p:cNvPr>
          <p:cNvSpPr txBox="1"/>
          <p:nvPr/>
        </p:nvSpPr>
        <p:spPr>
          <a:xfrm>
            <a:off x="5606093" y="4596041"/>
            <a:ext cx="2654903" cy="533400"/>
          </a:xfrm>
          <a:prstGeom prst="rect">
            <a:avLst/>
          </a:prstGeom>
          <a:noFill/>
        </p:spPr>
        <p:txBody>
          <a:bodyPr rtlCol="0" wrap="square">
            <a:spAutoFit/>
          </a:bodyPr>
          <a:lstStyle/>
          <a:p>
            <a:pPr algn="ctr">
              <a:spcBef>
                <a:spcPts val="600"/>
              </a:spcBef>
            </a:pPr>
            <a:r>
              <a:rPr altLang="en-US" lang="zh-CN" sz="12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2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a:t>
            </a:r>
          </a:p>
        </p:txBody>
      </p:sp>
      <p:sp>
        <p:nvSpPr>
          <p:cNvPr id="32" name="Rectangle 24">
            <a:extLst>
              <a:ext uri="{FF2B5EF4-FFF2-40B4-BE49-F238E27FC236}">
                <a16:creationId xmlns:a16="http://schemas.microsoft.com/office/drawing/2014/main" id="{C79C3BE5-795B-44E1-922C-072AF625B599}"/>
              </a:ext>
            </a:extLst>
          </p:cNvPr>
          <p:cNvSpPr>
            <a:spLocks noChangeArrowheads="1"/>
          </p:cNvSpPr>
          <p:nvPr/>
        </p:nvSpPr>
        <p:spPr bwMode="auto">
          <a:xfrm>
            <a:off x="6051473" y="4125808"/>
            <a:ext cx="1695618"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2000">
                <a:solidFill>
                  <a:schemeClr val="bg2">
                    <a:lumMod val="25000"/>
                  </a:schemeClr>
                </a:solidFill>
                <a:latin charset="-122" panose="020b0503020204020204" pitchFamily="34" typeface="微软雅黑"/>
                <a:ea charset="-122" panose="020b0503020204020204" pitchFamily="34" typeface="微软雅黑"/>
              </a:rPr>
              <a:t>单击填加标题</a:t>
            </a:r>
          </a:p>
        </p:txBody>
      </p:sp>
      <p:sp>
        <p:nvSpPr>
          <p:cNvPr id="33" name="文本框 32">
            <a:extLst>
              <a:ext uri="{FF2B5EF4-FFF2-40B4-BE49-F238E27FC236}">
                <a16:creationId xmlns:a16="http://schemas.microsoft.com/office/drawing/2014/main" id="{8FDC8544-96A2-4EA7-92C7-9A820D25040F}"/>
              </a:ext>
            </a:extLst>
          </p:cNvPr>
          <p:cNvSpPr txBox="1"/>
          <p:nvPr/>
        </p:nvSpPr>
        <p:spPr>
          <a:xfrm>
            <a:off x="8312778" y="4596041"/>
            <a:ext cx="2654903" cy="533400"/>
          </a:xfrm>
          <a:prstGeom prst="rect">
            <a:avLst/>
          </a:prstGeom>
          <a:noFill/>
        </p:spPr>
        <p:txBody>
          <a:bodyPr rtlCol="0" wrap="square">
            <a:spAutoFit/>
          </a:bodyPr>
          <a:lstStyle/>
          <a:p>
            <a:pPr algn="ctr">
              <a:spcBef>
                <a:spcPts val="600"/>
              </a:spcBef>
            </a:pPr>
            <a:r>
              <a:rPr altLang="en-US" lang="zh-CN" sz="12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2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a:t>
            </a:r>
          </a:p>
        </p:txBody>
      </p:sp>
      <p:sp>
        <p:nvSpPr>
          <p:cNvPr id="34" name="Rectangle 24">
            <a:extLst>
              <a:ext uri="{FF2B5EF4-FFF2-40B4-BE49-F238E27FC236}">
                <a16:creationId xmlns:a16="http://schemas.microsoft.com/office/drawing/2014/main" id="{1E8A8E73-8D80-4128-BD79-B3E4C047BE7A}"/>
              </a:ext>
            </a:extLst>
          </p:cNvPr>
          <p:cNvSpPr>
            <a:spLocks noChangeArrowheads="1"/>
          </p:cNvSpPr>
          <p:nvPr/>
        </p:nvSpPr>
        <p:spPr bwMode="auto">
          <a:xfrm>
            <a:off x="8758158" y="4125808"/>
            <a:ext cx="1695618"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2000">
                <a:solidFill>
                  <a:schemeClr val="bg2">
                    <a:lumMod val="25000"/>
                  </a:schemeClr>
                </a:solidFill>
                <a:latin charset="-122" panose="020b0503020204020204" pitchFamily="34" typeface="微软雅黑"/>
                <a:ea charset="-122" panose="020b0503020204020204" pitchFamily="34" typeface="微软雅黑"/>
              </a:rPr>
              <a:t>单击填加标题</a:t>
            </a:r>
          </a:p>
        </p:txBody>
      </p:sp>
    </p:spTree>
    <p:extLst>
      <p:ext uri="{BB962C8B-B14F-4D97-AF65-F5344CB8AC3E}">
        <p14:creationId val="1153962246"/>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id="5" nodeType="afterEffect" presetClass="entr" presetID="49" presetSubtype="0">
                                  <p:stCondLst>
                                    <p:cond delay="0"/>
                                  </p:stCondLst>
                                  <p:childTnLst>
                                    <p:set>
                                      <p:cBhvr>
                                        <p:cTn dur="1" fill="hold" id="6">
                                          <p:stCondLst>
                                            <p:cond delay="0"/>
                                          </p:stCondLst>
                                        </p:cTn>
                                        <p:tgtEl>
                                          <p:spTgt spid="17"/>
                                        </p:tgtEl>
                                        <p:attrNameLst>
                                          <p:attrName>style.visibility</p:attrName>
                                        </p:attrNameLst>
                                      </p:cBhvr>
                                      <p:to>
                                        <p:strVal val="visible"/>
                                      </p:to>
                                    </p:set>
                                    <p:anim calcmode="lin" valueType="num">
                                      <p:cBhvr>
                                        <p:cTn dur="500" fill="hold" id="7"/>
                                        <p:tgtEl>
                                          <p:spTgt spid="17"/>
                                        </p:tgtEl>
                                        <p:attrNameLst>
                                          <p:attrName>ppt_w</p:attrName>
                                        </p:attrNameLst>
                                      </p:cBhvr>
                                      <p:tavLst>
                                        <p:tav tm="0">
                                          <p:val>
                                            <p:fltVal val="0"/>
                                          </p:val>
                                        </p:tav>
                                        <p:tav tm="100000">
                                          <p:val>
                                            <p:strVal val="#ppt_w"/>
                                          </p:val>
                                        </p:tav>
                                      </p:tavLst>
                                    </p:anim>
                                    <p:anim calcmode="lin" valueType="num">
                                      <p:cBhvr>
                                        <p:cTn dur="500" fill="hold" id="8"/>
                                        <p:tgtEl>
                                          <p:spTgt spid="17"/>
                                        </p:tgtEl>
                                        <p:attrNameLst>
                                          <p:attrName>ppt_h</p:attrName>
                                        </p:attrNameLst>
                                      </p:cBhvr>
                                      <p:tavLst>
                                        <p:tav tm="0">
                                          <p:val>
                                            <p:fltVal val="0"/>
                                          </p:val>
                                        </p:tav>
                                        <p:tav tm="100000">
                                          <p:val>
                                            <p:strVal val="#ppt_h"/>
                                          </p:val>
                                        </p:tav>
                                      </p:tavLst>
                                    </p:anim>
                                    <p:anim calcmode="lin" valueType="num">
                                      <p:cBhvr>
                                        <p:cTn dur="500" fill="hold" id="9"/>
                                        <p:tgtEl>
                                          <p:spTgt spid="17"/>
                                        </p:tgtEl>
                                        <p:attrNameLst>
                                          <p:attrName>transform.rotation_z</p:attrName>
                                        </p:attrNameLst>
                                      </p:cBhvr>
                                      <p:tavLst>
                                        <p:tav tm="0">
                                          <p:val>
                                            <p:fltVal val="360"/>
                                          </p:val>
                                        </p:tav>
                                        <p:tav tm="100000">
                                          <p:val>
                                            <p:fltVal val="0"/>
                                          </p:val>
                                        </p:tav>
                                      </p:tavLst>
                                    </p:anim>
                                    <p:animEffect filter="fade" transition="in">
                                      <p:cBhvr>
                                        <p:cTn dur="500" id="10"/>
                                        <p:tgtEl>
                                          <p:spTgt spid="17"/>
                                        </p:tgtEl>
                                      </p:cBhvr>
                                    </p:animEffect>
                                  </p:childTnLst>
                                </p:cTn>
                              </p:par>
                            </p:childTnLst>
                          </p:cTn>
                        </p:par>
                        <p:par>
                          <p:cTn fill="hold" id="11" nodeType="afterGroup">
                            <p:stCondLst>
                              <p:cond delay="500"/>
                            </p:stCondLst>
                            <p:childTnLst>
                              <p:par>
                                <p:cTn decel="100000" fill="hold" id="12" nodeType="afterEffect" presetClass="entr" presetID="49" presetSubtype="0">
                                  <p:stCondLst>
                                    <p:cond delay="0"/>
                                  </p:stCondLst>
                                  <p:childTnLst>
                                    <p:set>
                                      <p:cBhvr>
                                        <p:cTn dur="1" fill="hold" id="13">
                                          <p:stCondLst>
                                            <p:cond delay="0"/>
                                          </p:stCondLst>
                                        </p:cTn>
                                        <p:tgtEl>
                                          <p:spTgt spid="7"/>
                                        </p:tgtEl>
                                        <p:attrNameLst>
                                          <p:attrName>style.visibility</p:attrName>
                                        </p:attrNameLst>
                                      </p:cBhvr>
                                      <p:to>
                                        <p:strVal val="visible"/>
                                      </p:to>
                                    </p:set>
                                    <p:anim calcmode="lin" valueType="num">
                                      <p:cBhvr>
                                        <p:cTn dur="500" fill="hold" id="14"/>
                                        <p:tgtEl>
                                          <p:spTgt spid="7"/>
                                        </p:tgtEl>
                                        <p:attrNameLst>
                                          <p:attrName>ppt_w</p:attrName>
                                        </p:attrNameLst>
                                      </p:cBhvr>
                                      <p:tavLst>
                                        <p:tav tm="0">
                                          <p:val>
                                            <p:fltVal val="0"/>
                                          </p:val>
                                        </p:tav>
                                        <p:tav tm="100000">
                                          <p:val>
                                            <p:strVal val="#ppt_w"/>
                                          </p:val>
                                        </p:tav>
                                      </p:tavLst>
                                    </p:anim>
                                    <p:anim calcmode="lin" valueType="num">
                                      <p:cBhvr>
                                        <p:cTn dur="500" fill="hold" id="15"/>
                                        <p:tgtEl>
                                          <p:spTgt spid="7"/>
                                        </p:tgtEl>
                                        <p:attrNameLst>
                                          <p:attrName>ppt_h</p:attrName>
                                        </p:attrNameLst>
                                      </p:cBhvr>
                                      <p:tavLst>
                                        <p:tav tm="0">
                                          <p:val>
                                            <p:fltVal val="0"/>
                                          </p:val>
                                        </p:tav>
                                        <p:tav tm="100000">
                                          <p:val>
                                            <p:strVal val="#ppt_h"/>
                                          </p:val>
                                        </p:tav>
                                      </p:tavLst>
                                    </p:anim>
                                    <p:anim calcmode="lin" valueType="num">
                                      <p:cBhvr>
                                        <p:cTn dur="500" fill="hold" id="16"/>
                                        <p:tgtEl>
                                          <p:spTgt spid="7"/>
                                        </p:tgtEl>
                                        <p:attrNameLst>
                                          <p:attrName>style.rotation</p:attrName>
                                        </p:attrNameLst>
                                      </p:cBhvr>
                                      <p:tavLst>
                                        <p:tav tm="0">
                                          <p:val>
                                            <p:fltVal val="360"/>
                                          </p:val>
                                        </p:tav>
                                        <p:tav tm="100000">
                                          <p:val>
                                            <p:fltVal val="0"/>
                                          </p:val>
                                        </p:tav>
                                      </p:tavLst>
                                    </p:anim>
                                    <p:animEffect filter="fade" transition="in">
                                      <p:cBhvr>
                                        <p:cTn dur="500" id="17"/>
                                        <p:tgtEl>
                                          <p:spTgt spid="7"/>
                                        </p:tgtEl>
                                      </p:cBhvr>
                                    </p:animEffect>
                                  </p:childTnLst>
                                </p:cTn>
                              </p:par>
                            </p:childTnLst>
                          </p:cTn>
                        </p:par>
                        <p:par>
                          <p:cTn fill="hold" id="18" nodeType="afterGroup">
                            <p:stCondLst>
                              <p:cond delay="1000"/>
                            </p:stCondLst>
                            <p:childTnLst>
                              <p:par>
                                <p:cTn decel="100000" fill="hold" id="19" nodeType="afterEffect" presetClass="entr" presetID="49" presetSubtype="0">
                                  <p:stCondLst>
                                    <p:cond delay="0"/>
                                  </p:stCondLst>
                                  <p:childTnLst>
                                    <p:set>
                                      <p:cBhvr>
                                        <p:cTn dur="1" fill="hold" id="20">
                                          <p:stCondLst>
                                            <p:cond delay="0"/>
                                          </p:stCondLst>
                                        </p:cTn>
                                        <p:tgtEl>
                                          <p:spTgt spid="22"/>
                                        </p:tgtEl>
                                        <p:attrNameLst>
                                          <p:attrName>style.visibility</p:attrName>
                                        </p:attrNameLst>
                                      </p:cBhvr>
                                      <p:to>
                                        <p:strVal val="visible"/>
                                      </p:to>
                                    </p:set>
                                    <p:anim calcmode="lin" valueType="num">
                                      <p:cBhvr>
                                        <p:cTn dur="500" fill="hold" id="21"/>
                                        <p:tgtEl>
                                          <p:spTgt spid="22"/>
                                        </p:tgtEl>
                                        <p:attrNameLst>
                                          <p:attrName>ppt_w</p:attrName>
                                        </p:attrNameLst>
                                      </p:cBhvr>
                                      <p:tavLst>
                                        <p:tav tm="0">
                                          <p:val>
                                            <p:fltVal val="0"/>
                                          </p:val>
                                        </p:tav>
                                        <p:tav tm="100000">
                                          <p:val>
                                            <p:strVal val="#ppt_w"/>
                                          </p:val>
                                        </p:tav>
                                      </p:tavLst>
                                    </p:anim>
                                    <p:anim calcmode="lin" valueType="num">
                                      <p:cBhvr>
                                        <p:cTn dur="500" fill="hold" id="22"/>
                                        <p:tgtEl>
                                          <p:spTgt spid="22"/>
                                        </p:tgtEl>
                                        <p:attrNameLst>
                                          <p:attrName>ppt_h</p:attrName>
                                        </p:attrNameLst>
                                      </p:cBhvr>
                                      <p:tavLst>
                                        <p:tav tm="0">
                                          <p:val>
                                            <p:fltVal val="0"/>
                                          </p:val>
                                        </p:tav>
                                        <p:tav tm="100000">
                                          <p:val>
                                            <p:strVal val="#ppt_h"/>
                                          </p:val>
                                        </p:tav>
                                      </p:tavLst>
                                    </p:anim>
                                    <p:anim calcmode="lin" valueType="num">
                                      <p:cBhvr>
                                        <p:cTn dur="500" fill="hold" id="23"/>
                                        <p:tgtEl>
                                          <p:spTgt spid="22"/>
                                        </p:tgtEl>
                                        <p:attrNameLst>
                                          <p:attrName>style.rotation</p:attrName>
                                        </p:attrNameLst>
                                      </p:cBhvr>
                                      <p:tavLst>
                                        <p:tav tm="0">
                                          <p:val>
                                            <p:fltVal val="360"/>
                                          </p:val>
                                        </p:tav>
                                        <p:tav tm="100000">
                                          <p:val>
                                            <p:fltVal val="0"/>
                                          </p:val>
                                        </p:tav>
                                      </p:tavLst>
                                    </p:anim>
                                    <p:animEffect filter="fade" transition="in">
                                      <p:cBhvr>
                                        <p:cTn dur="500" id="24"/>
                                        <p:tgtEl>
                                          <p:spTgt spid="22"/>
                                        </p:tgtEl>
                                      </p:cBhvr>
                                    </p:animEffect>
                                  </p:childTnLst>
                                </p:cTn>
                              </p:par>
                            </p:childTnLst>
                          </p:cTn>
                        </p:par>
                        <p:par>
                          <p:cTn fill="hold" id="25" nodeType="afterGroup">
                            <p:stCondLst>
                              <p:cond delay="1500"/>
                            </p:stCondLst>
                            <p:childTnLst>
                              <p:par>
                                <p:cTn decel="100000" fill="hold" id="26" nodeType="afterEffect" presetClass="entr" presetID="49" presetSubtype="0">
                                  <p:stCondLst>
                                    <p:cond delay="0"/>
                                  </p:stCondLst>
                                  <p:childTnLst>
                                    <p:set>
                                      <p:cBhvr>
                                        <p:cTn dur="1" fill="hold" id="27">
                                          <p:stCondLst>
                                            <p:cond delay="0"/>
                                          </p:stCondLst>
                                        </p:cTn>
                                        <p:tgtEl>
                                          <p:spTgt spid="12"/>
                                        </p:tgtEl>
                                        <p:attrNameLst>
                                          <p:attrName>style.visibility</p:attrName>
                                        </p:attrNameLst>
                                      </p:cBhvr>
                                      <p:to>
                                        <p:strVal val="visible"/>
                                      </p:to>
                                    </p:set>
                                    <p:anim calcmode="lin" valueType="num">
                                      <p:cBhvr>
                                        <p:cTn dur="500" fill="hold" id="28"/>
                                        <p:tgtEl>
                                          <p:spTgt spid="12"/>
                                        </p:tgtEl>
                                        <p:attrNameLst>
                                          <p:attrName>ppt_w</p:attrName>
                                        </p:attrNameLst>
                                      </p:cBhvr>
                                      <p:tavLst>
                                        <p:tav tm="0">
                                          <p:val>
                                            <p:fltVal val="0"/>
                                          </p:val>
                                        </p:tav>
                                        <p:tav tm="100000">
                                          <p:val>
                                            <p:strVal val="#ppt_w"/>
                                          </p:val>
                                        </p:tav>
                                      </p:tavLst>
                                    </p:anim>
                                    <p:anim calcmode="lin" valueType="num">
                                      <p:cBhvr>
                                        <p:cTn dur="500" fill="hold" id="29"/>
                                        <p:tgtEl>
                                          <p:spTgt spid="12"/>
                                        </p:tgtEl>
                                        <p:attrNameLst>
                                          <p:attrName>ppt_h</p:attrName>
                                        </p:attrNameLst>
                                      </p:cBhvr>
                                      <p:tavLst>
                                        <p:tav tm="0">
                                          <p:val>
                                            <p:fltVal val="0"/>
                                          </p:val>
                                        </p:tav>
                                        <p:tav tm="100000">
                                          <p:val>
                                            <p:strVal val="#ppt_h"/>
                                          </p:val>
                                        </p:tav>
                                      </p:tavLst>
                                    </p:anim>
                                    <p:anim calcmode="lin" valueType="num">
                                      <p:cBhvr>
                                        <p:cTn dur="500" fill="hold" id="30"/>
                                        <p:tgtEl>
                                          <p:spTgt spid="12"/>
                                        </p:tgtEl>
                                        <p:attrNameLst>
                                          <p:attrName>style.rotation</p:attrName>
                                        </p:attrNameLst>
                                      </p:cBhvr>
                                      <p:tavLst>
                                        <p:tav tm="0">
                                          <p:val>
                                            <p:fltVal val="360"/>
                                          </p:val>
                                        </p:tav>
                                        <p:tav tm="100000">
                                          <p:val>
                                            <p:fltVal val="0"/>
                                          </p:val>
                                        </p:tav>
                                      </p:tavLst>
                                    </p:anim>
                                    <p:animEffect filter="fade" transition="in">
                                      <p:cBhvr>
                                        <p:cTn dur="500" id="31"/>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CE48C2C5-2212-48D8-9ED9-599CF853EBD9}"/>
              </a:ext>
            </a:extLst>
          </p:cNvPr>
          <p:cNvSpPr/>
          <p:nvPr/>
        </p:nvSpPr>
        <p:spPr>
          <a:xfrm>
            <a:off x="5965928" y="-13648"/>
            <a:ext cx="2455211" cy="7233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文本框 2">
            <a:extLst>
              <a:ext uri="{FF2B5EF4-FFF2-40B4-BE49-F238E27FC236}">
                <a16:creationId xmlns:a16="http://schemas.microsoft.com/office/drawing/2014/main" id="{CE8C88E8-89F2-4319-8561-AD04CA35D7E7}"/>
              </a:ext>
            </a:extLst>
          </p:cNvPr>
          <p:cNvSpPr txBox="1"/>
          <p:nvPr/>
        </p:nvSpPr>
        <p:spPr>
          <a:xfrm>
            <a:off x="1726714" y="146880"/>
            <a:ext cx="20116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选题的背景与意义</a:t>
            </a:r>
          </a:p>
        </p:txBody>
      </p:sp>
      <p:sp>
        <p:nvSpPr>
          <p:cNvPr id="4" name="文本框 3">
            <a:extLst>
              <a:ext uri="{FF2B5EF4-FFF2-40B4-BE49-F238E27FC236}">
                <a16:creationId xmlns:a16="http://schemas.microsoft.com/office/drawing/2014/main" id="{19CEBF0F-73B3-4721-BF46-B76CAD718FA2}"/>
              </a:ext>
            </a:extLst>
          </p:cNvPr>
          <p:cNvSpPr txBox="1"/>
          <p:nvPr/>
        </p:nvSpPr>
        <p:spPr>
          <a:xfrm>
            <a:off x="4033185" y="146880"/>
            <a:ext cx="17830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研究方法及过程</a:t>
            </a:r>
          </a:p>
        </p:txBody>
      </p:sp>
      <p:sp>
        <p:nvSpPr>
          <p:cNvPr id="5" name="文本框 4">
            <a:extLst>
              <a:ext uri="{FF2B5EF4-FFF2-40B4-BE49-F238E27FC236}">
                <a16:creationId xmlns:a16="http://schemas.microsoft.com/office/drawing/2014/main" id="{4FB545C4-B3EC-42D1-BA4D-D9521D7EF8F4}"/>
              </a:ext>
            </a:extLst>
          </p:cNvPr>
          <p:cNvSpPr txBox="1"/>
          <p:nvPr/>
        </p:nvSpPr>
        <p:spPr>
          <a:xfrm>
            <a:off x="6096000" y="146880"/>
            <a:ext cx="2262158" cy="365760"/>
          </a:xfrm>
          <a:prstGeom prst="rect">
            <a:avLst/>
          </a:prstGeom>
          <a:noFill/>
        </p:spPr>
        <p:txBody>
          <a:bodyPr rtlCol="0" wrap="square">
            <a:spAutoFit/>
          </a:bodyPr>
          <a:lstStyle/>
          <a:p>
            <a:r>
              <a:rPr altLang="en-US" b="1" lang="zh-CN">
                <a:solidFill>
                  <a:schemeClr val="bg1"/>
                </a:solidFill>
                <a:latin charset="-122" panose="02010600030101010101" pitchFamily="2" typeface="等线"/>
                <a:ea charset="-122" panose="02010600030101010101" pitchFamily="2" typeface="等线"/>
              </a:rPr>
              <a:t>研究成果展示及应用</a:t>
            </a:r>
          </a:p>
        </p:txBody>
      </p:sp>
      <p:sp>
        <p:nvSpPr>
          <p:cNvPr id="6" name="文本框 5">
            <a:extLst>
              <a:ext uri="{FF2B5EF4-FFF2-40B4-BE49-F238E27FC236}">
                <a16:creationId xmlns:a16="http://schemas.microsoft.com/office/drawing/2014/main" id="{9DD4214C-869C-4E04-908B-E110B9A5440E}"/>
              </a:ext>
            </a:extLst>
          </p:cNvPr>
          <p:cNvSpPr txBox="1"/>
          <p:nvPr/>
        </p:nvSpPr>
        <p:spPr>
          <a:xfrm>
            <a:off x="8620479" y="146880"/>
            <a:ext cx="10972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论文总结</a:t>
            </a:r>
          </a:p>
        </p:txBody>
      </p:sp>
      <p:grpSp>
        <p:nvGrpSpPr>
          <p:cNvPr id="7" name="组合 6">
            <a:extLst>
              <a:ext uri="{FF2B5EF4-FFF2-40B4-BE49-F238E27FC236}">
                <a16:creationId xmlns:a16="http://schemas.microsoft.com/office/drawing/2014/main" id="{E8C0E0DC-E955-4017-B6C3-619F1369E031}"/>
              </a:ext>
            </a:extLst>
          </p:cNvPr>
          <p:cNvGrpSpPr/>
          <p:nvPr/>
        </p:nvGrpSpPr>
        <p:grpSpPr>
          <a:xfrm>
            <a:off x="3795169" y="4246666"/>
            <a:ext cx="1383503" cy="91583"/>
            <a:chOff x="2503408" y="2393265"/>
            <a:chExt cx="1415972" cy="91806"/>
          </a:xfrm>
          <a:solidFill>
            <a:srgbClr val="0070C0"/>
          </a:solidFill>
        </p:grpSpPr>
        <p:cxnSp>
          <p:nvCxnSpPr>
            <p:cNvPr id="8" name="直接连接符 7">
              <a:extLst>
                <a:ext uri="{FF2B5EF4-FFF2-40B4-BE49-F238E27FC236}">
                  <a16:creationId xmlns:a16="http://schemas.microsoft.com/office/drawing/2014/main" id="{B949FCE8-CC8B-48D1-A940-6C50FF71E393}"/>
                </a:ext>
              </a:extLst>
            </p:cNvPr>
            <p:cNvCxnSpPr/>
            <p:nvPr/>
          </p:nvCxnSpPr>
          <p:spPr>
            <a:xfrm>
              <a:off x="2539780" y="2439168"/>
              <a:ext cx="1379600" cy="0"/>
            </a:xfrm>
            <a:prstGeom prst="line">
              <a:avLst/>
            </a:prstGeom>
            <a:grpFill/>
            <a:ln algn="ctr" cap="flat" cmpd="sng" w="12700">
              <a:solidFill>
                <a:sysClr lastClr="000000" val="windowText">
                  <a:lumMod val="50000"/>
                  <a:lumOff val="50000"/>
                </a:sysClr>
              </a:solidFill>
              <a:prstDash val="solid"/>
            </a:ln>
            <a:effectLst/>
          </p:spPr>
        </p:cxnSp>
        <p:sp>
          <p:nvSpPr>
            <p:cNvPr id="9" name="椭圆 8">
              <a:extLst>
                <a:ext uri="{FF2B5EF4-FFF2-40B4-BE49-F238E27FC236}">
                  <a16:creationId xmlns:a16="http://schemas.microsoft.com/office/drawing/2014/main" id="{181A8776-4100-45B7-9F51-FB891FD8BF9E}"/>
                </a:ext>
              </a:extLst>
            </p:cNvPr>
            <p:cNvSpPr/>
            <p:nvPr/>
          </p:nvSpPr>
          <p:spPr>
            <a:xfrm>
              <a:off x="2503408" y="2393265"/>
              <a:ext cx="91809" cy="91806"/>
            </a:xfrm>
            <a:prstGeom prst="ellipse">
              <a:avLst/>
            </a:prstGeom>
            <a:solidFill>
              <a:sysClr lastClr="000000" val="windowText">
                <a:lumMod val="50000"/>
                <a:lumOff val="50000"/>
              </a:sysClr>
            </a:solidFill>
            <a:ln algn="ctr" cap="flat" cmpd="sng" w="25400">
              <a:noFill/>
              <a:prstDash val="solid"/>
            </a:ln>
            <a:effectLst/>
          </p:spPr>
          <p:txBody>
            <a:bodyPr anchor="ctr" rtlCol="0"/>
            <a:lstStyle/>
            <a:p>
              <a:pPr algn="ctr" defTabSz="1313306" eaLnBrk="1" fontAlgn="auto" hangingPunct="1" indent="0" latinLnBrk="0" lvl="0" marL="0" marR="0" rtl="0">
                <a:lnSpc>
                  <a:spcPct val="100000"/>
                </a:lnSpc>
                <a:spcBef>
                  <a:spcPct val="0"/>
                </a:spcBef>
                <a:spcAft>
                  <a:spcPct val="0"/>
                </a:spcAft>
                <a:buClrTx/>
                <a:buSzTx/>
                <a:buFontTx/>
                <a:buNone/>
                <a:defRPr/>
              </a:pPr>
              <a:endParaRPr altLang="en-US" b="0" baseline="0" cap="none" i="0" kern="0" kumimoji="0" lang="zh-CN" noProof="0" normalizeH="0" spc="0" strike="noStrike" sz="2600" u="none">
                <a:ln>
                  <a:noFill/>
                </a:ln>
                <a:solidFill>
                  <a:prstClr val="white"/>
                </a:solidFill>
                <a:effectLst/>
                <a:uLnTx/>
                <a:uFillTx/>
                <a:latin typeface="Arial"/>
                <a:ea typeface="微软雅黑"/>
                <a:sym typeface="Arial"/>
              </a:endParaRPr>
            </a:p>
          </p:txBody>
        </p:sp>
      </p:grpSp>
      <p:grpSp>
        <p:nvGrpSpPr>
          <p:cNvPr id="10" name="组合 21">
            <a:extLst>
              <a:ext uri="{FF2B5EF4-FFF2-40B4-BE49-F238E27FC236}">
                <a16:creationId xmlns:a16="http://schemas.microsoft.com/office/drawing/2014/main" id="{F32EC10B-5EDB-487E-AA1D-2B05FF9C8F74}"/>
              </a:ext>
            </a:extLst>
          </p:cNvPr>
          <p:cNvGrpSpPr/>
          <p:nvPr/>
        </p:nvGrpSpPr>
        <p:grpSpPr>
          <a:xfrm>
            <a:off x="4855540" y="2116141"/>
            <a:ext cx="2599719" cy="1794994"/>
            <a:chExt cx="2093189" cy="1416774"/>
          </a:xfrm>
          <a:solidFill>
            <a:srgbClr val="00CC66"/>
          </a:solidFill>
        </p:grpSpPr>
        <p:sp>
          <p:nvSpPr>
            <p:cNvPr id="11" name="等腰三角形 22">
              <a:hlinkClick r:id="rId3"/>
              <a:extLst>
                <a:ext uri="{FF2B5EF4-FFF2-40B4-BE49-F238E27FC236}">
                  <a16:creationId xmlns:a16="http://schemas.microsoft.com/office/drawing/2014/main" id="{584B104B-1CB8-40AF-8BE8-F2B7719474B2}"/>
                </a:ext>
              </a:extLst>
            </p:cNvPr>
            <p:cNvSpPr>
              <a:spLocks noChangeArrowheads="1"/>
            </p:cNvSpPr>
            <p:nvPr/>
          </p:nvSpPr>
          <p:spPr bwMode="auto">
            <a:xfrm>
              <a:off x="0" y="0"/>
              <a:ext cx="2093189" cy="1416774"/>
            </a:xfrm>
            <a:prstGeom prst="triangle">
              <a:avLst>
                <a:gd fmla="val 50000" name="adj"/>
              </a:avLst>
            </a:prstGeom>
            <a:solidFill>
              <a:sysClr lastClr="000000" val="windowText">
                <a:lumMod val="50000"/>
                <a:lumOff val="50000"/>
              </a:sysClr>
            </a:solidFill>
            <a:ln cap="flat" cmpd="sng" w="12700">
              <a:solidFill>
                <a:sysClr lastClr="FFFFFF" val="window"/>
              </a:solidFill>
              <a:bevel/>
            </a:ln>
          </p:spPr>
          <p:txBody>
            <a:bodyPr anchor="ctr"/>
            <a:lstStyle/>
            <a:p>
              <a:pPr algn="ctr" defTabSz="1313306" eaLnBrk="1" fontAlgn="auto" hangingPunct="1" indent="0" latinLnBrk="0" lvl="0" marL="0" marR="0" rtl="0">
                <a:lnSpc>
                  <a:spcPct val="100000"/>
                </a:lnSpc>
                <a:spcBef>
                  <a:spcPct val="0"/>
                </a:spcBef>
                <a:spcAft>
                  <a:spcPct val="0"/>
                </a:spcAft>
                <a:buClrTx/>
                <a:buSzTx/>
                <a:buFontTx/>
                <a:buNone/>
                <a:defRPr/>
              </a:pPr>
              <a:endParaRPr altLang="zh-CN" b="0" baseline="0" cap="none" i="0" kern="0" kumimoji="0" lang="zh-CN" noProof="0" normalizeH="0" spc="0" strike="noStrike" sz="2600" u="none">
                <a:ln>
                  <a:noFill/>
                </a:ln>
                <a:solidFill>
                  <a:prstClr val="white"/>
                </a:solidFill>
                <a:effectLst/>
                <a:uLnTx/>
                <a:uFillTx/>
                <a:latin typeface="Arial"/>
                <a:ea typeface="微软雅黑"/>
                <a:sym typeface="Arial"/>
              </a:endParaRPr>
            </a:p>
          </p:txBody>
        </p:sp>
        <p:sp>
          <p:nvSpPr>
            <p:cNvPr id="12" name="文本框 23">
              <a:extLst>
                <a:ext uri="{FF2B5EF4-FFF2-40B4-BE49-F238E27FC236}">
                  <a16:creationId xmlns:a16="http://schemas.microsoft.com/office/drawing/2014/main" id="{42E8BBD5-48D9-429C-A3B2-3A16656D897B}"/>
                </a:ext>
              </a:extLst>
            </p:cNvPr>
            <p:cNvSpPr>
              <a:spLocks noChangeArrowheads="1"/>
            </p:cNvSpPr>
            <p:nvPr/>
          </p:nvSpPr>
          <p:spPr bwMode="auto">
            <a:xfrm>
              <a:off x="745454" y="579708"/>
              <a:ext cx="602284" cy="553325"/>
            </a:xfrm>
            <a:prstGeom prst="rect">
              <a:avLst/>
            </a:prstGeom>
            <a:noFill/>
            <a:ln>
              <a:noFill/>
            </a:ln>
            <a:extLst>
              <a:ext uri="{91240B29-F687-4F45-9708-019B960494DF}">
                <a14:hiddenLine w="9525">
                  <a:solidFill>
                    <a:srgbClr val="000000"/>
                  </a:solidFill>
                  <a:miter lim="800000"/>
                  <a:headEnd/>
                  <a:tailEnd/>
                </a14:hiddenLine>
              </a:ext>
            </a:extLst>
          </p:spPr>
          <p:txBody>
            <a:bodyPr wrap="none">
              <a:spAutoFit/>
            </a:bodyPr>
            <a:lstStyle/>
            <a:p>
              <a:pPr algn="ctr" defTabSz="1313306" eaLnBrk="1" fontAlgn="auto" hangingPunct="1" indent="0" latinLnBrk="0" lvl="0" marL="0" marR="0" rtl="0">
                <a:lnSpc>
                  <a:spcPct val="100000"/>
                </a:lnSpc>
                <a:spcBef>
                  <a:spcPct val="0"/>
                </a:spcBef>
                <a:spcAft>
                  <a:spcPct val="0"/>
                </a:spcAft>
                <a:buClrTx/>
                <a:buSzTx/>
                <a:buFontTx/>
                <a:buNone/>
                <a:defRPr/>
              </a:pPr>
              <a:r>
                <a:rPr b="0" baseline="0" cap="none" i="0" kern="0" kumimoji="0" lang="en-US" noProof="0" normalizeH="0" spc="0" strike="noStrike" sz="4000" u="none">
                  <a:ln>
                    <a:noFill/>
                  </a:ln>
                  <a:solidFill>
                    <a:prstClr val="white"/>
                  </a:solidFill>
                  <a:effectLst/>
                  <a:uLnTx/>
                  <a:uFillTx/>
                  <a:latin typeface="Arial"/>
                  <a:ea typeface="微软雅黑"/>
                  <a:cs charset="0" panose="020b0604020202020204" pitchFamily="34" typeface="Arial"/>
                  <a:sym typeface="Arial"/>
                </a:rPr>
                <a:t>02</a:t>
              </a:r>
            </a:p>
          </p:txBody>
        </p:sp>
      </p:grpSp>
      <p:grpSp>
        <p:nvGrpSpPr>
          <p:cNvPr id="13" name="组合 24">
            <a:extLst>
              <a:ext uri="{FF2B5EF4-FFF2-40B4-BE49-F238E27FC236}">
                <a16:creationId xmlns:a16="http://schemas.microsoft.com/office/drawing/2014/main" id="{D5B22C12-FE26-49FD-AA8F-F02F62ACA2F1}"/>
              </a:ext>
            </a:extLst>
          </p:cNvPr>
          <p:cNvGrpSpPr/>
          <p:nvPr/>
        </p:nvGrpSpPr>
        <p:grpSpPr>
          <a:xfrm>
            <a:off x="4855540" y="3965468"/>
            <a:ext cx="2599719" cy="1794994"/>
            <a:chExt cx="2093189" cy="1416774"/>
          </a:xfrm>
          <a:solidFill>
            <a:srgbClr val="007FDE"/>
          </a:solidFill>
        </p:grpSpPr>
        <p:sp>
          <p:nvSpPr>
            <p:cNvPr id="14" name="等腰三角形 25">
              <a:hlinkClick r:id="rId3"/>
              <a:extLst>
                <a:ext uri="{FF2B5EF4-FFF2-40B4-BE49-F238E27FC236}">
                  <a16:creationId xmlns:a16="http://schemas.microsoft.com/office/drawing/2014/main" id="{E38E4A1C-2C0D-48C6-9366-56D57D38D594}"/>
                </a:ext>
              </a:extLst>
            </p:cNvPr>
            <p:cNvSpPr>
              <a:spLocks noChangeArrowheads="1"/>
            </p:cNvSpPr>
            <p:nvPr/>
          </p:nvSpPr>
          <p:spPr bwMode="auto">
            <a:xfrm flipH="1" flipV="1">
              <a:off x="0" y="0"/>
              <a:ext cx="2093189" cy="1416774"/>
            </a:xfrm>
            <a:prstGeom prst="triangle">
              <a:avLst>
                <a:gd fmla="val 50000" name="adj"/>
              </a:avLst>
            </a:prstGeom>
            <a:solidFill>
              <a:schemeClr val="dk1">
                <a:lumMod val="100000"/>
              </a:schemeClr>
            </a:solidFill>
            <a:ln cap="flat" cmpd="sng" w="12700">
              <a:solidFill>
                <a:sysClr lastClr="FFFFFF" val="window"/>
              </a:solidFill>
              <a:bevel/>
            </a:ln>
          </p:spPr>
          <p:txBody>
            <a:bodyPr anchor="ctr"/>
            <a:lstStyle/>
            <a:p>
              <a:pPr algn="ctr" defTabSz="1313306" eaLnBrk="1" fontAlgn="auto" hangingPunct="1" indent="0" latinLnBrk="0" lvl="0" marL="0" marR="0" rtl="0">
                <a:lnSpc>
                  <a:spcPct val="100000"/>
                </a:lnSpc>
                <a:spcBef>
                  <a:spcPct val="0"/>
                </a:spcBef>
                <a:spcAft>
                  <a:spcPct val="0"/>
                </a:spcAft>
                <a:buClrTx/>
                <a:buSzTx/>
                <a:buFontTx/>
                <a:buNone/>
                <a:defRPr/>
              </a:pPr>
              <a:endParaRPr altLang="zh-CN" b="0" baseline="0" cap="none" i="0" kern="0" kumimoji="0" lang="zh-CN" noProof="0" normalizeH="0" spc="0" strike="noStrike" sz="2600" u="none">
                <a:ln>
                  <a:noFill/>
                </a:ln>
                <a:solidFill>
                  <a:prstClr val="white"/>
                </a:solidFill>
                <a:effectLst/>
                <a:uLnTx/>
                <a:uFillTx/>
                <a:latin typeface="Arial"/>
                <a:ea typeface="微软雅黑"/>
                <a:sym typeface="Arial"/>
              </a:endParaRPr>
            </a:p>
          </p:txBody>
        </p:sp>
        <p:sp>
          <p:nvSpPr>
            <p:cNvPr id="15" name="文本框 26">
              <a:extLst>
                <a:ext uri="{FF2B5EF4-FFF2-40B4-BE49-F238E27FC236}">
                  <a16:creationId xmlns:a16="http://schemas.microsoft.com/office/drawing/2014/main" id="{D2CDD5A9-21E2-47AB-AA99-B519D40BBAFE}"/>
                </a:ext>
              </a:extLst>
            </p:cNvPr>
            <p:cNvSpPr>
              <a:spLocks noChangeArrowheads="1"/>
            </p:cNvSpPr>
            <p:nvPr/>
          </p:nvSpPr>
          <p:spPr bwMode="auto">
            <a:xfrm>
              <a:off x="745454" y="180213"/>
              <a:ext cx="602284" cy="553325"/>
            </a:xfrm>
            <a:prstGeom prst="rect">
              <a:avLst/>
            </a:prstGeom>
            <a:noFill/>
            <a:ln>
              <a:noFill/>
            </a:ln>
            <a:extLst>
              <a:ext uri="{91240B29-F687-4F45-9708-019B960494DF}">
                <a14:hiddenLine w="9525">
                  <a:solidFill>
                    <a:srgbClr val="000000"/>
                  </a:solidFill>
                  <a:miter lim="800000"/>
                  <a:headEnd/>
                  <a:tailEnd/>
                </a14:hiddenLine>
              </a:ext>
            </a:extLst>
          </p:spPr>
          <p:txBody>
            <a:bodyPr wrap="none">
              <a:spAutoFit/>
            </a:bodyPr>
            <a:lstStyle/>
            <a:p>
              <a:pPr algn="ctr" defTabSz="1313306" eaLnBrk="1" fontAlgn="auto" hangingPunct="1" indent="0" latinLnBrk="0" lvl="0" marL="0" marR="0" rtl="0">
                <a:lnSpc>
                  <a:spcPct val="100000"/>
                </a:lnSpc>
                <a:spcBef>
                  <a:spcPct val="0"/>
                </a:spcBef>
                <a:spcAft>
                  <a:spcPct val="0"/>
                </a:spcAft>
                <a:buClrTx/>
                <a:buSzTx/>
                <a:buFontTx/>
                <a:buNone/>
                <a:defRPr/>
              </a:pPr>
              <a:r>
                <a:rPr b="0" baseline="0" cap="none" i="0" kern="0" kumimoji="0" lang="en-US" noProof="0" normalizeH="0" spc="0" strike="noStrike" sz="4000" u="none">
                  <a:ln>
                    <a:noFill/>
                  </a:ln>
                  <a:solidFill>
                    <a:prstClr val="white"/>
                  </a:solidFill>
                  <a:effectLst/>
                  <a:uLnTx/>
                  <a:uFillTx/>
                  <a:latin typeface="Arial"/>
                  <a:ea typeface="微软雅黑"/>
                  <a:cs charset="0" panose="020b0604020202020204" pitchFamily="34" typeface="Arial"/>
                  <a:sym typeface="Arial"/>
                </a:rPr>
                <a:t>03</a:t>
              </a:r>
            </a:p>
          </p:txBody>
        </p:sp>
      </p:grpSp>
      <p:grpSp>
        <p:nvGrpSpPr>
          <p:cNvPr id="16" name="组合 27">
            <a:extLst>
              <a:ext uri="{FF2B5EF4-FFF2-40B4-BE49-F238E27FC236}">
                <a16:creationId xmlns:a16="http://schemas.microsoft.com/office/drawing/2014/main" id="{1D89B366-C6EE-4D75-9A7E-4737520E403C}"/>
              </a:ext>
            </a:extLst>
          </p:cNvPr>
          <p:cNvGrpSpPr/>
          <p:nvPr/>
        </p:nvGrpSpPr>
        <p:grpSpPr>
          <a:xfrm>
            <a:off x="6209601" y="3965468"/>
            <a:ext cx="2597748" cy="1794994"/>
            <a:chExt cx="2093189" cy="1416774"/>
          </a:xfrm>
          <a:solidFill>
            <a:srgbClr val="00CC66"/>
          </a:solidFill>
        </p:grpSpPr>
        <p:sp>
          <p:nvSpPr>
            <p:cNvPr id="17" name="等腰三角形 28">
              <a:hlinkClick r:id="rId3"/>
              <a:extLst>
                <a:ext uri="{FF2B5EF4-FFF2-40B4-BE49-F238E27FC236}">
                  <a16:creationId xmlns:a16="http://schemas.microsoft.com/office/drawing/2014/main" id="{E3A7DD78-1DD7-4AD4-AF39-FFA3CC08D1FE}"/>
                </a:ext>
              </a:extLst>
            </p:cNvPr>
            <p:cNvSpPr>
              <a:spLocks noChangeArrowheads="1"/>
            </p:cNvSpPr>
            <p:nvPr/>
          </p:nvSpPr>
          <p:spPr bwMode="auto">
            <a:xfrm>
              <a:off x="0" y="0"/>
              <a:ext cx="2093189" cy="1416774"/>
            </a:xfrm>
            <a:prstGeom prst="triangle">
              <a:avLst>
                <a:gd fmla="val 50000" name="adj"/>
              </a:avLst>
            </a:prstGeom>
            <a:solidFill>
              <a:sysClr lastClr="000000" val="windowText">
                <a:lumMod val="50000"/>
                <a:lumOff val="50000"/>
              </a:sysClr>
            </a:solidFill>
            <a:ln cap="flat" cmpd="sng" w="12700">
              <a:solidFill>
                <a:sysClr lastClr="FFFFFF" val="window"/>
              </a:solidFill>
              <a:bevel/>
            </a:ln>
          </p:spPr>
          <p:txBody>
            <a:bodyPr anchor="ctr"/>
            <a:lstStyle/>
            <a:p>
              <a:pPr algn="ctr" defTabSz="1313306" eaLnBrk="1" fontAlgn="auto" hangingPunct="1" indent="0" latinLnBrk="0" lvl="0" marL="0" marR="0" rtl="0">
                <a:lnSpc>
                  <a:spcPct val="100000"/>
                </a:lnSpc>
                <a:spcBef>
                  <a:spcPct val="0"/>
                </a:spcBef>
                <a:spcAft>
                  <a:spcPct val="0"/>
                </a:spcAft>
                <a:buClrTx/>
                <a:buSzTx/>
                <a:buFontTx/>
                <a:buNone/>
                <a:defRPr/>
              </a:pPr>
              <a:endParaRPr altLang="zh-CN" b="0" baseline="0" cap="none" i="0" kern="0" kumimoji="0" lang="zh-CN" noProof="0" normalizeH="0" spc="0" strike="noStrike" sz="2600" u="none">
                <a:ln>
                  <a:noFill/>
                </a:ln>
                <a:solidFill>
                  <a:prstClr val="white"/>
                </a:solidFill>
                <a:effectLst/>
                <a:uLnTx/>
                <a:uFillTx/>
                <a:latin typeface="Arial"/>
                <a:ea typeface="微软雅黑"/>
                <a:sym typeface="Arial"/>
              </a:endParaRPr>
            </a:p>
          </p:txBody>
        </p:sp>
        <p:sp>
          <p:nvSpPr>
            <p:cNvPr id="18" name="文本框 29">
              <a:extLst>
                <a:ext uri="{FF2B5EF4-FFF2-40B4-BE49-F238E27FC236}">
                  <a16:creationId xmlns:a16="http://schemas.microsoft.com/office/drawing/2014/main" id="{14D85DE3-C48A-46FF-9CF1-6BC3347768F2}"/>
                </a:ext>
              </a:extLst>
            </p:cNvPr>
            <p:cNvSpPr>
              <a:spLocks noChangeArrowheads="1"/>
            </p:cNvSpPr>
            <p:nvPr/>
          </p:nvSpPr>
          <p:spPr bwMode="auto">
            <a:xfrm>
              <a:off x="745226" y="596751"/>
              <a:ext cx="602741" cy="553325"/>
            </a:xfrm>
            <a:prstGeom prst="rect">
              <a:avLst/>
            </a:prstGeom>
            <a:noFill/>
            <a:ln>
              <a:noFill/>
            </a:ln>
            <a:extLst>
              <a:ext uri="{91240B29-F687-4F45-9708-019B960494DF}">
                <a14:hiddenLine w="9525">
                  <a:solidFill>
                    <a:srgbClr val="000000"/>
                  </a:solidFill>
                  <a:miter lim="800000"/>
                  <a:headEnd/>
                  <a:tailEnd/>
                </a14:hiddenLine>
              </a:ext>
            </a:extLst>
          </p:spPr>
          <p:txBody>
            <a:bodyPr wrap="none">
              <a:spAutoFit/>
            </a:bodyPr>
            <a:lstStyle/>
            <a:p>
              <a:pPr algn="ctr" defTabSz="1313306" eaLnBrk="1" fontAlgn="auto" hangingPunct="1" indent="0" latinLnBrk="0" lvl="0" marL="0" marR="0" rtl="0">
                <a:lnSpc>
                  <a:spcPct val="100000"/>
                </a:lnSpc>
                <a:spcBef>
                  <a:spcPct val="0"/>
                </a:spcBef>
                <a:spcAft>
                  <a:spcPct val="0"/>
                </a:spcAft>
                <a:buClrTx/>
                <a:buSzTx/>
                <a:buFontTx/>
                <a:buNone/>
                <a:defRPr/>
              </a:pPr>
              <a:r>
                <a:rPr b="0" baseline="0" cap="none" i="0" kern="0" kumimoji="0" lang="en-US" noProof="0" normalizeH="0" spc="0" strike="noStrike" sz="4000" u="none">
                  <a:ln>
                    <a:noFill/>
                  </a:ln>
                  <a:solidFill>
                    <a:prstClr val="white"/>
                  </a:solidFill>
                  <a:effectLst/>
                  <a:uLnTx/>
                  <a:uFillTx/>
                  <a:latin typeface="Arial"/>
                  <a:ea typeface="微软雅黑"/>
                  <a:cs charset="0" panose="020b0604020202020204" pitchFamily="34" typeface="Arial"/>
                  <a:sym typeface="Arial"/>
                </a:rPr>
                <a:t>04</a:t>
              </a:r>
            </a:p>
          </p:txBody>
        </p:sp>
      </p:grpSp>
      <p:grpSp>
        <p:nvGrpSpPr>
          <p:cNvPr id="19" name="组合 18">
            <a:extLst>
              <a:ext uri="{FF2B5EF4-FFF2-40B4-BE49-F238E27FC236}">
                <a16:creationId xmlns:a16="http://schemas.microsoft.com/office/drawing/2014/main" id="{E2A3161A-0909-4CB3-8FAF-B91B0AA02A2F}"/>
              </a:ext>
            </a:extLst>
          </p:cNvPr>
          <p:cNvGrpSpPr/>
          <p:nvPr/>
        </p:nvGrpSpPr>
        <p:grpSpPr>
          <a:xfrm>
            <a:off x="1237564" y="2071751"/>
            <a:ext cx="1340303" cy="559804"/>
            <a:chOff x="1130295" y="2155719"/>
            <a:chExt cx="1371758" cy="561169"/>
          </a:xfrm>
        </p:grpSpPr>
        <p:sp>
          <p:nvSpPr>
            <p:cNvPr id="20" name="圆角矩形 16">
              <a:extLst>
                <a:ext uri="{FF2B5EF4-FFF2-40B4-BE49-F238E27FC236}">
                  <a16:creationId xmlns:a16="http://schemas.microsoft.com/office/drawing/2014/main" id="{94648C08-F665-4FF4-A27F-9A6ACEE4C358}"/>
                </a:ext>
              </a:extLst>
            </p:cNvPr>
            <p:cNvSpPr/>
            <p:nvPr/>
          </p:nvSpPr>
          <p:spPr>
            <a:xfrm>
              <a:off x="1130295" y="2193726"/>
              <a:ext cx="1371758" cy="523162"/>
            </a:xfrm>
            <a:prstGeom prst="roundRect">
              <a:avLst/>
            </a:prstGeom>
            <a:solidFill>
              <a:schemeClr val="dk1">
                <a:lumMod val="100000"/>
              </a:schemeClr>
            </a:solidFill>
            <a:ln algn="ctr" cap="flat" cmpd="sng" w="25400">
              <a:noFill/>
              <a:prstDash val="solid"/>
            </a:ln>
            <a:effectLst/>
          </p:spPr>
          <p:txBody>
            <a:bodyPr anchor="ctr" rtlCol="0"/>
            <a:lstStyle/>
            <a:p>
              <a:pPr algn="ctr" defTabSz="1313306" eaLnBrk="1" fontAlgn="auto" hangingPunct="1" indent="0" latinLnBrk="0" lvl="0" marL="0" marR="0" rtl="0">
                <a:lnSpc>
                  <a:spcPct val="100000"/>
                </a:lnSpc>
                <a:spcBef>
                  <a:spcPct val="0"/>
                </a:spcBef>
                <a:spcAft>
                  <a:spcPct val="0"/>
                </a:spcAft>
                <a:buClrTx/>
                <a:buSzTx/>
                <a:buFontTx/>
                <a:buNone/>
                <a:defRPr/>
              </a:pPr>
              <a:endParaRPr altLang="en-US" b="0" baseline="0" cap="none" i="0" kern="0" kumimoji="0" lang="zh-CN" noProof="0" normalizeH="0" spc="0" strike="noStrike" sz="2600" u="none">
                <a:ln>
                  <a:noFill/>
                </a:ln>
                <a:solidFill>
                  <a:prstClr val="white"/>
                </a:solidFill>
                <a:effectLst/>
                <a:uLnTx/>
                <a:uFillTx/>
                <a:latin typeface="Arial"/>
                <a:ea typeface="微软雅黑"/>
                <a:sym typeface="Arial"/>
              </a:endParaRPr>
            </a:p>
          </p:txBody>
        </p:sp>
        <p:sp>
          <p:nvSpPr>
            <p:cNvPr id="21" name="TextBox 54">
              <a:extLst>
                <a:ext uri="{FF2B5EF4-FFF2-40B4-BE49-F238E27FC236}">
                  <a16:creationId xmlns:a16="http://schemas.microsoft.com/office/drawing/2014/main" id="{B40FD8C4-97D2-4902-9647-308BD758019C}"/>
                </a:ext>
              </a:extLst>
            </p:cNvPr>
            <p:cNvSpPr txBox="1"/>
            <p:nvPr/>
          </p:nvSpPr>
          <p:spPr>
            <a:xfrm>
              <a:off x="1162544" y="2155719"/>
              <a:ext cx="1180053" cy="549978"/>
            </a:xfrm>
            <a:prstGeom prst="rect">
              <a:avLst/>
            </a:prstGeom>
            <a:noFill/>
          </p:spPr>
          <p:txBody>
            <a:bodyPr anchor="t" bIns="0" lIns="91431" rIns="91431" rtlCol="0" tIns="0" wrap="square">
              <a:spAutoFit/>
              <a:scene3d>
                <a:camera prst="orthographicFront"/>
                <a:lightRig dir="t" rig="threePt"/>
              </a:scene3d>
              <a:sp3d contourW="12700"/>
            </a:bodyPr>
            <a:lstStyle/>
            <a:p>
              <a:pPr algn="l" defTabSz="1313306" eaLnBrk="1" fontAlgn="auto" hangingPunct="1" indent="0" latinLnBrk="0" lvl="0" marL="0" marR="0" rtl="0">
                <a:lnSpc>
                  <a:spcPct val="150000"/>
                </a:lnSpc>
                <a:spcBef>
                  <a:spcPct val="0"/>
                </a:spcBef>
                <a:spcAft>
                  <a:spcPct val="0"/>
                </a:spcAft>
                <a:buClrTx/>
                <a:buSzTx/>
                <a:buFontTx/>
                <a:buNone/>
                <a:defRPr/>
              </a:pPr>
              <a:r>
                <a:rPr altLang="en-US" b="1" baseline="0" cap="none" i="0" kern="0" kumimoji="0" lang="zh-CN" noProof="0" normalizeH="0" spc="0" strike="noStrike" sz="2400" u="none">
                  <a:ln>
                    <a:noFill/>
                  </a:ln>
                  <a:solidFill>
                    <a:prstClr val="white"/>
                  </a:solidFill>
                  <a:effectLst/>
                  <a:uLnTx/>
                  <a:uFillTx/>
                  <a:latin typeface="Arial"/>
                  <a:ea typeface="微软雅黑"/>
                  <a:cs charset="-122" pitchFamily="2" typeface="华文黑体"/>
                  <a:sym typeface="Arial"/>
                </a:rPr>
                <a:t>方案一</a:t>
              </a:r>
            </a:p>
          </p:txBody>
        </p:sp>
      </p:grpSp>
      <p:grpSp>
        <p:nvGrpSpPr>
          <p:cNvPr id="22" name="组合 21">
            <a:extLst>
              <a:ext uri="{FF2B5EF4-FFF2-40B4-BE49-F238E27FC236}">
                <a16:creationId xmlns:a16="http://schemas.microsoft.com/office/drawing/2014/main" id="{085C1DB7-4798-45A9-9031-5CC2110B6F89}"/>
              </a:ext>
            </a:extLst>
          </p:cNvPr>
          <p:cNvGrpSpPr/>
          <p:nvPr/>
        </p:nvGrpSpPr>
        <p:grpSpPr>
          <a:xfrm>
            <a:off x="7681981" y="2062905"/>
            <a:ext cx="1340302" cy="568654"/>
            <a:chOff x="7725958" y="2146848"/>
            <a:chExt cx="1371757" cy="570040"/>
          </a:xfrm>
        </p:grpSpPr>
        <p:sp>
          <p:nvSpPr>
            <p:cNvPr id="23" name="圆角矩形 21">
              <a:extLst>
                <a:ext uri="{FF2B5EF4-FFF2-40B4-BE49-F238E27FC236}">
                  <a16:creationId xmlns:a16="http://schemas.microsoft.com/office/drawing/2014/main" id="{093A6D52-56B8-4B16-AAFD-4F8AACF97E1A}"/>
                </a:ext>
              </a:extLst>
            </p:cNvPr>
            <p:cNvSpPr/>
            <p:nvPr/>
          </p:nvSpPr>
          <p:spPr>
            <a:xfrm>
              <a:off x="7725958" y="2193726"/>
              <a:ext cx="1371757" cy="523162"/>
            </a:xfrm>
            <a:prstGeom prst="roundRect">
              <a:avLst/>
            </a:prstGeom>
            <a:solidFill>
              <a:schemeClr val="dk1">
                <a:lumMod val="100000"/>
              </a:schemeClr>
            </a:solidFill>
            <a:ln algn="ctr" cap="flat" cmpd="sng" w="25400">
              <a:noFill/>
              <a:prstDash val="solid"/>
            </a:ln>
            <a:effectLst/>
          </p:spPr>
          <p:txBody>
            <a:bodyPr anchor="ctr" rtlCol="0"/>
            <a:lstStyle/>
            <a:p>
              <a:pPr algn="ctr" defTabSz="1313306" eaLnBrk="1" fontAlgn="auto" hangingPunct="1" indent="0" latinLnBrk="0" lvl="0" marL="0" marR="0" rtl="0">
                <a:lnSpc>
                  <a:spcPct val="100000"/>
                </a:lnSpc>
                <a:spcBef>
                  <a:spcPct val="0"/>
                </a:spcBef>
                <a:spcAft>
                  <a:spcPct val="0"/>
                </a:spcAft>
                <a:buClrTx/>
                <a:buSzTx/>
                <a:buFontTx/>
                <a:buNone/>
                <a:defRPr/>
              </a:pPr>
              <a:endParaRPr altLang="en-US" b="0" baseline="0" cap="none" i="0" kern="0" kumimoji="0" lang="zh-CN" noProof="0" normalizeH="0" spc="0" strike="noStrike" sz="2600" u="none">
                <a:ln>
                  <a:noFill/>
                </a:ln>
                <a:solidFill>
                  <a:prstClr val="white"/>
                </a:solidFill>
                <a:effectLst/>
                <a:uLnTx/>
                <a:uFillTx/>
                <a:latin typeface="Arial"/>
                <a:ea typeface="微软雅黑"/>
                <a:sym typeface="Arial"/>
              </a:endParaRPr>
            </a:p>
          </p:txBody>
        </p:sp>
        <p:sp>
          <p:nvSpPr>
            <p:cNvPr id="24" name="TextBox 57">
              <a:extLst>
                <a:ext uri="{FF2B5EF4-FFF2-40B4-BE49-F238E27FC236}">
                  <a16:creationId xmlns:a16="http://schemas.microsoft.com/office/drawing/2014/main" id="{2A9F7F94-79D7-493D-919B-5B3278CADCEF}"/>
                </a:ext>
              </a:extLst>
            </p:cNvPr>
            <p:cNvSpPr txBox="1"/>
            <p:nvPr/>
          </p:nvSpPr>
          <p:spPr>
            <a:xfrm>
              <a:off x="7786952" y="2146848"/>
              <a:ext cx="1180053" cy="549977"/>
            </a:xfrm>
            <a:prstGeom prst="rect">
              <a:avLst/>
            </a:prstGeom>
            <a:noFill/>
          </p:spPr>
          <p:txBody>
            <a:bodyPr anchor="t" bIns="0" lIns="91431" rIns="91431" rtlCol="0" tIns="0" wrap="square">
              <a:spAutoFit/>
              <a:scene3d>
                <a:camera prst="orthographicFront"/>
                <a:lightRig dir="t" rig="threePt"/>
              </a:scene3d>
              <a:sp3d contourW="12700"/>
            </a:bodyPr>
            <a:lstStyle/>
            <a:p>
              <a:pPr algn="l" defTabSz="1313306" eaLnBrk="1" fontAlgn="auto" hangingPunct="1" indent="0" latinLnBrk="0" lvl="0" marL="0" marR="0" rtl="0">
                <a:lnSpc>
                  <a:spcPct val="150000"/>
                </a:lnSpc>
                <a:spcBef>
                  <a:spcPct val="0"/>
                </a:spcBef>
                <a:spcAft>
                  <a:spcPct val="0"/>
                </a:spcAft>
                <a:buClrTx/>
                <a:buSzTx/>
                <a:buFontTx/>
                <a:buNone/>
                <a:defRPr/>
              </a:pPr>
              <a:r>
                <a:rPr altLang="en-US" b="1" baseline="0" cap="none" i="0" kern="0" kumimoji="0" lang="zh-CN" noProof="0" normalizeH="0" spc="0" strike="noStrike" sz="2400" u="none">
                  <a:ln>
                    <a:noFill/>
                  </a:ln>
                  <a:solidFill>
                    <a:prstClr val="white"/>
                  </a:solidFill>
                  <a:effectLst/>
                  <a:uLnTx/>
                  <a:uFillTx/>
                  <a:latin typeface="Arial"/>
                  <a:ea typeface="微软雅黑"/>
                  <a:cs charset="-122" pitchFamily="2" typeface="华文黑体"/>
                  <a:sym typeface="Arial"/>
                </a:rPr>
                <a:t>方案二</a:t>
              </a:r>
            </a:p>
          </p:txBody>
        </p:sp>
      </p:grpSp>
      <p:grpSp>
        <p:nvGrpSpPr>
          <p:cNvPr id="25" name="组合 24">
            <a:extLst>
              <a:ext uri="{FF2B5EF4-FFF2-40B4-BE49-F238E27FC236}">
                <a16:creationId xmlns:a16="http://schemas.microsoft.com/office/drawing/2014/main" id="{FE70C96A-3893-44EE-BC5D-CE9121D8EE4F}"/>
              </a:ext>
            </a:extLst>
          </p:cNvPr>
          <p:cNvGrpSpPr/>
          <p:nvPr/>
        </p:nvGrpSpPr>
        <p:grpSpPr>
          <a:xfrm>
            <a:off x="8957608" y="3960406"/>
            <a:ext cx="1340303" cy="575046"/>
            <a:chOff x="9031522" y="4048974"/>
            <a:chExt cx="1371758" cy="576447"/>
          </a:xfrm>
        </p:grpSpPr>
        <p:sp>
          <p:nvSpPr>
            <p:cNvPr id="26" name="圆角矩形 26">
              <a:extLst>
                <a:ext uri="{FF2B5EF4-FFF2-40B4-BE49-F238E27FC236}">
                  <a16:creationId xmlns:a16="http://schemas.microsoft.com/office/drawing/2014/main" id="{D6071BFD-95BD-4F59-8907-531811F3C3A6}"/>
                </a:ext>
              </a:extLst>
            </p:cNvPr>
            <p:cNvSpPr/>
            <p:nvPr/>
          </p:nvSpPr>
          <p:spPr>
            <a:xfrm>
              <a:off x="9031522" y="4102259"/>
              <a:ext cx="1371758" cy="523162"/>
            </a:xfrm>
            <a:prstGeom prst="roundRect">
              <a:avLst/>
            </a:prstGeom>
            <a:solidFill>
              <a:sysClr lastClr="000000" val="windowText">
                <a:lumMod val="50000"/>
                <a:lumOff val="50000"/>
              </a:sysClr>
            </a:solidFill>
            <a:ln algn="ctr" cap="flat" cmpd="sng" w="25400">
              <a:noFill/>
              <a:prstDash val="solid"/>
            </a:ln>
            <a:effectLst/>
          </p:spPr>
          <p:txBody>
            <a:bodyPr anchor="ctr" rtlCol="0"/>
            <a:lstStyle/>
            <a:p>
              <a:pPr algn="ctr" defTabSz="1313306" eaLnBrk="1" fontAlgn="auto" hangingPunct="1" indent="0" latinLnBrk="0" lvl="0" marL="0" marR="0" rtl="0">
                <a:lnSpc>
                  <a:spcPct val="100000"/>
                </a:lnSpc>
                <a:spcBef>
                  <a:spcPct val="0"/>
                </a:spcBef>
                <a:spcAft>
                  <a:spcPct val="0"/>
                </a:spcAft>
                <a:buClrTx/>
                <a:buSzTx/>
                <a:buFontTx/>
                <a:buNone/>
                <a:defRPr/>
              </a:pPr>
              <a:endParaRPr altLang="en-US" b="0" baseline="0" cap="none" i="0" kern="0" kumimoji="0" lang="zh-CN" noProof="0" normalizeH="0" spc="0" strike="noStrike" sz="2600" u="none">
                <a:ln>
                  <a:noFill/>
                </a:ln>
                <a:solidFill>
                  <a:prstClr val="white"/>
                </a:solidFill>
                <a:effectLst/>
                <a:uLnTx/>
                <a:uFillTx/>
                <a:latin typeface="Arial"/>
                <a:ea typeface="微软雅黑"/>
                <a:sym typeface="Arial"/>
              </a:endParaRPr>
            </a:p>
          </p:txBody>
        </p:sp>
        <p:sp>
          <p:nvSpPr>
            <p:cNvPr id="27" name="TextBox 60">
              <a:extLst>
                <a:ext uri="{FF2B5EF4-FFF2-40B4-BE49-F238E27FC236}">
                  <a16:creationId xmlns:a16="http://schemas.microsoft.com/office/drawing/2014/main" id="{FD8B96EE-CFC5-4539-B54B-F1C99769AF4B}"/>
                </a:ext>
              </a:extLst>
            </p:cNvPr>
            <p:cNvSpPr txBox="1"/>
            <p:nvPr/>
          </p:nvSpPr>
          <p:spPr>
            <a:xfrm>
              <a:off x="9116795" y="4048974"/>
              <a:ext cx="1180053" cy="549977"/>
            </a:xfrm>
            <a:prstGeom prst="rect">
              <a:avLst/>
            </a:prstGeom>
            <a:noFill/>
          </p:spPr>
          <p:txBody>
            <a:bodyPr anchor="t" bIns="0" lIns="91431" rIns="91431" rtlCol="0" tIns="0" wrap="square">
              <a:spAutoFit/>
              <a:scene3d>
                <a:camera prst="orthographicFront"/>
                <a:lightRig dir="t" rig="threePt"/>
              </a:scene3d>
              <a:sp3d contourW="12700"/>
            </a:bodyPr>
            <a:lstStyle/>
            <a:p>
              <a:pPr algn="l" defTabSz="1313306" eaLnBrk="1" fontAlgn="auto" hangingPunct="1" indent="0" latinLnBrk="0" lvl="0" marL="0" marR="0" rtl="0">
                <a:lnSpc>
                  <a:spcPct val="150000"/>
                </a:lnSpc>
                <a:spcBef>
                  <a:spcPct val="0"/>
                </a:spcBef>
                <a:spcAft>
                  <a:spcPct val="0"/>
                </a:spcAft>
                <a:buClrTx/>
                <a:buSzTx/>
                <a:buFontTx/>
                <a:buNone/>
                <a:defRPr/>
              </a:pPr>
              <a:r>
                <a:rPr altLang="en-US" b="1" baseline="0" cap="none" i="0" kern="0" kumimoji="0" lang="zh-CN" noProof="0" normalizeH="0" spc="0" strike="noStrike" sz="2400" u="none">
                  <a:ln>
                    <a:noFill/>
                  </a:ln>
                  <a:solidFill>
                    <a:prstClr val="white"/>
                  </a:solidFill>
                  <a:effectLst/>
                  <a:uLnTx/>
                  <a:uFillTx/>
                  <a:latin typeface="Arial"/>
                  <a:ea typeface="微软雅黑"/>
                  <a:cs charset="-122" pitchFamily="2" typeface="华文黑体"/>
                  <a:sym typeface="Arial"/>
                </a:rPr>
                <a:t>方案四</a:t>
              </a:r>
            </a:p>
          </p:txBody>
        </p:sp>
      </p:grpSp>
      <p:grpSp>
        <p:nvGrpSpPr>
          <p:cNvPr id="28" name="组合 27">
            <a:extLst>
              <a:ext uri="{FF2B5EF4-FFF2-40B4-BE49-F238E27FC236}">
                <a16:creationId xmlns:a16="http://schemas.microsoft.com/office/drawing/2014/main" id="{930CC8F8-9DA2-4D1F-971A-E491A6410595}"/>
              </a:ext>
            </a:extLst>
          </p:cNvPr>
          <p:cNvGrpSpPr/>
          <p:nvPr/>
        </p:nvGrpSpPr>
        <p:grpSpPr>
          <a:xfrm>
            <a:off x="2315398" y="4047240"/>
            <a:ext cx="1340300" cy="540717"/>
            <a:chOff x="2283636" y="4136026"/>
            <a:chExt cx="1371756" cy="542037"/>
          </a:xfrm>
        </p:grpSpPr>
        <p:sp>
          <p:nvSpPr>
            <p:cNvPr id="29" name="圆角矩形 31">
              <a:extLst>
                <a:ext uri="{FF2B5EF4-FFF2-40B4-BE49-F238E27FC236}">
                  <a16:creationId xmlns:a16="http://schemas.microsoft.com/office/drawing/2014/main" id="{FAA557EA-0813-4E19-BF14-8F200D46F53F}"/>
                </a:ext>
              </a:extLst>
            </p:cNvPr>
            <p:cNvSpPr/>
            <p:nvPr/>
          </p:nvSpPr>
          <p:spPr>
            <a:xfrm>
              <a:off x="2283636" y="4154901"/>
              <a:ext cx="1371756" cy="523162"/>
            </a:xfrm>
            <a:prstGeom prst="roundRect">
              <a:avLst/>
            </a:prstGeom>
            <a:solidFill>
              <a:schemeClr val="dk1">
                <a:lumMod val="100000"/>
              </a:schemeClr>
            </a:solidFill>
            <a:ln algn="ctr" cap="flat" cmpd="sng" w="25400">
              <a:noFill/>
              <a:prstDash val="solid"/>
            </a:ln>
            <a:effectLst/>
          </p:spPr>
          <p:txBody>
            <a:bodyPr anchor="ctr" rtlCol="0"/>
            <a:lstStyle/>
            <a:p>
              <a:pPr algn="ctr" defTabSz="1313306" eaLnBrk="1" fontAlgn="auto" hangingPunct="1" indent="0" latinLnBrk="0" lvl="0" marL="0" marR="0" rtl="0">
                <a:lnSpc>
                  <a:spcPct val="100000"/>
                </a:lnSpc>
                <a:spcBef>
                  <a:spcPct val="0"/>
                </a:spcBef>
                <a:spcAft>
                  <a:spcPct val="0"/>
                </a:spcAft>
                <a:buClrTx/>
                <a:buSzTx/>
                <a:buFontTx/>
                <a:buNone/>
                <a:defRPr/>
              </a:pPr>
              <a:endParaRPr altLang="en-US" b="0" baseline="0" cap="none" i="0" kern="0" kumimoji="0" lang="zh-CN" noProof="0" normalizeH="0" spc="0" strike="noStrike" sz="2600" u="none">
                <a:ln>
                  <a:noFill/>
                </a:ln>
                <a:solidFill>
                  <a:prstClr val="white"/>
                </a:solidFill>
                <a:effectLst/>
                <a:uLnTx/>
                <a:uFillTx/>
                <a:latin typeface="Arial"/>
                <a:ea typeface="微软雅黑"/>
                <a:sym typeface="Arial"/>
              </a:endParaRPr>
            </a:p>
          </p:txBody>
        </p:sp>
        <p:sp>
          <p:nvSpPr>
            <p:cNvPr id="30" name="TextBox 63">
              <a:extLst>
                <a:ext uri="{FF2B5EF4-FFF2-40B4-BE49-F238E27FC236}">
                  <a16:creationId xmlns:a16="http://schemas.microsoft.com/office/drawing/2014/main" id="{5C8F408B-66E8-4872-B468-8DE91A7A832A}"/>
                </a:ext>
              </a:extLst>
            </p:cNvPr>
            <p:cNvSpPr txBox="1"/>
            <p:nvPr/>
          </p:nvSpPr>
          <p:spPr>
            <a:xfrm>
              <a:off x="2371499" y="4136027"/>
              <a:ext cx="1180053" cy="549979"/>
            </a:xfrm>
            <a:prstGeom prst="rect">
              <a:avLst/>
            </a:prstGeom>
            <a:noFill/>
          </p:spPr>
          <p:txBody>
            <a:bodyPr anchor="t" bIns="0" lIns="91431" rIns="91431" rtlCol="0" tIns="0" wrap="square">
              <a:spAutoFit/>
              <a:scene3d>
                <a:camera prst="orthographicFront"/>
                <a:lightRig dir="t" rig="threePt"/>
              </a:scene3d>
              <a:sp3d contourW="12700"/>
            </a:bodyPr>
            <a:lstStyle/>
            <a:p>
              <a:pPr algn="l" defTabSz="1313306" eaLnBrk="1" fontAlgn="auto" hangingPunct="1" indent="0" latinLnBrk="0" lvl="0" marL="0" marR="0" rtl="0">
                <a:lnSpc>
                  <a:spcPct val="150000"/>
                </a:lnSpc>
                <a:spcBef>
                  <a:spcPct val="0"/>
                </a:spcBef>
                <a:spcAft>
                  <a:spcPct val="0"/>
                </a:spcAft>
                <a:buClrTx/>
                <a:buSzTx/>
                <a:buFontTx/>
                <a:buNone/>
                <a:defRPr/>
              </a:pPr>
              <a:r>
                <a:rPr altLang="en-US" b="1" baseline="0" cap="none" i="0" kern="0" kumimoji="0" lang="zh-CN" noProof="0" normalizeH="0" spc="0" strike="noStrike" sz="2400" u="none">
                  <a:ln>
                    <a:noFill/>
                  </a:ln>
                  <a:solidFill>
                    <a:prstClr val="white"/>
                  </a:solidFill>
                  <a:effectLst/>
                  <a:uLnTx/>
                  <a:uFillTx/>
                  <a:latin typeface="Arial"/>
                  <a:ea typeface="微软雅黑"/>
                  <a:cs charset="-122" pitchFamily="2" typeface="华文黑体"/>
                  <a:sym typeface="Arial"/>
                </a:rPr>
                <a:t>方案三</a:t>
              </a:r>
            </a:p>
          </p:txBody>
        </p:sp>
      </p:grpSp>
      <p:grpSp>
        <p:nvGrpSpPr>
          <p:cNvPr id="31" name="组合 30">
            <a:extLst>
              <a:ext uri="{FF2B5EF4-FFF2-40B4-BE49-F238E27FC236}">
                <a16:creationId xmlns:a16="http://schemas.microsoft.com/office/drawing/2014/main" id="{41459DC4-88CD-4037-BBB1-6A1C24CDC841}"/>
              </a:ext>
            </a:extLst>
          </p:cNvPr>
          <p:cNvGrpSpPr/>
          <p:nvPr/>
        </p:nvGrpSpPr>
        <p:grpSpPr>
          <a:xfrm>
            <a:off x="7370399" y="4200875"/>
            <a:ext cx="1434773" cy="91583"/>
            <a:chOff x="2539779" y="2393265"/>
            <a:chExt cx="1468446" cy="91806"/>
          </a:xfrm>
          <a:solidFill>
            <a:srgbClr val="0070C0"/>
          </a:solidFill>
        </p:grpSpPr>
        <p:cxnSp>
          <p:nvCxnSpPr>
            <p:cNvPr id="32" name="直接连接符 31">
              <a:extLst>
                <a:ext uri="{FF2B5EF4-FFF2-40B4-BE49-F238E27FC236}">
                  <a16:creationId xmlns:a16="http://schemas.microsoft.com/office/drawing/2014/main" id="{4CA0D2E2-C0EB-407A-9E37-5898FAE6B05F}"/>
                </a:ext>
              </a:extLst>
            </p:cNvPr>
            <p:cNvCxnSpPr/>
            <p:nvPr/>
          </p:nvCxnSpPr>
          <p:spPr>
            <a:xfrm>
              <a:off x="2539779" y="2439167"/>
              <a:ext cx="1379599" cy="0"/>
            </a:xfrm>
            <a:prstGeom prst="line">
              <a:avLst/>
            </a:prstGeom>
            <a:grpFill/>
            <a:ln algn="ctr" cap="flat" cmpd="sng" w="12700">
              <a:solidFill>
                <a:sysClr lastClr="000000" val="windowText">
                  <a:lumMod val="50000"/>
                  <a:lumOff val="50000"/>
                </a:sysClr>
              </a:solidFill>
              <a:prstDash val="solid"/>
            </a:ln>
            <a:effectLst/>
          </p:spPr>
        </p:cxnSp>
        <p:sp>
          <p:nvSpPr>
            <p:cNvPr id="33" name="椭圆 32">
              <a:extLst>
                <a:ext uri="{FF2B5EF4-FFF2-40B4-BE49-F238E27FC236}">
                  <a16:creationId xmlns:a16="http://schemas.microsoft.com/office/drawing/2014/main" id="{FF29E139-8E39-4C37-8A1B-070BF46DED82}"/>
                </a:ext>
              </a:extLst>
            </p:cNvPr>
            <p:cNvSpPr/>
            <p:nvPr/>
          </p:nvSpPr>
          <p:spPr>
            <a:xfrm>
              <a:off x="3916416" y="2393265"/>
              <a:ext cx="91809" cy="91806"/>
            </a:xfrm>
            <a:prstGeom prst="ellipse">
              <a:avLst/>
            </a:prstGeom>
            <a:solidFill>
              <a:sysClr lastClr="000000" val="windowText">
                <a:lumMod val="50000"/>
                <a:lumOff val="50000"/>
              </a:sysClr>
            </a:solidFill>
            <a:ln algn="ctr" cap="flat" cmpd="sng" w="25400">
              <a:noFill/>
              <a:prstDash val="solid"/>
            </a:ln>
            <a:effectLst/>
          </p:spPr>
          <p:txBody>
            <a:bodyPr anchor="ctr" rtlCol="0"/>
            <a:lstStyle/>
            <a:p>
              <a:pPr algn="ctr" defTabSz="1313306" eaLnBrk="1" fontAlgn="auto" hangingPunct="1" indent="0" latinLnBrk="0" lvl="0" marL="0" marR="0" rtl="0">
                <a:lnSpc>
                  <a:spcPct val="100000"/>
                </a:lnSpc>
                <a:spcBef>
                  <a:spcPct val="0"/>
                </a:spcBef>
                <a:spcAft>
                  <a:spcPct val="0"/>
                </a:spcAft>
                <a:buClrTx/>
                <a:buSzTx/>
                <a:buFontTx/>
                <a:buNone/>
                <a:defRPr/>
              </a:pPr>
              <a:endParaRPr altLang="en-US" b="0" baseline="0" cap="none" i="0" kern="0" kumimoji="0" lang="zh-CN" noProof="0" normalizeH="0" spc="0" strike="noStrike" sz="2600" u="none">
                <a:ln>
                  <a:noFill/>
                </a:ln>
                <a:solidFill>
                  <a:prstClr val="white"/>
                </a:solidFill>
                <a:effectLst/>
                <a:uLnTx/>
                <a:uFillTx/>
                <a:latin typeface="Arial"/>
                <a:ea typeface="微软雅黑"/>
                <a:sym typeface="Arial"/>
              </a:endParaRPr>
            </a:p>
          </p:txBody>
        </p:sp>
      </p:grpSp>
      <p:grpSp>
        <p:nvGrpSpPr>
          <p:cNvPr id="34" name="组合 33">
            <a:extLst>
              <a:ext uri="{FF2B5EF4-FFF2-40B4-BE49-F238E27FC236}">
                <a16:creationId xmlns:a16="http://schemas.microsoft.com/office/drawing/2014/main" id="{10401E4A-643F-44B8-BB23-DD03B97714AC}"/>
              </a:ext>
            </a:extLst>
          </p:cNvPr>
          <p:cNvGrpSpPr/>
          <p:nvPr/>
        </p:nvGrpSpPr>
        <p:grpSpPr>
          <a:xfrm>
            <a:off x="6101194" y="2283373"/>
            <a:ext cx="1434773" cy="91583"/>
            <a:chOff x="2539779" y="2393265"/>
            <a:chExt cx="1468446" cy="91806"/>
          </a:xfrm>
          <a:solidFill>
            <a:srgbClr val="0070C0"/>
          </a:solidFill>
        </p:grpSpPr>
        <p:cxnSp>
          <p:nvCxnSpPr>
            <p:cNvPr id="35" name="直接连接符 34">
              <a:extLst>
                <a:ext uri="{FF2B5EF4-FFF2-40B4-BE49-F238E27FC236}">
                  <a16:creationId xmlns:a16="http://schemas.microsoft.com/office/drawing/2014/main" id="{C91012BB-1868-454A-A1F8-4CC4A05A18C4}"/>
                </a:ext>
              </a:extLst>
            </p:cNvPr>
            <p:cNvCxnSpPr/>
            <p:nvPr/>
          </p:nvCxnSpPr>
          <p:spPr>
            <a:xfrm>
              <a:off x="2539779" y="2439167"/>
              <a:ext cx="1379599" cy="0"/>
            </a:xfrm>
            <a:prstGeom prst="line">
              <a:avLst/>
            </a:prstGeom>
            <a:grpFill/>
            <a:ln algn="ctr" cap="flat" cmpd="sng" w="12700">
              <a:solidFill>
                <a:sysClr lastClr="000000" val="windowText">
                  <a:lumMod val="50000"/>
                  <a:lumOff val="50000"/>
                </a:sysClr>
              </a:solidFill>
              <a:prstDash val="solid"/>
            </a:ln>
            <a:effectLst/>
          </p:spPr>
        </p:cxnSp>
        <p:sp>
          <p:nvSpPr>
            <p:cNvPr id="36" name="椭圆 35">
              <a:extLst>
                <a:ext uri="{FF2B5EF4-FFF2-40B4-BE49-F238E27FC236}">
                  <a16:creationId xmlns:a16="http://schemas.microsoft.com/office/drawing/2014/main" id="{C15E68A7-103B-48C9-9678-A23C0C18FD51}"/>
                </a:ext>
              </a:extLst>
            </p:cNvPr>
            <p:cNvSpPr/>
            <p:nvPr/>
          </p:nvSpPr>
          <p:spPr>
            <a:xfrm>
              <a:off x="3916416" y="2393265"/>
              <a:ext cx="91809" cy="91806"/>
            </a:xfrm>
            <a:prstGeom prst="ellipse">
              <a:avLst/>
            </a:prstGeom>
            <a:solidFill>
              <a:sysClr lastClr="000000" val="windowText">
                <a:lumMod val="50000"/>
                <a:lumOff val="50000"/>
              </a:sysClr>
            </a:solidFill>
            <a:ln algn="ctr" cap="flat" cmpd="sng" w="25400">
              <a:noFill/>
              <a:prstDash val="solid"/>
            </a:ln>
            <a:effectLst/>
          </p:spPr>
          <p:txBody>
            <a:bodyPr anchor="ctr" rtlCol="0"/>
            <a:lstStyle/>
            <a:p>
              <a:pPr algn="ctr" defTabSz="1313306" eaLnBrk="1" fontAlgn="auto" hangingPunct="1" indent="0" latinLnBrk="0" lvl="0" marL="0" marR="0" rtl="0">
                <a:lnSpc>
                  <a:spcPct val="100000"/>
                </a:lnSpc>
                <a:spcBef>
                  <a:spcPct val="0"/>
                </a:spcBef>
                <a:spcAft>
                  <a:spcPct val="0"/>
                </a:spcAft>
                <a:buClrTx/>
                <a:buSzTx/>
                <a:buFontTx/>
                <a:buNone/>
                <a:defRPr/>
              </a:pPr>
              <a:endParaRPr altLang="en-US" b="0" baseline="0" cap="none" i="0" kern="0" kumimoji="0" lang="zh-CN" noProof="0" normalizeH="0" spc="0" strike="noStrike" sz="2600" u="none">
                <a:ln>
                  <a:noFill/>
                </a:ln>
                <a:solidFill>
                  <a:prstClr val="white"/>
                </a:solidFill>
                <a:effectLst/>
                <a:uLnTx/>
                <a:uFillTx/>
                <a:latin typeface="Arial"/>
                <a:ea typeface="微软雅黑"/>
                <a:sym typeface="Arial"/>
              </a:endParaRPr>
            </a:p>
          </p:txBody>
        </p:sp>
      </p:grpSp>
      <p:grpSp>
        <p:nvGrpSpPr>
          <p:cNvPr id="37" name="组合 36">
            <a:extLst>
              <a:ext uri="{FF2B5EF4-FFF2-40B4-BE49-F238E27FC236}">
                <a16:creationId xmlns:a16="http://schemas.microsoft.com/office/drawing/2014/main" id="{D5621C9B-A744-45A5-B75E-4F601C460698}"/>
              </a:ext>
            </a:extLst>
          </p:cNvPr>
          <p:cNvGrpSpPr/>
          <p:nvPr/>
        </p:nvGrpSpPr>
        <p:grpSpPr>
          <a:xfrm>
            <a:off x="2641140" y="2343923"/>
            <a:ext cx="1383501" cy="91583"/>
            <a:chOff x="2503408" y="2393265"/>
            <a:chExt cx="1415970" cy="91806"/>
          </a:xfrm>
          <a:solidFill>
            <a:srgbClr val="0070C0"/>
          </a:solidFill>
        </p:grpSpPr>
        <p:cxnSp>
          <p:nvCxnSpPr>
            <p:cNvPr id="38" name="直接连接符 37">
              <a:extLst>
                <a:ext uri="{FF2B5EF4-FFF2-40B4-BE49-F238E27FC236}">
                  <a16:creationId xmlns:a16="http://schemas.microsoft.com/office/drawing/2014/main" id="{B2C0BB59-76C1-4DA6-90E9-CFC4BB3D07C1}"/>
                </a:ext>
              </a:extLst>
            </p:cNvPr>
            <p:cNvCxnSpPr/>
            <p:nvPr/>
          </p:nvCxnSpPr>
          <p:spPr>
            <a:xfrm>
              <a:off x="2539779" y="2439168"/>
              <a:ext cx="1379599" cy="0"/>
            </a:xfrm>
            <a:prstGeom prst="line">
              <a:avLst/>
            </a:prstGeom>
            <a:grpFill/>
            <a:ln algn="ctr" cap="flat" cmpd="sng" w="12700">
              <a:solidFill>
                <a:sysClr lastClr="000000" val="windowText">
                  <a:lumMod val="50000"/>
                  <a:lumOff val="50000"/>
                </a:sysClr>
              </a:solidFill>
              <a:prstDash val="solid"/>
            </a:ln>
            <a:effectLst/>
          </p:spPr>
        </p:cxnSp>
        <p:sp>
          <p:nvSpPr>
            <p:cNvPr id="39" name="椭圆 38">
              <a:extLst>
                <a:ext uri="{FF2B5EF4-FFF2-40B4-BE49-F238E27FC236}">
                  <a16:creationId xmlns:a16="http://schemas.microsoft.com/office/drawing/2014/main" id="{F5374456-BD37-424F-BE9F-C181811B7BF1}"/>
                </a:ext>
              </a:extLst>
            </p:cNvPr>
            <p:cNvSpPr/>
            <p:nvPr/>
          </p:nvSpPr>
          <p:spPr>
            <a:xfrm>
              <a:off x="2503408" y="2393265"/>
              <a:ext cx="91809" cy="91806"/>
            </a:xfrm>
            <a:prstGeom prst="ellipse">
              <a:avLst/>
            </a:prstGeom>
            <a:solidFill>
              <a:sysClr lastClr="000000" val="windowText">
                <a:lumMod val="50000"/>
                <a:lumOff val="50000"/>
              </a:sysClr>
            </a:solidFill>
            <a:ln algn="ctr" cap="flat" cmpd="sng" w="25400">
              <a:noFill/>
              <a:prstDash val="solid"/>
            </a:ln>
            <a:effectLst/>
          </p:spPr>
          <p:txBody>
            <a:bodyPr anchor="ctr" rtlCol="0"/>
            <a:lstStyle/>
            <a:p>
              <a:pPr algn="ctr" defTabSz="1313306" eaLnBrk="1" fontAlgn="auto" hangingPunct="1" indent="0" latinLnBrk="0" lvl="0" marL="0" marR="0" rtl="0">
                <a:lnSpc>
                  <a:spcPct val="100000"/>
                </a:lnSpc>
                <a:spcBef>
                  <a:spcPct val="0"/>
                </a:spcBef>
                <a:spcAft>
                  <a:spcPct val="0"/>
                </a:spcAft>
                <a:buClrTx/>
                <a:buSzTx/>
                <a:buFontTx/>
                <a:buNone/>
                <a:defRPr/>
              </a:pPr>
              <a:endParaRPr altLang="en-US" b="0" baseline="0" cap="none" i="0" kern="0" kumimoji="0" lang="zh-CN" noProof="0" normalizeH="0" spc="0" strike="noStrike" sz="2600" u="none">
                <a:ln>
                  <a:noFill/>
                </a:ln>
                <a:solidFill>
                  <a:prstClr val="white"/>
                </a:solidFill>
                <a:effectLst/>
                <a:uLnTx/>
                <a:uFillTx/>
                <a:latin typeface="Arial"/>
                <a:ea typeface="微软雅黑"/>
                <a:sym typeface="Arial"/>
              </a:endParaRPr>
            </a:p>
          </p:txBody>
        </p:sp>
      </p:grpSp>
      <p:grpSp>
        <p:nvGrpSpPr>
          <p:cNvPr id="40" name="组合 18">
            <a:extLst>
              <a:ext uri="{FF2B5EF4-FFF2-40B4-BE49-F238E27FC236}">
                <a16:creationId xmlns:a16="http://schemas.microsoft.com/office/drawing/2014/main" id="{026D07D0-2A8E-4B76-95B9-E72B2460EC0F}"/>
              </a:ext>
            </a:extLst>
          </p:cNvPr>
          <p:cNvGrpSpPr/>
          <p:nvPr/>
        </p:nvGrpSpPr>
        <p:grpSpPr>
          <a:xfrm>
            <a:off x="3503449" y="2116141"/>
            <a:ext cx="2597748" cy="1794994"/>
            <a:chExt cx="2093189" cy="1416774"/>
          </a:xfrm>
          <a:solidFill>
            <a:srgbClr val="007FDE"/>
          </a:solidFill>
        </p:grpSpPr>
        <p:sp>
          <p:nvSpPr>
            <p:cNvPr id="41" name="等腰三角形 19">
              <a:hlinkClick r:id="rId3"/>
              <a:extLst>
                <a:ext uri="{FF2B5EF4-FFF2-40B4-BE49-F238E27FC236}">
                  <a16:creationId xmlns:a16="http://schemas.microsoft.com/office/drawing/2014/main" id="{97DF69B5-A28C-494A-88E2-DCA6893F8098}"/>
                </a:ext>
              </a:extLst>
            </p:cNvPr>
            <p:cNvSpPr>
              <a:spLocks noChangeArrowheads="1"/>
            </p:cNvSpPr>
            <p:nvPr/>
          </p:nvSpPr>
          <p:spPr bwMode="auto">
            <a:xfrm flipH="1" flipV="1">
              <a:off x="0" y="0"/>
              <a:ext cx="2093189" cy="1416774"/>
            </a:xfrm>
            <a:prstGeom prst="triangle">
              <a:avLst>
                <a:gd fmla="val 50000" name="adj"/>
              </a:avLst>
            </a:prstGeom>
            <a:solidFill>
              <a:schemeClr val="dk1">
                <a:lumMod val="100000"/>
              </a:schemeClr>
            </a:solidFill>
            <a:ln cap="flat" cmpd="sng" w="12700">
              <a:solidFill>
                <a:sysClr lastClr="FFFFFF" val="window"/>
              </a:solidFill>
              <a:bevel/>
            </a:ln>
          </p:spPr>
          <p:txBody>
            <a:bodyPr anchor="ctr"/>
            <a:lstStyle/>
            <a:p>
              <a:pPr algn="ctr" defTabSz="1313306" eaLnBrk="1" fontAlgn="auto" hangingPunct="1" indent="0" latinLnBrk="0" lvl="0" marL="0" marR="0" rtl="0">
                <a:lnSpc>
                  <a:spcPct val="100000"/>
                </a:lnSpc>
                <a:spcBef>
                  <a:spcPct val="0"/>
                </a:spcBef>
                <a:spcAft>
                  <a:spcPct val="0"/>
                </a:spcAft>
                <a:buClrTx/>
                <a:buSzTx/>
                <a:buFontTx/>
                <a:buNone/>
                <a:defRPr/>
              </a:pPr>
              <a:endParaRPr altLang="zh-CN" b="0" baseline="0" cap="none" i="0" kern="0" kumimoji="0" lang="zh-CN" noProof="0" normalizeH="0" spc="0" strike="noStrike" sz="2600" u="none">
                <a:ln>
                  <a:noFill/>
                </a:ln>
                <a:solidFill>
                  <a:prstClr val="white"/>
                </a:solidFill>
                <a:effectLst/>
                <a:uLnTx/>
                <a:uFillTx/>
                <a:latin typeface="Arial"/>
                <a:ea typeface="微软雅黑"/>
                <a:sym typeface="Arial"/>
              </a:endParaRPr>
            </a:p>
          </p:txBody>
        </p:sp>
        <p:sp>
          <p:nvSpPr>
            <p:cNvPr id="42" name="文本框 20">
              <a:extLst>
                <a:ext uri="{FF2B5EF4-FFF2-40B4-BE49-F238E27FC236}">
                  <a16:creationId xmlns:a16="http://schemas.microsoft.com/office/drawing/2014/main" id="{82400744-A5CF-4D35-8D29-7026A85EF14B}"/>
                </a:ext>
              </a:extLst>
            </p:cNvPr>
            <p:cNvSpPr>
              <a:spLocks noChangeArrowheads="1"/>
            </p:cNvSpPr>
            <p:nvPr/>
          </p:nvSpPr>
          <p:spPr bwMode="auto">
            <a:xfrm>
              <a:off x="742752" y="122472"/>
              <a:ext cx="602741" cy="553325"/>
            </a:xfrm>
            <a:prstGeom prst="rect">
              <a:avLst/>
            </a:prstGeom>
            <a:noFill/>
            <a:ln>
              <a:noFill/>
            </a:ln>
            <a:extLst>
              <a:ext uri="{91240B29-F687-4F45-9708-019B960494DF}">
                <a14:hiddenLine w="9525">
                  <a:solidFill>
                    <a:srgbClr val="000000"/>
                  </a:solidFill>
                  <a:miter lim="800000"/>
                  <a:headEnd/>
                  <a:tailEnd/>
                </a14:hiddenLine>
              </a:ext>
            </a:extLst>
          </p:spPr>
          <p:txBody>
            <a:bodyPr wrap="none">
              <a:spAutoFit/>
            </a:bodyPr>
            <a:lstStyle/>
            <a:p>
              <a:pPr algn="ctr" defTabSz="1313306" eaLnBrk="1" fontAlgn="auto" hangingPunct="1" indent="0" latinLnBrk="0" lvl="0" marL="0" marR="0" rtl="0">
                <a:lnSpc>
                  <a:spcPct val="100000"/>
                </a:lnSpc>
                <a:spcBef>
                  <a:spcPct val="0"/>
                </a:spcBef>
                <a:spcAft>
                  <a:spcPct val="0"/>
                </a:spcAft>
                <a:buClrTx/>
                <a:buSzTx/>
                <a:buFontTx/>
                <a:buNone/>
                <a:defRPr/>
              </a:pPr>
              <a:r>
                <a:rPr b="0" baseline="0" cap="none" i="0" kern="0" kumimoji="0" lang="en-US" noProof="0" normalizeH="0" spc="0" strike="noStrike" sz="4000" u="none">
                  <a:ln>
                    <a:noFill/>
                  </a:ln>
                  <a:solidFill>
                    <a:prstClr val="white"/>
                  </a:solidFill>
                  <a:effectLst/>
                  <a:uLnTx/>
                  <a:uFillTx/>
                  <a:latin typeface="Arial"/>
                  <a:ea typeface="微软雅黑"/>
                  <a:cs charset="0" panose="020b0604020202020204" pitchFamily="34" typeface="Arial"/>
                  <a:sym typeface="Arial"/>
                </a:rPr>
                <a:t>01</a:t>
              </a:r>
            </a:p>
          </p:txBody>
        </p:sp>
      </p:grpSp>
      <p:sp>
        <p:nvSpPr>
          <p:cNvPr id="43" name="矩形 42">
            <a:extLst>
              <a:ext uri="{FF2B5EF4-FFF2-40B4-BE49-F238E27FC236}">
                <a16:creationId xmlns:a16="http://schemas.microsoft.com/office/drawing/2014/main" id="{ED4D181F-CAB4-49AE-A39A-AEDF1D5AD9BE}"/>
              </a:ext>
            </a:extLst>
          </p:cNvPr>
          <p:cNvSpPr/>
          <p:nvPr/>
        </p:nvSpPr>
        <p:spPr>
          <a:xfrm>
            <a:off x="7370400" y="2709869"/>
            <a:ext cx="3471094" cy="640080"/>
          </a:xfrm>
          <a:prstGeom prst="rect">
            <a:avLst/>
          </a:prstGeom>
        </p:spPr>
        <p:txBody>
          <a:bodyPr wrap="square">
            <a:spAutoFit/>
            <a:scene3d>
              <a:camera prst="orthographicFront"/>
              <a:lightRig dir="t" rig="threePt"/>
            </a:scene3d>
            <a:sp3d contourW="12700"/>
          </a:bodyPr>
          <a:lstStyle/>
          <a:p>
            <a:pPr eaLnBrk="0" fontAlgn="base" hangingPunct="0">
              <a:lnSpc>
                <a:spcPct val="150000"/>
              </a:lnSpc>
              <a:spcBef>
                <a:spcPct val="0"/>
              </a:spcBef>
              <a:spcAft>
                <a:spcPct val="0"/>
              </a:spcAft>
            </a:pPr>
            <a:r>
              <a:rPr altLang="en-US" lang="zh-CN" sz="1200">
                <a:latin charset="-122" panose="020b0503020204020204" pitchFamily="34" typeface="微软雅黑"/>
                <a:ea charset="-122" panose="020b0503020204020204" pitchFamily="34" typeface="微软雅黑"/>
                <a:cs charset="0" panose="020b0604020202020204" pitchFamily="34" typeface="Arial"/>
                <a:sym typeface="Arial"/>
              </a:rPr>
              <a:t>输入替换内容编辑文字，输入替换内容编辑文字，输入替换内容编辑文字，输入替换内容编辑文字，</a:t>
            </a:r>
          </a:p>
        </p:txBody>
      </p:sp>
      <p:sp>
        <p:nvSpPr>
          <p:cNvPr id="44" name="矩形 43">
            <a:extLst>
              <a:ext uri="{FF2B5EF4-FFF2-40B4-BE49-F238E27FC236}">
                <a16:creationId xmlns:a16="http://schemas.microsoft.com/office/drawing/2014/main" id="{B41CDD46-1121-4897-BB7D-3B7FFC8F6A0A}"/>
              </a:ext>
            </a:extLst>
          </p:cNvPr>
          <p:cNvSpPr/>
          <p:nvPr/>
        </p:nvSpPr>
        <p:spPr>
          <a:xfrm>
            <a:off x="1401557" y="4835517"/>
            <a:ext cx="3471094" cy="640080"/>
          </a:xfrm>
          <a:prstGeom prst="rect">
            <a:avLst/>
          </a:prstGeom>
        </p:spPr>
        <p:txBody>
          <a:bodyPr wrap="square">
            <a:spAutoFit/>
            <a:scene3d>
              <a:camera prst="orthographicFront"/>
              <a:lightRig dir="t" rig="threePt"/>
            </a:scene3d>
            <a:sp3d contourW="12700"/>
          </a:bodyPr>
          <a:lstStyle/>
          <a:p>
            <a:pPr eaLnBrk="0" fontAlgn="base" hangingPunct="0">
              <a:lnSpc>
                <a:spcPct val="150000"/>
              </a:lnSpc>
              <a:spcBef>
                <a:spcPct val="0"/>
              </a:spcBef>
              <a:spcAft>
                <a:spcPct val="0"/>
              </a:spcAft>
            </a:pPr>
            <a:r>
              <a:rPr altLang="en-US" lang="zh-CN" sz="1200">
                <a:latin charset="-122" panose="020b0503020204020204" pitchFamily="34" typeface="微软雅黑"/>
                <a:ea charset="-122" panose="020b0503020204020204" pitchFamily="34" typeface="微软雅黑"/>
                <a:cs charset="0" panose="020b0604020202020204" pitchFamily="34" typeface="Arial"/>
                <a:sym typeface="Arial"/>
              </a:rPr>
              <a:t>输入替换内容编辑文字，输入替换内容编辑文字，输入替换内容编辑文字，输入替换内容编辑文字，</a:t>
            </a:r>
          </a:p>
        </p:txBody>
      </p:sp>
      <p:sp>
        <p:nvSpPr>
          <p:cNvPr id="45" name="矩形 44">
            <a:extLst>
              <a:ext uri="{FF2B5EF4-FFF2-40B4-BE49-F238E27FC236}">
                <a16:creationId xmlns:a16="http://schemas.microsoft.com/office/drawing/2014/main" id="{503308BC-990E-4C87-8A73-4F0DC794648E}"/>
              </a:ext>
            </a:extLst>
          </p:cNvPr>
          <p:cNvSpPr/>
          <p:nvPr/>
        </p:nvSpPr>
        <p:spPr>
          <a:xfrm>
            <a:off x="1171345" y="2755614"/>
            <a:ext cx="2853296" cy="914400"/>
          </a:xfrm>
          <a:prstGeom prst="rect">
            <a:avLst/>
          </a:prstGeom>
        </p:spPr>
        <p:txBody>
          <a:bodyPr wrap="square">
            <a:spAutoFit/>
            <a:scene3d>
              <a:camera prst="orthographicFront"/>
              <a:lightRig dir="t" rig="threePt"/>
            </a:scene3d>
            <a:sp3d contourW="12700"/>
          </a:bodyPr>
          <a:lstStyle/>
          <a:p>
            <a:pPr eaLnBrk="0" fontAlgn="base" hangingPunct="0">
              <a:lnSpc>
                <a:spcPct val="150000"/>
              </a:lnSpc>
              <a:spcBef>
                <a:spcPct val="0"/>
              </a:spcBef>
              <a:spcAft>
                <a:spcPct val="0"/>
              </a:spcAft>
            </a:pPr>
            <a:r>
              <a:rPr altLang="en-US" lang="zh-CN" sz="1200">
                <a:latin charset="-122" panose="020b0503020204020204" pitchFamily="34" typeface="微软雅黑"/>
                <a:ea charset="-122" panose="020b0503020204020204" pitchFamily="34" typeface="微软雅黑"/>
                <a:cs charset="0" panose="020b0604020202020204" pitchFamily="34" typeface="Arial"/>
                <a:sym typeface="Arial"/>
              </a:rPr>
              <a:t>输入替换内容编辑文字，输入替换内容编辑文字，输入替换内容编辑文字，输入替换内容编辑文字</a:t>
            </a:r>
          </a:p>
        </p:txBody>
      </p:sp>
      <p:sp>
        <p:nvSpPr>
          <p:cNvPr id="46" name="矩形 45">
            <a:extLst>
              <a:ext uri="{FF2B5EF4-FFF2-40B4-BE49-F238E27FC236}">
                <a16:creationId xmlns:a16="http://schemas.microsoft.com/office/drawing/2014/main" id="{CD36B965-678F-44EC-8D8F-B4716266736A}"/>
              </a:ext>
            </a:extLst>
          </p:cNvPr>
          <p:cNvSpPr/>
          <p:nvPr/>
        </p:nvSpPr>
        <p:spPr>
          <a:xfrm>
            <a:off x="8630044" y="4645925"/>
            <a:ext cx="2956904" cy="914400"/>
          </a:xfrm>
          <a:prstGeom prst="rect">
            <a:avLst/>
          </a:prstGeom>
        </p:spPr>
        <p:txBody>
          <a:bodyPr wrap="square">
            <a:spAutoFit/>
            <a:scene3d>
              <a:camera prst="orthographicFront"/>
              <a:lightRig dir="t" rig="threePt"/>
            </a:scene3d>
            <a:sp3d contourW="12700"/>
          </a:bodyPr>
          <a:lstStyle/>
          <a:p>
            <a:pPr eaLnBrk="0" fontAlgn="base" hangingPunct="0">
              <a:lnSpc>
                <a:spcPct val="150000"/>
              </a:lnSpc>
              <a:spcBef>
                <a:spcPct val="0"/>
              </a:spcBef>
              <a:spcAft>
                <a:spcPct val="0"/>
              </a:spcAft>
            </a:pPr>
            <a:r>
              <a:rPr altLang="en-US" lang="zh-CN" sz="1200">
                <a:latin charset="-122" panose="020b0503020204020204" pitchFamily="34" typeface="微软雅黑"/>
                <a:ea charset="-122" panose="020b0503020204020204" pitchFamily="34" typeface="微软雅黑"/>
                <a:cs charset="0" panose="020b0604020202020204" pitchFamily="34" typeface="Arial"/>
                <a:sym typeface="Arial"/>
              </a:rPr>
              <a:t>输入替换内容编辑文字，输入替换内容编辑文字，输入替换内容编辑文字，输入替换内容编辑文字，</a:t>
            </a:r>
          </a:p>
        </p:txBody>
      </p:sp>
    </p:spTree>
    <p:extLst>
      <p:ext uri="{BB962C8B-B14F-4D97-AF65-F5344CB8AC3E}">
        <p14:creationId val="838326475"/>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4" presetSubtype="10">
                                  <p:stCondLst>
                                    <p:cond delay="0"/>
                                  </p:stCondLst>
                                  <p:childTnLst>
                                    <p:set>
                                      <p:cBhvr>
                                        <p:cTn dur="1" fill="hold" id="6">
                                          <p:stCondLst>
                                            <p:cond delay="0"/>
                                          </p:stCondLst>
                                        </p:cTn>
                                        <p:tgtEl>
                                          <p:spTgt spid="45"/>
                                        </p:tgtEl>
                                        <p:attrNameLst>
                                          <p:attrName>style.visibility</p:attrName>
                                        </p:attrNameLst>
                                      </p:cBhvr>
                                      <p:to>
                                        <p:strVal val="visible"/>
                                      </p:to>
                                    </p:set>
                                    <p:animEffect filter="randombar(horizontal)" transition="in">
                                      <p:cBhvr>
                                        <p:cTn dur="500" id="7"/>
                                        <p:tgtEl>
                                          <p:spTgt spid="45"/>
                                        </p:tgtEl>
                                      </p:cBhvr>
                                    </p:animEffect>
                                  </p:childTnLst>
                                </p:cTn>
                              </p:par>
                              <p:par>
                                <p:cTn fill="hold" grpId="0" id="8" nodeType="withEffect" presetClass="entr" presetID="14" presetSubtype="10">
                                  <p:stCondLst>
                                    <p:cond delay="0"/>
                                  </p:stCondLst>
                                  <p:childTnLst>
                                    <p:set>
                                      <p:cBhvr>
                                        <p:cTn dur="1" fill="hold" id="9">
                                          <p:stCondLst>
                                            <p:cond delay="0"/>
                                          </p:stCondLst>
                                        </p:cTn>
                                        <p:tgtEl>
                                          <p:spTgt spid="44"/>
                                        </p:tgtEl>
                                        <p:attrNameLst>
                                          <p:attrName>style.visibility</p:attrName>
                                        </p:attrNameLst>
                                      </p:cBhvr>
                                      <p:to>
                                        <p:strVal val="visible"/>
                                      </p:to>
                                    </p:set>
                                    <p:animEffect filter="randombar(horizontal)" transition="in">
                                      <p:cBhvr>
                                        <p:cTn dur="500" id="10"/>
                                        <p:tgtEl>
                                          <p:spTgt spid="44"/>
                                        </p:tgtEl>
                                      </p:cBhvr>
                                    </p:animEffect>
                                  </p:childTnLst>
                                </p:cTn>
                              </p:par>
                              <p:par>
                                <p:cTn fill="hold" grpId="0" id="11" nodeType="withEffect" presetClass="entr" presetID="14" presetSubtype="10">
                                  <p:stCondLst>
                                    <p:cond delay="0"/>
                                  </p:stCondLst>
                                  <p:childTnLst>
                                    <p:set>
                                      <p:cBhvr>
                                        <p:cTn dur="1" fill="hold" id="12">
                                          <p:stCondLst>
                                            <p:cond delay="0"/>
                                          </p:stCondLst>
                                        </p:cTn>
                                        <p:tgtEl>
                                          <p:spTgt spid="43"/>
                                        </p:tgtEl>
                                        <p:attrNameLst>
                                          <p:attrName>style.visibility</p:attrName>
                                        </p:attrNameLst>
                                      </p:cBhvr>
                                      <p:to>
                                        <p:strVal val="visible"/>
                                      </p:to>
                                    </p:set>
                                    <p:animEffect filter="randombar(horizontal)" transition="in">
                                      <p:cBhvr>
                                        <p:cTn dur="500" id="13"/>
                                        <p:tgtEl>
                                          <p:spTgt spid="43"/>
                                        </p:tgtEl>
                                      </p:cBhvr>
                                    </p:animEffect>
                                  </p:childTnLst>
                                </p:cTn>
                              </p:par>
                              <p:par>
                                <p:cTn fill="hold" grpId="0" id="14" nodeType="withEffect" presetClass="entr" presetID="14" presetSubtype="10">
                                  <p:stCondLst>
                                    <p:cond delay="0"/>
                                  </p:stCondLst>
                                  <p:childTnLst>
                                    <p:set>
                                      <p:cBhvr>
                                        <p:cTn dur="1" fill="hold" id="15">
                                          <p:stCondLst>
                                            <p:cond delay="0"/>
                                          </p:stCondLst>
                                        </p:cTn>
                                        <p:tgtEl>
                                          <p:spTgt spid="46"/>
                                        </p:tgtEl>
                                        <p:attrNameLst>
                                          <p:attrName>style.visibility</p:attrName>
                                        </p:attrNameLst>
                                      </p:cBhvr>
                                      <p:to>
                                        <p:strVal val="visible"/>
                                      </p:to>
                                    </p:set>
                                    <p:animEffect filter="randombar(horizontal)" transition="in">
                                      <p:cBhvr>
                                        <p:cTn dur="500" id="16"/>
                                        <p:tgtEl>
                                          <p:spTgt spid="4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3"/>
      <p:bldP grpId="0" spid="44"/>
      <p:bldP grpId="0" spid="45"/>
      <p:bldP grpId="0" spid="46"/>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 name="组合 11">
            <a:extLst>
              <a:ext uri="{FF2B5EF4-FFF2-40B4-BE49-F238E27FC236}">
                <a16:creationId xmlns:a16="http://schemas.microsoft.com/office/drawing/2014/main" id="{08F37346-266D-4010-984A-FC5A08CE39BD}"/>
              </a:ext>
            </a:extLst>
          </p:cNvPr>
          <p:cNvGrpSpPr/>
          <p:nvPr/>
        </p:nvGrpSpPr>
        <p:grpSpPr>
          <a:xfrm rot="16200000">
            <a:off x="5235427" y="-2081615"/>
            <a:ext cx="1666028" cy="11592706"/>
            <a:chOff x="5136372" y="363293"/>
            <a:chExt cx="1666028" cy="11592706"/>
          </a:xfrm>
        </p:grpSpPr>
        <p:cxnSp>
          <p:nvCxnSpPr>
            <p:cNvPr id="13" name="直接连接符 12">
              <a:extLst>
                <a:ext uri="{FF2B5EF4-FFF2-40B4-BE49-F238E27FC236}">
                  <a16:creationId xmlns:a16="http://schemas.microsoft.com/office/drawing/2014/main" id="{4D7C9490-B9B1-47E1-8D3E-1A3CB05C7BB1}"/>
                </a:ext>
              </a:extLst>
            </p:cNvPr>
            <p:cNvCxnSpPr>
              <a:stCxn id="16" idx="4"/>
              <a:endCxn id="18" idx="0"/>
            </p:cNvCxnSpPr>
            <p:nvPr/>
          </p:nvCxnSpPr>
          <p:spPr>
            <a:xfrm rot="5400000">
              <a:off x="1107399" y="6159646"/>
              <a:ext cx="11187300"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a16="http://schemas.microsoft.com/office/drawing/2014/main" id="{15C4A1D3-54AB-43F3-8040-D7FA828BFC3B}"/>
                </a:ext>
              </a:extLst>
            </p:cNvPr>
            <p:cNvCxnSpPr>
              <a:stCxn id="15" idx="4"/>
              <a:endCxn id="17" idx="0"/>
            </p:cNvCxnSpPr>
            <p:nvPr/>
          </p:nvCxnSpPr>
          <p:spPr>
            <a:xfrm rot="5400000">
              <a:off x="-355926" y="6159646"/>
              <a:ext cx="11187299"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5" name="椭圆 14">
              <a:extLst>
                <a:ext uri="{FF2B5EF4-FFF2-40B4-BE49-F238E27FC236}">
                  <a16:creationId xmlns:a16="http://schemas.microsoft.com/office/drawing/2014/main" id="{3B850DA6-C260-4DCC-98BE-21BE9F61E1E9}"/>
                </a:ext>
              </a:extLst>
            </p:cNvPr>
            <p:cNvSpPr/>
            <p:nvPr/>
          </p:nvSpPr>
          <p:spPr>
            <a:xfrm>
              <a:off x="5136372" y="363293"/>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椭圆 15">
              <a:extLst>
                <a:ext uri="{FF2B5EF4-FFF2-40B4-BE49-F238E27FC236}">
                  <a16:creationId xmlns:a16="http://schemas.microsoft.com/office/drawing/2014/main" id="{258CF819-74BA-43C1-AF56-D42C9D6FEFEB}"/>
                </a:ext>
              </a:extLst>
            </p:cNvPr>
            <p:cNvSpPr/>
            <p:nvPr/>
          </p:nvSpPr>
          <p:spPr>
            <a:xfrm>
              <a:off x="6599697" y="363293"/>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椭圆 16">
              <a:extLst>
                <a:ext uri="{FF2B5EF4-FFF2-40B4-BE49-F238E27FC236}">
                  <a16:creationId xmlns:a16="http://schemas.microsoft.com/office/drawing/2014/main" id="{B82B4889-D1A7-4635-8600-242267909CB5}"/>
                </a:ext>
              </a:extLst>
            </p:cNvPr>
            <p:cNvSpPr/>
            <p:nvPr/>
          </p:nvSpPr>
          <p:spPr>
            <a:xfrm>
              <a:off x="5136372" y="11753295"/>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椭圆 17">
              <a:extLst>
                <a:ext uri="{FF2B5EF4-FFF2-40B4-BE49-F238E27FC236}">
                  <a16:creationId xmlns:a16="http://schemas.microsoft.com/office/drawing/2014/main" id="{DF821F6B-40D7-445A-B30C-EB86B7D3DC4E}"/>
                </a:ext>
              </a:extLst>
            </p:cNvPr>
            <p:cNvSpPr/>
            <p:nvPr/>
          </p:nvSpPr>
          <p:spPr>
            <a:xfrm>
              <a:off x="6599697" y="11753296"/>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9" name="文本框 18">
            <a:extLst>
              <a:ext uri="{FF2B5EF4-FFF2-40B4-BE49-F238E27FC236}">
                <a16:creationId xmlns:a16="http://schemas.microsoft.com/office/drawing/2014/main" id="{9002F1F2-0312-4717-895D-131DC764801D}"/>
              </a:ext>
            </a:extLst>
          </p:cNvPr>
          <p:cNvSpPr txBox="1"/>
          <p:nvPr/>
        </p:nvSpPr>
        <p:spPr>
          <a:xfrm>
            <a:off x="1756124" y="4547751"/>
            <a:ext cx="7540276" cy="777240"/>
          </a:xfrm>
          <a:prstGeom prst="rect">
            <a:avLst/>
          </a:prstGeom>
          <a:noFill/>
        </p:spPr>
        <p:txBody>
          <a:bodyPr rtlCol="0" wrap="square">
            <a:spAutoFit/>
          </a:bodyPr>
          <a:lstStyle/>
          <a:p>
            <a:pPr>
              <a:spcBef>
                <a:spcPts val="600"/>
              </a:spcBef>
            </a:pPr>
            <a:r>
              <a:rPr altLang="en-US" lang="zh-CN" sz="1500">
                <a:latin charset="-122" panose="02010600030101010101" pitchFamily="2" typeface="等线"/>
                <a:ea charset="-122" panose="02010600030101010101" pitchFamily="2" typeface="等线"/>
                <a:cs charset="-122" typeface="Hiragino Sans GB W3"/>
              </a:rPr>
              <a:t>输入替换内容编辑文字，输入替换内容编辑文字，输入替换内容编辑文字，输入替换内容编辑文字，输入替换内容编辑文字，输入替换内容编辑文字，输入替换内容编辑文字，输入替换内容编辑文字，</a:t>
            </a:r>
          </a:p>
        </p:txBody>
      </p:sp>
      <p:sp>
        <p:nvSpPr>
          <p:cNvPr id="9" name="矩形 8">
            <a:extLst>
              <a:ext uri="{FF2B5EF4-FFF2-40B4-BE49-F238E27FC236}">
                <a16:creationId xmlns:a16="http://schemas.microsoft.com/office/drawing/2014/main" id="{1FB9E725-952F-4EA9-A41F-D22E7FE80FDA}"/>
              </a:ext>
            </a:extLst>
          </p:cNvPr>
          <p:cNvSpPr/>
          <p:nvPr/>
        </p:nvSpPr>
        <p:spPr>
          <a:xfrm rot="10800000">
            <a:off x="1714500" y="2058890"/>
            <a:ext cx="8926732" cy="1705618"/>
          </a:xfrm>
          <a:prstGeom prst="rect">
            <a:avLst/>
          </a:prstGeom>
          <a:solidFill>
            <a:schemeClr val="tx1">
              <a:lumMod val="75000"/>
              <a:lumOff val="25000"/>
            </a:schemeClr>
          </a:solidFill>
          <a:ln>
            <a:noFill/>
          </a:ln>
          <a:effectLst>
            <a:outerShdw algn="t" blurRad="190500" dir="5400000" dist="88900" rotWithShape="0" sx="101000" sy="10100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文本框 9">
            <a:extLst>
              <a:ext uri="{FF2B5EF4-FFF2-40B4-BE49-F238E27FC236}">
                <a16:creationId xmlns:a16="http://schemas.microsoft.com/office/drawing/2014/main" id="{4BBF1B28-A1C5-4AF9-86F4-8F917F14977C}"/>
              </a:ext>
            </a:extLst>
          </p:cNvPr>
          <p:cNvSpPr txBox="1"/>
          <p:nvPr/>
        </p:nvSpPr>
        <p:spPr>
          <a:xfrm>
            <a:off x="1756124" y="2403867"/>
            <a:ext cx="7178319" cy="1005840"/>
          </a:xfrm>
          <a:prstGeom prst="rect">
            <a:avLst/>
          </a:prstGeom>
          <a:noFill/>
        </p:spPr>
        <p:txBody>
          <a:bodyPr rtlCol="0" wrap="square">
            <a:spAutoFit/>
            <a:scene3d>
              <a:camera prst="orthographicFront"/>
              <a:lightRig dir="t" rig="threePt"/>
            </a:scene3d>
            <a:sp3d contourW="12700"/>
          </a:bodyPr>
          <a:lstStyle/>
          <a:p>
            <a:r>
              <a:rPr altLang="en-US" b="1" lang="zh-CN" sz="6000">
                <a:solidFill>
                  <a:schemeClr val="bg1"/>
                </a:solidFill>
                <a:latin charset="-122" panose="02010600030101010101" pitchFamily="2" typeface="等线"/>
              </a:rPr>
              <a:t>论文总结</a:t>
            </a:r>
          </a:p>
        </p:txBody>
      </p:sp>
    </p:spTree>
    <p:extLst>
      <p:ext uri="{BB962C8B-B14F-4D97-AF65-F5344CB8AC3E}">
        <p14:creationId val="1563102370"/>
      </p:ext>
    </p:extLst>
  </p:cSld>
  <p:clrMapOvr>
    <a:masterClrMapping/>
  </p:clrMapOvr>
  <mc:AlternateContent>
    <mc:Choice Requires="p15">
      <p:transition p14:dur="1250" spd="slow">
        <p15:prstTrans prst="pageCurlDouble"/>
      </p:transition>
    </mc:Choice>
    <mc:Fallback>
      <p:transition spd="slow">
        <p:fade/>
      </p:transition>
    </mc:Fallback>
  </mc:AlternateConten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0C065929-C813-493F-BDEE-25E190C7F737}"/>
              </a:ext>
            </a:extLst>
          </p:cNvPr>
          <p:cNvSpPr/>
          <p:nvPr/>
        </p:nvSpPr>
        <p:spPr>
          <a:xfrm>
            <a:off x="8503027" y="-13648"/>
            <a:ext cx="1307337" cy="7233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文本框 2">
            <a:extLst>
              <a:ext uri="{FF2B5EF4-FFF2-40B4-BE49-F238E27FC236}">
                <a16:creationId xmlns:a16="http://schemas.microsoft.com/office/drawing/2014/main" id="{E0215677-4FD6-4A6D-ABF7-B8DDCE6E08B4}"/>
              </a:ext>
            </a:extLst>
          </p:cNvPr>
          <p:cNvSpPr txBox="1"/>
          <p:nvPr/>
        </p:nvSpPr>
        <p:spPr>
          <a:xfrm>
            <a:off x="1726714" y="146880"/>
            <a:ext cx="20116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选题的背景与意义</a:t>
            </a:r>
          </a:p>
        </p:txBody>
      </p:sp>
      <p:sp>
        <p:nvSpPr>
          <p:cNvPr id="4" name="文本框 3">
            <a:extLst>
              <a:ext uri="{FF2B5EF4-FFF2-40B4-BE49-F238E27FC236}">
                <a16:creationId xmlns:a16="http://schemas.microsoft.com/office/drawing/2014/main" id="{CF18A54D-6416-4F2E-BCBB-08D9F1DFDC9E}"/>
              </a:ext>
            </a:extLst>
          </p:cNvPr>
          <p:cNvSpPr txBox="1"/>
          <p:nvPr/>
        </p:nvSpPr>
        <p:spPr>
          <a:xfrm>
            <a:off x="4033185" y="146880"/>
            <a:ext cx="17830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研究方法及过程</a:t>
            </a:r>
          </a:p>
        </p:txBody>
      </p:sp>
      <p:sp>
        <p:nvSpPr>
          <p:cNvPr id="5" name="文本框 4">
            <a:extLst>
              <a:ext uri="{FF2B5EF4-FFF2-40B4-BE49-F238E27FC236}">
                <a16:creationId xmlns:a16="http://schemas.microsoft.com/office/drawing/2014/main" id="{464D27C8-818E-453F-9BE2-454844C4D004}"/>
              </a:ext>
            </a:extLst>
          </p:cNvPr>
          <p:cNvSpPr txBox="1"/>
          <p:nvPr/>
        </p:nvSpPr>
        <p:spPr>
          <a:xfrm>
            <a:off x="6096000" y="146880"/>
            <a:ext cx="2262158" cy="365760"/>
          </a:xfrm>
          <a:prstGeom prst="rect">
            <a:avLst/>
          </a:prstGeom>
          <a:noFill/>
        </p:spPr>
        <p:txBody>
          <a:bodyPr rtlCol="0" wrap="square">
            <a:spAutoFit/>
          </a:bodyPr>
          <a:lstStyle/>
          <a:p>
            <a:r>
              <a:rPr altLang="en-US" b="1" lang="zh-CN">
                <a:latin charset="-122" panose="02010600030101010101" pitchFamily="2" typeface="等线"/>
                <a:ea charset="-122" panose="02010600030101010101" pitchFamily="2" typeface="等线"/>
              </a:rPr>
              <a:t>研究成果展示及应用</a:t>
            </a:r>
          </a:p>
        </p:txBody>
      </p:sp>
      <p:sp>
        <p:nvSpPr>
          <p:cNvPr id="6" name="文本框 5">
            <a:extLst>
              <a:ext uri="{FF2B5EF4-FFF2-40B4-BE49-F238E27FC236}">
                <a16:creationId xmlns:a16="http://schemas.microsoft.com/office/drawing/2014/main" id="{974BB4F1-5C10-4AF9-9F5B-141314AD96D8}"/>
              </a:ext>
            </a:extLst>
          </p:cNvPr>
          <p:cNvSpPr txBox="1"/>
          <p:nvPr/>
        </p:nvSpPr>
        <p:spPr>
          <a:xfrm>
            <a:off x="8620479" y="146880"/>
            <a:ext cx="1097280" cy="365760"/>
          </a:xfrm>
          <a:prstGeom prst="rect">
            <a:avLst/>
          </a:prstGeom>
          <a:noFill/>
        </p:spPr>
        <p:txBody>
          <a:bodyPr rtlCol="0" wrap="none">
            <a:spAutoFit/>
          </a:bodyPr>
          <a:lstStyle/>
          <a:p>
            <a:r>
              <a:rPr altLang="en-US" b="1" lang="zh-CN">
                <a:solidFill>
                  <a:schemeClr val="bg1"/>
                </a:solidFill>
                <a:latin charset="-122" panose="02010600030101010101" pitchFamily="2" typeface="等线"/>
                <a:ea charset="-122" panose="02010600030101010101" pitchFamily="2" typeface="等线"/>
              </a:rPr>
              <a:t>论文总结</a:t>
            </a:r>
          </a:p>
        </p:txBody>
      </p:sp>
      <p:grpSp>
        <p:nvGrpSpPr>
          <p:cNvPr id="7" name="组合 6">
            <a:extLst>
              <a:ext uri="{FF2B5EF4-FFF2-40B4-BE49-F238E27FC236}">
                <a16:creationId xmlns:a16="http://schemas.microsoft.com/office/drawing/2014/main" id="{6F8DA561-ABAA-4140-9A4D-E74279ED8363}"/>
              </a:ext>
            </a:extLst>
          </p:cNvPr>
          <p:cNvGrpSpPr/>
          <p:nvPr/>
        </p:nvGrpSpPr>
        <p:grpSpPr>
          <a:xfrm>
            <a:off x="6488401" y="2628518"/>
            <a:ext cx="574574" cy="574574"/>
            <a:chOff x="10236385" y="663868"/>
            <a:chExt cx="574574" cy="574574"/>
          </a:xfrm>
        </p:grpSpPr>
        <p:sp>
          <p:nvSpPr>
            <p:cNvPr id="8" name="矩形 7">
              <a:extLst>
                <a:ext uri="{FF2B5EF4-FFF2-40B4-BE49-F238E27FC236}">
                  <a16:creationId xmlns:a16="http://schemas.microsoft.com/office/drawing/2014/main" id="{52079A8F-6E83-4793-BB45-CDA162193C4B}"/>
                </a:ext>
              </a:extLst>
            </p:cNvPr>
            <p:cNvSpPr/>
            <p:nvPr/>
          </p:nvSpPr>
          <p:spPr>
            <a:xfrm rot="2700000">
              <a:off x="10236385" y="663868"/>
              <a:ext cx="574574" cy="574574"/>
            </a:xfrm>
            <a:prstGeom prst="rect">
              <a:avLst/>
            </a:prstGeom>
            <a:solidFill>
              <a:schemeClr val="dk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0" fontAlgn="base" hangingPunct="0"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lumMod val="65000"/>
                    <a:lumOff val="35000"/>
                  </a:prstClr>
                </a:solidFill>
                <a:effectLst/>
                <a:uLnTx/>
                <a:uFillTx/>
                <a:latin typeface="Arial"/>
                <a:ea typeface="微软雅黑"/>
                <a:sym typeface="Arial"/>
              </a:endParaRPr>
            </a:p>
          </p:txBody>
        </p:sp>
        <p:grpSp>
          <p:nvGrpSpPr>
            <p:cNvPr id="9" name="组合 8">
              <a:extLst>
                <a:ext uri="{FF2B5EF4-FFF2-40B4-BE49-F238E27FC236}">
                  <a16:creationId xmlns:a16="http://schemas.microsoft.com/office/drawing/2014/main" id="{EEE73EEB-F867-4773-98FF-48F7C26B38AA}"/>
                </a:ext>
              </a:extLst>
            </p:cNvPr>
            <p:cNvGrpSpPr/>
            <p:nvPr/>
          </p:nvGrpSpPr>
          <p:grpSpPr>
            <a:xfrm>
              <a:off x="10363869" y="785459"/>
              <a:ext cx="319607" cy="331392"/>
              <a:chOff x="26712862" y="-9386888"/>
              <a:chExt cx="731838" cy="758825"/>
            </a:xfrm>
            <a:solidFill>
              <a:srgbClr val="191E22"/>
            </a:solidFill>
          </p:grpSpPr>
          <p:sp>
            <p:nvSpPr>
              <p:cNvPr id="10" name="Freeform 6">
                <a:extLst>
                  <a:ext uri="{FF2B5EF4-FFF2-40B4-BE49-F238E27FC236}">
                    <a16:creationId xmlns:a16="http://schemas.microsoft.com/office/drawing/2014/main" id="{58121CD0-FF5E-4E03-BCF6-B60DBAB21D31}"/>
                  </a:ext>
                </a:extLst>
              </p:cNvPr>
              <p:cNvSpPr>
                <a:spLocks noEditPoints="1"/>
              </p:cNvSpPr>
              <p:nvPr/>
            </p:nvSpPr>
            <p:spPr bwMode="auto">
              <a:xfrm>
                <a:off x="26712862" y="-9386888"/>
                <a:ext cx="731838" cy="758825"/>
              </a:xfrm>
              <a:custGeom>
                <a:gdLst>
                  <a:gd fmla="*/ 0 w 461" name="T0"/>
                  <a:gd fmla="*/ 0 h 478" name="T1"/>
                  <a:gd fmla="*/ 0 w 461" name="T2"/>
                  <a:gd fmla="*/ 384 h 478" name="T3"/>
                  <a:gd fmla="*/ 87 w 461" name="T4"/>
                  <a:gd fmla="*/ 384 h 478" name="T5"/>
                  <a:gd fmla="*/ 87 w 461" name="T6"/>
                  <a:gd fmla="*/ 478 h 478" name="T7"/>
                  <a:gd fmla="*/ 205 w 461" name="T8"/>
                  <a:gd fmla="*/ 384 h 478" name="T9"/>
                  <a:gd fmla="*/ 461 w 461" name="T10"/>
                  <a:gd fmla="*/ 384 h 478" name="T11"/>
                  <a:gd fmla="*/ 461 w 461" name="T12"/>
                  <a:gd fmla="*/ 0 h 478" name="T13"/>
                  <a:gd fmla="*/ 0 w 461" name="T14"/>
                  <a:gd fmla="*/ 0 h 478" name="T15"/>
                  <a:gd fmla="*/ 423 w 461" name="T16"/>
                  <a:gd fmla="*/ 346 h 478" name="T17"/>
                  <a:gd fmla="*/ 194 w 461" name="T18"/>
                  <a:gd fmla="*/ 346 h 478" name="T19"/>
                  <a:gd fmla="*/ 125 w 461" name="T20"/>
                  <a:gd fmla="*/ 400 h 478" name="T21"/>
                  <a:gd fmla="*/ 125 w 461" name="T22"/>
                  <a:gd fmla="*/ 346 h 478" name="T23"/>
                  <a:gd fmla="*/ 37 w 461" name="T24"/>
                  <a:gd fmla="*/ 346 h 478" name="T25"/>
                  <a:gd fmla="*/ 37 w 461" name="T26"/>
                  <a:gd fmla="*/ 38 h 478" name="T27"/>
                  <a:gd fmla="*/ 423 w 461" name="T28"/>
                  <a:gd fmla="*/ 38 h 478" name="T29"/>
                  <a:gd fmla="*/ 423 w 461" name="T30"/>
                  <a:gd fmla="*/ 346 h 478"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478" w="461">
                    <a:moveTo>
                      <a:pt x="0" y="0"/>
                    </a:moveTo>
                    <a:lnTo>
                      <a:pt x="0" y="384"/>
                    </a:lnTo>
                    <a:lnTo>
                      <a:pt x="87" y="384"/>
                    </a:lnTo>
                    <a:lnTo>
                      <a:pt x="87" y="478"/>
                    </a:lnTo>
                    <a:lnTo>
                      <a:pt x="205" y="384"/>
                    </a:lnTo>
                    <a:lnTo>
                      <a:pt x="461" y="384"/>
                    </a:lnTo>
                    <a:lnTo>
                      <a:pt x="461" y="0"/>
                    </a:lnTo>
                    <a:lnTo>
                      <a:pt x="0" y="0"/>
                    </a:lnTo>
                    <a:close/>
                    <a:moveTo>
                      <a:pt x="423" y="346"/>
                    </a:moveTo>
                    <a:lnTo>
                      <a:pt x="194" y="346"/>
                    </a:lnTo>
                    <a:lnTo>
                      <a:pt x="125" y="400"/>
                    </a:lnTo>
                    <a:lnTo>
                      <a:pt x="125" y="346"/>
                    </a:lnTo>
                    <a:lnTo>
                      <a:pt x="37" y="346"/>
                    </a:lnTo>
                    <a:lnTo>
                      <a:pt x="37" y="38"/>
                    </a:lnTo>
                    <a:lnTo>
                      <a:pt x="423" y="38"/>
                    </a:lnTo>
                    <a:lnTo>
                      <a:pt x="423" y="346"/>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0" fontAlgn="base" hangingPunct="0"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lumMod val="65000"/>
                      <a:lumOff val="35000"/>
                    </a:prstClr>
                  </a:solidFill>
                  <a:effectLst/>
                  <a:uLnTx/>
                  <a:uFillTx/>
                  <a:latin typeface="Arial"/>
                  <a:ea typeface="微软雅黑"/>
                  <a:sym typeface="Arial"/>
                </a:endParaRPr>
              </a:p>
            </p:txBody>
          </p:sp>
          <p:sp>
            <p:nvSpPr>
              <p:cNvPr id="11" name="Rectangle 7">
                <a:extLst>
                  <a:ext uri="{FF2B5EF4-FFF2-40B4-BE49-F238E27FC236}">
                    <a16:creationId xmlns:a16="http://schemas.microsoft.com/office/drawing/2014/main" id="{BF421933-B32E-4BBD-A4A6-44B26BB8B676}"/>
                  </a:ext>
                </a:extLst>
              </p:cNvPr>
              <p:cNvSpPr>
                <a:spLocks noChangeArrowheads="1"/>
              </p:cNvSpPr>
              <p:nvPr/>
            </p:nvSpPr>
            <p:spPr bwMode="auto">
              <a:xfrm>
                <a:off x="26892250" y="-9115426"/>
                <a:ext cx="368300" cy="58738"/>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pPr algn="l" defTabSz="914400" eaLnBrk="0" fontAlgn="base" hangingPunct="0"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lumMod val="65000"/>
                      <a:lumOff val="35000"/>
                    </a:prstClr>
                  </a:solidFill>
                  <a:effectLst/>
                  <a:uLnTx/>
                  <a:uFillTx/>
                  <a:latin typeface="Arial"/>
                  <a:ea typeface="微软雅黑"/>
                  <a:sym typeface="Arial"/>
                </a:endParaRPr>
              </a:p>
            </p:txBody>
          </p:sp>
          <p:sp>
            <p:nvSpPr>
              <p:cNvPr id="12" name="Rectangle 8">
                <a:extLst>
                  <a:ext uri="{FF2B5EF4-FFF2-40B4-BE49-F238E27FC236}">
                    <a16:creationId xmlns:a16="http://schemas.microsoft.com/office/drawing/2014/main" id="{9FE75F01-3BAB-4FF2-9007-475D5B37A230}"/>
                  </a:ext>
                </a:extLst>
              </p:cNvPr>
              <p:cNvSpPr>
                <a:spLocks noChangeArrowheads="1"/>
              </p:cNvSpPr>
              <p:nvPr/>
            </p:nvSpPr>
            <p:spPr bwMode="auto">
              <a:xfrm>
                <a:off x="26892250" y="-9026526"/>
                <a:ext cx="98425" cy="60325"/>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pPr algn="l" defTabSz="914400" eaLnBrk="0" fontAlgn="base" hangingPunct="0"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lumMod val="65000"/>
                      <a:lumOff val="35000"/>
                    </a:prstClr>
                  </a:solidFill>
                  <a:effectLst/>
                  <a:uLnTx/>
                  <a:uFillTx/>
                  <a:latin typeface="Arial"/>
                  <a:ea typeface="微软雅黑"/>
                  <a:sym typeface="Arial"/>
                </a:endParaRPr>
              </a:p>
            </p:txBody>
          </p:sp>
          <p:sp>
            <p:nvSpPr>
              <p:cNvPr id="13" name="Rectangle 9">
                <a:extLst>
                  <a:ext uri="{FF2B5EF4-FFF2-40B4-BE49-F238E27FC236}">
                    <a16:creationId xmlns:a16="http://schemas.microsoft.com/office/drawing/2014/main" id="{AA0312B6-4477-4DA1-B109-04CBD31E27F0}"/>
                  </a:ext>
                </a:extLst>
              </p:cNvPr>
              <p:cNvSpPr>
                <a:spLocks noChangeArrowheads="1"/>
              </p:cNvSpPr>
              <p:nvPr/>
            </p:nvSpPr>
            <p:spPr bwMode="auto">
              <a:xfrm>
                <a:off x="27043062" y="-9026526"/>
                <a:ext cx="217488" cy="60325"/>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pPr algn="l" defTabSz="914400" eaLnBrk="0" fontAlgn="base" hangingPunct="0"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lumMod val="65000"/>
                      <a:lumOff val="35000"/>
                    </a:prstClr>
                  </a:solidFill>
                  <a:effectLst/>
                  <a:uLnTx/>
                  <a:uFillTx/>
                  <a:latin typeface="Arial"/>
                  <a:ea typeface="微软雅黑"/>
                  <a:sym typeface="Arial"/>
                </a:endParaRPr>
              </a:p>
            </p:txBody>
          </p:sp>
          <p:sp>
            <p:nvSpPr>
              <p:cNvPr id="14" name="Rectangle 10">
                <a:extLst>
                  <a:ext uri="{FF2B5EF4-FFF2-40B4-BE49-F238E27FC236}">
                    <a16:creationId xmlns:a16="http://schemas.microsoft.com/office/drawing/2014/main" id="{D130A72D-1FF5-42FB-A352-C9288FE21F85}"/>
                  </a:ext>
                </a:extLst>
              </p:cNvPr>
              <p:cNvSpPr>
                <a:spLocks noChangeArrowheads="1"/>
              </p:cNvSpPr>
              <p:nvPr/>
            </p:nvSpPr>
            <p:spPr bwMode="auto">
              <a:xfrm>
                <a:off x="26892250" y="-9205913"/>
                <a:ext cx="195263" cy="60325"/>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pPr algn="l" defTabSz="914400" eaLnBrk="0" fontAlgn="base" hangingPunct="0"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lumMod val="65000"/>
                      <a:lumOff val="35000"/>
                    </a:prstClr>
                  </a:solidFill>
                  <a:effectLst/>
                  <a:uLnTx/>
                  <a:uFillTx/>
                  <a:latin typeface="Arial"/>
                  <a:ea typeface="微软雅黑"/>
                  <a:sym typeface="Arial"/>
                </a:endParaRPr>
              </a:p>
            </p:txBody>
          </p:sp>
          <p:sp>
            <p:nvSpPr>
              <p:cNvPr id="15" name="Rectangle 11">
                <a:extLst>
                  <a:ext uri="{FF2B5EF4-FFF2-40B4-BE49-F238E27FC236}">
                    <a16:creationId xmlns:a16="http://schemas.microsoft.com/office/drawing/2014/main" id="{0A0A35EF-4C07-4511-9881-6E3DBE0A60AB}"/>
                  </a:ext>
                </a:extLst>
              </p:cNvPr>
              <p:cNvSpPr>
                <a:spLocks noChangeArrowheads="1"/>
              </p:cNvSpPr>
              <p:nvPr/>
            </p:nvSpPr>
            <p:spPr bwMode="auto">
              <a:xfrm>
                <a:off x="27144662" y="-9205913"/>
                <a:ext cx="115888" cy="60325"/>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pPr algn="l" defTabSz="914400" eaLnBrk="0" fontAlgn="base" hangingPunct="0"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lumMod val="65000"/>
                      <a:lumOff val="35000"/>
                    </a:prstClr>
                  </a:solidFill>
                  <a:effectLst/>
                  <a:uLnTx/>
                  <a:uFillTx/>
                  <a:latin typeface="Arial"/>
                  <a:ea typeface="微软雅黑"/>
                  <a:sym typeface="Arial"/>
                </a:endParaRPr>
              </a:p>
            </p:txBody>
          </p:sp>
        </p:grpSp>
      </p:grpSp>
      <p:grpSp>
        <p:nvGrpSpPr>
          <p:cNvPr id="16" name="组合 15">
            <a:extLst>
              <a:ext uri="{FF2B5EF4-FFF2-40B4-BE49-F238E27FC236}">
                <a16:creationId xmlns:a16="http://schemas.microsoft.com/office/drawing/2014/main" id="{AA32BC97-B499-4A6C-8530-11FBAC3247B0}"/>
              </a:ext>
            </a:extLst>
          </p:cNvPr>
          <p:cNvGrpSpPr/>
          <p:nvPr/>
        </p:nvGrpSpPr>
        <p:grpSpPr>
          <a:xfrm>
            <a:off x="5136149" y="1741985"/>
            <a:ext cx="574574" cy="574574"/>
            <a:chOff x="9937113" y="1973967"/>
            <a:chExt cx="574574" cy="574574"/>
          </a:xfrm>
        </p:grpSpPr>
        <p:sp>
          <p:nvSpPr>
            <p:cNvPr id="17" name="矩形 16">
              <a:extLst>
                <a:ext uri="{FF2B5EF4-FFF2-40B4-BE49-F238E27FC236}">
                  <a16:creationId xmlns:a16="http://schemas.microsoft.com/office/drawing/2014/main" id="{1FCA3767-E6A8-477B-8402-065EE500C8BD}"/>
                </a:ext>
              </a:extLst>
            </p:cNvPr>
            <p:cNvSpPr/>
            <p:nvPr/>
          </p:nvSpPr>
          <p:spPr>
            <a:xfrm rot="2700000">
              <a:off x="9937113" y="1973967"/>
              <a:ext cx="574574" cy="5745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0" fontAlgn="base" hangingPunct="0"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lumMod val="65000"/>
                    <a:lumOff val="35000"/>
                  </a:prstClr>
                </a:solidFill>
                <a:effectLst/>
                <a:uLnTx/>
                <a:uFillTx/>
                <a:latin typeface="Arial"/>
                <a:ea typeface="微软雅黑"/>
                <a:sym typeface="Arial"/>
              </a:endParaRPr>
            </a:p>
          </p:txBody>
        </p:sp>
        <p:grpSp>
          <p:nvGrpSpPr>
            <p:cNvPr id="18" name="组合 17">
              <a:extLst>
                <a:ext uri="{FF2B5EF4-FFF2-40B4-BE49-F238E27FC236}">
                  <a16:creationId xmlns:a16="http://schemas.microsoft.com/office/drawing/2014/main" id="{32B31C7E-2A1D-4D2B-BD8B-C781DFCA3F8F}"/>
                </a:ext>
              </a:extLst>
            </p:cNvPr>
            <p:cNvGrpSpPr/>
            <p:nvPr/>
          </p:nvGrpSpPr>
          <p:grpSpPr>
            <a:xfrm>
              <a:off x="10050732" y="2089666"/>
              <a:ext cx="347337" cy="343177"/>
              <a:chOff x="28849638" y="-9447213"/>
              <a:chExt cx="795338" cy="785812"/>
            </a:xfrm>
            <a:solidFill>
              <a:srgbClr val="191E22"/>
            </a:solidFill>
          </p:grpSpPr>
          <p:sp>
            <p:nvSpPr>
              <p:cNvPr id="19" name="Freeform 12">
                <a:extLst>
                  <a:ext uri="{FF2B5EF4-FFF2-40B4-BE49-F238E27FC236}">
                    <a16:creationId xmlns:a16="http://schemas.microsoft.com/office/drawing/2014/main" id="{5FEB09DB-D9B7-4C3E-AFD8-1BF628B743A7}"/>
                  </a:ext>
                </a:extLst>
              </p:cNvPr>
              <p:cNvSpPr>
                <a:spLocks noEditPoints="1"/>
              </p:cNvSpPr>
              <p:nvPr/>
            </p:nvSpPr>
            <p:spPr bwMode="auto">
              <a:xfrm>
                <a:off x="28849638" y="-9299576"/>
                <a:ext cx="795338" cy="638175"/>
              </a:xfrm>
              <a:custGeom>
                <a:gdLst>
                  <a:gd fmla="*/ 72 w 212" name="T0"/>
                  <a:gd fmla="*/ 92 h 170" name="T1"/>
                  <a:gd fmla="*/ 44 w 212" name="T2"/>
                  <a:gd fmla="*/ 82 h 170" name="T3"/>
                  <a:gd fmla="*/ 0 w 212" name="T4"/>
                  <a:gd fmla="*/ 126 h 170" name="T5"/>
                  <a:gd fmla="*/ 44 w 212" name="T6"/>
                  <a:gd fmla="*/ 170 h 170" name="T7"/>
                  <a:gd fmla="*/ 88 w 212" name="T8"/>
                  <a:gd fmla="*/ 126 h 170" name="T9"/>
                  <a:gd fmla="*/ 88 w 212" name="T10"/>
                  <a:gd fmla="*/ 51 h 170" name="T11"/>
                  <a:gd fmla="*/ 196 w 212" name="T12"/>
                  <a:gd fmla="*/ 21 h 170" name="T13"/>
                  <a:gd fmla="*/ 196 w 212" name="T14"/>
                  <a:gd fmla="*/ 56 h 170" name="T15"/>
                  <a:gd fmla="*/ 168 w 212" name="T16"/>
                  <a:gd fmla="*/ 46 h 170" name="T17"/>
                  <a:gd fmla="*/ 124 w 212" name="T18"/>
                  <a:gd fmla="*/ 90 h 170" name="T19"/>
                  <a:gd fmla="*/ 168 w 212" name="T20"/>
                  <a:gd fmla="*/ 134 h 170" name="T21"/>
                  <a:gd fmla="*/ 212 w 212" name="T22"/>
                  <a:gd fmla="*/ 92 h 170" name="T23"/>
                  <a:gd fmla="*/ 212 w 212" name="T24"/>
                  <a:gd fmla="*/ 92 h 170" name="T25"/>
                  <a:gd fmla="*/ 212 w 212" name="T26"/>
                  <a:gd fmla="*/ 0 h 170" name="T27"/>
                  <a:gd fmla="*/ 72 w 212" name="T28"/>
                  <a:gd fmla="*/ 38 h 170" name="T29"/>
                  <a:gd fmla="*/ 72 w 212" name="T30"/>
                  <a:gd fmla="*/ 92 h 170" name="T31"/>
                  <a:gd fmla="*/ 168 w 212" name="T32"/>
                  <a:gd fmla="*/ 118 h 170" name="T33"/>
                  <a:gd fmla="*/ 140 w 212" name="T34"/>
                  <a:gd fmla="*/ 90 h 170" name="T35"/>
                  <a:gd fmla="*/ 168 w 212" name="T36"/>
                  <a:gd fmla="*/ 62 h 170" name="T37"/>
                  <a:gd fmla="*/ 196 w 212" name="T38"/>
                  <a:gd fmla="*/ 90 h 170" name="T39"/>
                  <a:gd fmla="*/ 168 w 212" name="T40"/>
                  <a:gd fmla="*/ 118 h 170" name="T41"/>
                  <a:gd fmla="*/ 44 w 212" name="T42"/>
                  <a:gd fmla="*/ 154 h 170" name="T43"/>
                  <a:gd fmla="*/ 16 w 212" name="T44"/>
                  <a:gd fmla="*/ 126 h 170" name="T45"/>
                  <a:gd fmla="*/ 44 w 212" name="T46"/>
                  <a:gd fmla="*/ 98 h 170" name="T47"/>
                  <a:gd fmla="*/ 72 w 212" name="T48"/>
                  <a:gd fmla="*/ 126 h 170" name="T49"/>
                  <a:gd fmla="*/ 44 w 212" name="T50"/>
                  <a:gd fmla="*/ 154 h 170"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170" w="211">
                    <a:moveTo>
                      <a:pt x="72" y="92"/>
                    </a:moveTo>
                    <a:cubicBezTo>
                      <a:pt x="65" y="86"/>
                      <a:pt x="55" y="82"/>
                      <a:pt x="44" y="82"/>
                    </a:cubicBezTo>
                    <a:cubicBezTo>
                      <a:pt x="20" y="82"/>
                      <a:pt x="0" y="102"/>
                      <a:pt x="0" y="126"/>
                    </a:cubicBezTo>
                    <a:cubicBezTo>
                      <a:pt x="0" y="150"/>
                      <a:pt x="20" y="170"/>
                      <a:pt x="44" y="170"/>
                    </a:cubicBezTo>
                    <a:cubicBezTo>
                      <a:pt x="69" y="170"/>
                      <a:pt x="88" y="150"/>
                      <a:pt x="88" y="126"/>
                    </a:cubicBezTo>
                    <a:cubicBezTo>
                      <a:pt x="88" y="51"/>
                      <a:pt x="88" y="51"/>
                      <a:pt x="88" y="51"/>
                    </a:cubicBezTo>
                    <a:cubicBezTo>
                      <a:pt x="196" y="21"/>
                      <a:pt x="196" y="21"/>
                      <a:pt x="196" y="21"/>
                    </a:cubicBezTo>
                    <a:cubicBezTo>
                      <a:pt x="196" y="56"/>
                      <a:pt x="196" y="56"/>
                      <a:pt x="196" y="56"/>
                    </a:cubicBezTo>
                    <a:cubicBezTo>
                      <a:pt x="188" y="50"/>
                      <a:pt x="179" y="46"/>
                      <a:pt x="168" y="46"/>
                    </a:cubicBezTo>
                    <a:cubicBezTo>
                      <a:pt x="144" y="46"/>
                      <a:pt x="124" y="66"/>
                      <a:pt x="124" y="90"/>
                    </a:cubicBezTo>
                    <a:cubicBezTo>
                      <a:pt x="124" y="114"/>
                      <a:pt x="144" y="134"/>
                      <a:pt x="168" y="134"/>
                    </a:cubicBezTo>
                    <a:cubicBezTo>
                      <a:pt x="192" y="134"/>
                      <a:pt x="211" y="115"/>
                      <a:pt x="212" y="92"/>
                    </a:cubicBezTo>
                    <a:cubicBezTo>
                      <a:pt x="212" y="92"/>
                      <a:pt x="212" y="92"/>
                      <a:pt x="212" y="92"/>
                    </a:cubicBezTo>
                    <a:cubicBezTo>
                      <a:pt x="212" y="0"/>
                      <a:pt x="212" y="0"/>
                      <a:pt x="212" y="0"/>
                    </a:cubicBezTo>
                    <a:cubicBezTo>
                      <a:pt x="72" y="38"/>
                      <a:pt x="72" y="38"/>
                      <a:pt x="72" y="38"/>
                    </a:cubicBezTo>
                    <a:lnTo>
                      <a:pt x="72" y="92"/>
                    </a:lnTo>
                    <a:close/>
                    <a:moveTo>
                      <a:pt x="168" y="118"/>
                    </a:moveTo>
                    <a:cubicBezTo>
                      <a:pt x="152" y="118"/>
                      <a:pt x="140" y="105"/>
                      <a:pt x="140" y="90"/>
                    </a:cubicBezTo>
                    <a:cubicBezTo>
                      <a:pt x="140" y="74"/>
                      <a:pt x="152" y="62"/>
                      <a:pt x="168" y="62"/>
                    </a:cubicBezTo>
                    <a:cubicBezTo>
                      <a:pt x="183" y="62"/>
                      <a:pt x="196" y="74"/>
                      <a:pt x="196" y="90"/>
                    </a:cubicBezTo>
                    <a:cubicBezTo>
                      <a:pt x="196" y="105"/>
                      <a:pt x="183" y="118"/>
                      <a:pt x="168" y="118"/>
                    </a:cubicBezTo>
                    <a:close/>
                    <a:moveTo>
                      <a:pt x="44" y="154"/>
                    </a:moveTo>
                    <a:cubicBezTo>
                      <a:pt x="29" y="154"/>
                      <a:pt x="16" y="142"/>
                      <a:pt x="16" y="126"/>
                    </a:cubicBezTo>
                    <a:cubicBezTo>
                      <a:pt x="16" y="111"/>
                      <a:pt x="29" y="98"/>
                      <a:pt x="44" y="98"/>
                    </a:cubicBezTo>
                    <a:cubicBezTo>
                      <a:pt x="60" y="98"/>
                      <a:pt x="72" y="111"/>
                      <a:pt x="72" y="126"/>
                    </a:cubicBezTo>
                    <a:cubicBezTo>
                      <a:pt x="72" y="142"/>
                      <a:pt x="60" y="154"/>
                      <a:pt x="44" y="154"/>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0" fontAlgn="base" hangingPunct="0"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lumMod val="65000"/>
                      <a:lumOff val="35000"/>
                    </a:prstClr>
                  </a:solidFill>
                  <a:effectLst/>
                  <a:uLnTx/>
                  <a:uFillTx/>
                  <a:latin typeface="Arial"/>
                  <a:ea typeface="微软雅黑"/>
                  <a:sym typeface="Arial"/>
                </a:endParaRPr>
              </a:p>
            </p:txBody>
          </p:sp>
          <p:sp>
            <p:nvSpPr>
              <p:cNvPr id="20" name="Freeform 13">
                <a:extLst>
                  <a:ext uri="{FF2B5EF4-FFF2-40B4-BE49-F238E27FC236}">
                    <a16:creationId xmlns:a16="http://schemas.microsoft.com/office/drawing/2014/main" id="{41535EE0-FB17-4994-A0DA-4EAF61F21642}"/>
                  </a:ext>
                </a:extLst>
              </p:cNvPr>
              <p:cNvSpPr/>
              <p:nvPr/>
            </p:nvSpPr>
            <p:spPr bwMode="auto">
              <a:xfrm>
                <a:off x="29119512" y="-9447213"/>
                <a:ext cx="525463" cy="211138"/>
              </a:xfrm>
              <a:custGeom>
                <a:gdLst>
                  <a:gd fmla="*/ 0 w 331" name="T0"/>
                  <a:gd fmla="*/ 95 h 133" name="T1"/>
                  <a:gd fmla="*/ 0 w 331" name="T2"/>
                  <a:gd fmla="*/ 133 h 133" name="T3"/>
                  <a:gd fmla="*/ 331 w 331" name="T4"/>
                  <a:gd fmla="*/ 38 h 133" name="T5"/>
                  <a:gd fmla="*/ 331 w 331" name="T6"/>
                  <a:gd fmla="*/ 0 h 133" name="T7"/>
                  <a:gd fmla="*/ 0 w 331" name="T8"/>
                  <a:gd fmla="*/ 95 h 133" name="T9"/>
                </a:gdLst>
                <a:cxnLst>
                  <a:cxn ang="0">
                    <a:pos x="T0" y="T1"/>
                  </a:cxn>
                  <a:cxn ang="0">
                    <a:pos x="T2" y="T3"/>
                  </a:cxn>
                  <a:cxn ang="0">
                    <a:pos x="T4" y="T5"/>
                  </a:cxn>
                  <a:cxn ang="0">
                    <a:pos x="T6" y="T7"/>
                  </a:cxn>
                  <a:cxn ang="0">
                    <a:pos x="T8" y="T9"/>
                  </a:cxn>
                </a:cxnLst>
                <a:rect b="b" l="0" r="r" t="0"/>
                <a:pathLst>
                  <a:path h="133" w="331">
                    <a:moveTo>
                      <a:pt x="0" y="95"/>
                    </a:moveTo>
                    <a:lnTo>
                      <a:pt x="0" y="133"/>
                    </a:lnTo>
                    <a:lnTo>
                      <a:pt x="331" y="38"/>
                    </a:lnTo>
                    <a:lnTo>
                      <a:pt x="331" y="0"/>
                    </a:lnTo>
                    <a:lnTo>
                      <a:pt x="0" y="95"/>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0" fontAlgn="base" hangingPunct="0"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lumMod val="65000"/>
                      <a:lumOff val="35000"/>
                    </a:prstClr>
                  </a:solidFill>
                  <a:effectLst/>
                  <a:uLnTx/>
                  <a:uFillTx/>
                  <a:latin typeface="Arial"/>
                  <a:ea typeface="微软雅黑"/>
                  <a:sym typeface="Arial"/>
                </a:endParaRPr>
              </a:p>
            </p:txBody>
          </p:sp>
        </p:grpSp>
      </p:grpSp>
      <p:grpSp>
        <p:nvGrpSpPr>
          <p:cNvPr id="21" name="组合 20">
            <a:extLst>
              <a:ext uri="{FF2B5EF4-FFF2-40B4-BE49-F238E27FC236}">
                <a16:creationId xmlns:a16="http://schemas.microsoft.com/office/drawing/2014/main" id="{8FBC0203-66AA-4603-978A-D8CACF4A8C68}"/>
              </a:ext>
            </a:extLst>
          </p:cNvPr>
          <p:cNvGrpSpPr/>
          <p:nvPr/>
        </p:nvGrpSpPr>
        <p:grpSpPr>
          <a:xfrm>
            <a:off x="5136149" y="5288114"/>
            <a:ext cx="574574" cy="574574"/>
            <a:chOff x="10269882" y="1662762"/>
            <a:chExt cx="574574" cy="574574"/>
          </a:xfrm>
        </p:grpSpPr>
        <p:sp>
          <p:nvSpPr>
            <p:cNvPr id="22" name="矩形 21">
              <a:extLst>
                <a:ext uri="{FF2B5EF4-FFF2-40B4-BE49-F238E27FC236}">
                  <a16:creationId xmlns:a16="http://schemas.microsoft.com/office/drawing/2014/main" id="{D656387E-09C0-409A-BAD7-B23F7DFB09D6}"/>
                </a:ext>
              </a:extLst>
            </p:cNvPr>
            <p:cNvSpPr/>
            <p:nvPr/>
          </p:nvSpPr>
          <p:spPr>
            <a:xfrm rot="2700000">
              <a:off x="10269882" y="1662762"/>
              <a:ext cx="574574" cy="574574"/>
            </a:xfrm>
            <a:prstGeom prst="rect">
              <a:avLst/>
            </a:prstGeom>
            <a:solidFill>
              <a:schemeClr val="dk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0" fontAlgn="base" hangingPunct="0"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lumMod val="65000"/>
                    <a:lumOff val="35000"/>
                  </a:prstClr>
                </a:solidFill>
                <a:effectLst/>
                <a:uLnTx/>
                <a:uFillTx/>
                <a:latin typeface="Arial"/>
                <a:ea typeface="微软雅黑"/>
                <a:sym typeface="Arial"/>
              </a:endParaRPr>
            </a:p>
          </p:txBody>
        </p:sp>
        <p:grpSp>
          <p:nvGrpSpPr>
            <p:cNvPr id="23" name="组合 22">
              <a:extLst>
                <a:ext uri="{FF2B5EF4-FFF2-40B4-BE49-F238E27FC236}">
                  <a16:creationId xmlns:a16="http://schemas.microsoft.com/office/drawing/2014/main" id="{8AAD5F57-5965-4083-BAC9-D82F2E759355}"/>
                </a:ext>
              </a:extLst>
            </p:cNvPr>
            <p:cNvGrpSpPr/>
            <p:nvPr/>
          </p:nvGrpSpPr>
          <p:grpSpPr>
            <a:xfrm>
              <a:off x="10403953" y="1796833"/>
              <a:ext cx="306433" cy="306433"/>
              <a:chOff x="31126112" y="-5078413"/>
              <a:chExt cx="701675" cy="701675"/>
            </a:xfrm>
            <a:solidFill>
              <a:srgbClr val="191E22"/>
            </a:solidFill>
          </p:grpSpPr>
          <p:sp>
            <p:nvSpPr>
              <p:cNvPr id="24" name="Freeform 14">
                <a:extLst>
                  <a:ext uri="{FF2B5EF4-FFF2-40B4-BE49-F238E27FC236}">
                    <a16:creationId xmlns:a16="http://schemas.microsoft.com/office/drawing/2014/main" id="{A7EC1EB9-F4E5-4E41-AFA1-3DF3D7BC05D4}"/>
                  </a:ext>
                </a:extLst>
              </p:cNvPr>
              <p:cNvSpPr>
                <a:spLocks noEditPoints="1"/>
              </p:cNvSpPr>
              <p:nvPr/>
            </p:nvSpPr>
            <p:spPr bwMode="auto">
              <a:xfrm>
                <a:off x="31126112" y="-5078413"/>
                <a:ext cx="701675" cy="701675"/>
              </a:xfrm>
              <a:custGeom>
                <a:gdLst>
                  <a:gd fmla="*/ 0 w 442" name="T0"/>
                  <a:gd fmla="*/ 0 h 442" name="T1"/>
                  <a:gd fmla="*/ 0 w 442" name="T2"/>
                  <a:gd fmla="*/ 442 h 442" name="T3"/>
                  <a:gd fmla="*/ 442 w 442" name="T4"/>
                  <a:gd fmla="*/ 442 h 442" name="T5"/>
                  <a:gd fmla="*/ 442 w 442" name="T6"/>
                  <a:gd fmla="*/ 0 h 442" name="T7"/>
                  <a:gd fmla="*/ 0 w 442" name="T8"/>
                  <a:gd fmla="*/ 0 h 442" name="T9"/>
                  <a:gd fmla="*/ 404 w 442" name="T10"/>
                  <a:gd fmla="*/ 405 h 442" name="T11"/>
                  <a:gd fmla="*/ 37 w 442" name="T12"/>
                  <a:gd fmla="*/ 405 h 442" name="T13"/>
                  <a:gd fmla="*/ 37 w 442" name="T14"/>
                  <a:gd fmla="*/ 38 h 442" name="T15"/>
                  <a:gd fmla="*/ 404 w 442" name="T16"/>
                  <a:gd fmla="*/ 38 h 442" name="T17"/>
                  <a:gd fmla="*/ 404 w 442" name="T18"/>
                  <a:gd fmla="*/ 405 h 44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42" w="442">
                    <a:moveTo>
                      <a:pt x="0" y="0"/>
                    </a:moveTo>
                    <a:lnTo>
                      <a:pt x="0" y="442"/>
                    </a:lnTo>
                    <a:lnTo>
                      <a:pt x="442" y="442"/>
                    </a:lnTo>
                    <a:lnTo>
                      <a:pt x="442" y="0"/>
                    </a:lnTo>
                    <a:lnTo>
                      <a:pt x="0" y="0"/>
                    </a:lnTo>
                    <a:close/>
                    <a:moveTo>
                      <a:pt x="404" y="405"/>
                    </a:moveTo>
                    <a:lnTo>
                      <a:pt x="37" y="405"/>
                    </a:lnTo>
                    <a:lnTo>
                      <a:pt x="37" y="38"/>
                    </a:lnTo>
                    <a:lnTo>
                      <a:pt x="404" y="38"/>
                    </a:lnTo>
                    <a:lnTo>
                      <a:pt x="404" y="405"/>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0" fontAlgn="base" hangingPunct="0"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lumMod val="65000"/>
                      <a:lumOff val="35000"/>
                    </a:prstClr>
                  </a:solidFill>
                  <a:effectLst/>
                  <a:uLnTx/>
                  <a:uFillTx/>
                  <a:latin typeface="Arial"/>
                  <a:ea typeface="微软雅黑"/>
                  <a:sym typeface="Arial"/>
                </a:endParaRPr>
              </a:p>
            </p:txBody>
          </p:sp>
          <p:sp>
            <p:nvSpPr>
              <p:cNvPr id="25" name="Freeform 15">
                <a:extLst>
                  <a:ext uri="{FF2B5EF4-FFF2-40B4-BE49-F238E27FC236}">
                    <a16:creationId xmlns:a16="http://schemas.microsoft.com/office/drawing/2014/main" id="{46538F9B-CFB2-4D43-9F3D-B93478347DDD}"/>
                  </a:ext>
                </a:extLst>
              </p:cNvPr>
              <p:cNvSpPr/>
              <p:nvPr/>
            </p:nvSpPr>
            <p:spPr bwMode="auto">
              <a:xfrm>
                <a:off x="31395988" y="-4891088"/>
                <a:ext cx="192088" cy="315913"/>
              </a:xfrm>
              <a:custGeom>
                <a:gdLst>
                  <a:gd fmla="*/ 121 w 121" name="T0"/>
                  <a:gd fmla="*/ 161 h 199" name="T1"/>
                  <a:gd fmla="*/ 38 w 121" name="T2"/>
                  <a:gd fmla="*/ 161 h 199" name="T3"/>
                  <a:gd fmla="*/ 38 w 121" name="T4"/>
                  <a:gd fmla="*/ 97 h 199" name="T5"/>
                  <a:gd fmla="*/ 99 w 121" name="T6"/>
                  <a:gd fmla="*/ 97 h 199" name="T7"/>
                  <a:gd fmla="*/ 99 w 121" name="T8"/>
                  <a:gd fmla="*/ 59 h 199" name="T9"/>
                  <a:gd fmla="*/ 38 w 121" name="T10"/>
                  <a:gd fmla="*/ 59 h 199" name="T11"/>
                  <a:gd fmla="*/ 38 w 121" name="T12"/>
                  <a:gd fmla="*/ 0 h 199" name="T13"/>
                  <a:gd fmla="*/ 0 w 121" name="T14"/>
                  <a:gd fmla="*/ 0 h 199" name="T15"/>
                  <a:gd fmla="*/ 0 w 121" name="T16"/>
                  <a:gd fmla="*/ 199 h 199" name="T17"/>
                  <a:gd fmla="*/ 121 w 121" name="T18"/>
                  <a:gd fmla="*/ 199 h 199" name="T19"/>
                  <a:gd fmla="*/ 121 w 121" name="T20"/>
                  <a:gd fmla="*/ 161 h 199"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99" w="120">
                    <a:moveTo>
                      <a:pt x="121" y="161"/>
                    </a:moveTo>
                    <a:lnTo>
                      <a:pt x="38" y="161"/>
                    </a:lnTo>
                    <a:lnTo>
                      <a:pt x="38" y="97"/>
                    </a:lnTo>
                    <a:lnTo>
                      <a:pt x="99" y="97"/>
                    </a:lnTo>
                    <a:lnTo>
                      <a:pt x="99" y="59"/>
                    </a:lnTo>
                    <a:lnTo>
                      <a:pt x="38" y="59"/>
                    </a:lnTo>
                    <a:lnTo>
                      <a:pt x="38" y="0"/>
                    </a:lnTo>
                    <a:lnTo>
                      <a:pt x="0" y="0"/>
                    </a:lnTo>
                    <a:lnTo>
                      <a:pt x="0" y="199"/>
                    </a:lnTo>
                    <a:lnTo>
                      <a:pt x="121" y="199"/>
                    </a:lnTo>
                    <a:lnTo>
                      <a:pt x="121" y="161"/>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0" fontAlgn="base" hangingPunct="0"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lumMod val="65000"/>
                      <a:lumOff val="35000"/>
                    </a:prstClr>
                  </a:solidFill>
                  <a:effectLst/>
                  <a:uLnTx/>
                  <a:uFillTx/>
                  <a:latin typeface="Arial"/>
                  <a:ea typeface="微软雅黑"/>
                  <a:sym typeface="Arial"/>
                </a:endParaRPr>
              </a:p>
            </p:txBody>
          </p:sp>
        </p:grpSp>
      </p:grpSp>
      <p:grpSp>
        <p:nvGrpSpPr>
          <p:cNvPr id="26" name="组合 25">
            <a:extLst>
              <a:ext uri="{FF2B5EF4-FFF2-40B4-BE49-F238E27FC236}">
                <a16:creationId xmlns:a16="http://schemas.microsoft.com/office/drawing/2014/main" id="{2BE5919C-7C74-4DF4-AAA9-D11DACF01B36}"/>
              </a:ext>
            </a:extLst>
          </p:cNvPr>
          <p:cNvGrpSpPr/>
          <p:nvPr/>
        </p:nvGrpSpPr>
        <p:grpSpPr>
          <a:xfrm>
            <a:off x="5136149" y="3515050"/>
            <a:ext cx="574574" cy="574574"/>
            <a:chOff x="10209236" y="1320876"/>
            <a:chExt cx="574574" cy="574574"/>
          </a:xfrm>
        </p:grpSpPr>
        <p:sp>
          <p:nvSpPr>
            <p:cNvPr id="27" name="矩形 26">
              <a:extLst>
                <a:ext uri="{FF2B5EF4-FFF2-40B4-BE49-F238E27FC236}">
                  <a16:creationId xmlns:a16="http://schemas.microsoft.com/office/drawing/2014/main" id="{41809F57-97E7-4139-A628-5D5DD4004CD1}"/>
                </a:ext>
              </a:extLst>
            </p:cNvPr>
            <p:cNvSpPr/>
            <p:nvPr/>
          </p:nvSpPr>
          <p:spPr>
            <a:xfrm rot="2700000">
              <a:off x="10209236" y="1320876"/>
              <a:ext cx="574574" cy="5745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0" fontAlgn="base" hangingPunct="0"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lumMod val="65000"/>
                    <a:lumOff val="35000"/>
                  </a:prstClr>
                </a:solidFill>
                <a:effectLst/>
                <a:uLnTx/>
                <a:uFillTx/>
                <a:latin typeface="Arial"/>
                <a:ea typeface="微软雅黑"/>
                <a:sym typeface="+mn-ea"/>
              </a:endParaRPr>
            </a:p>
          </p:txBody>
        </p:sp>
        <p:grpSp>
          <p:nvGrpSpPr>
            <p:cNvPr id="28" name="组合 27">
              <a:extLst>
                <a:ext uri="{FF2B5EF4-FFF2-40B4-BE49-F238E27FC236}">
                  <a16:creationId xmlns:a16="http://schemas.microsoft.com/office/drawing/2014/main" id="{F1A009EF-9D0C-4BB2-9079-D4C851CD0F6D}"/>
                </a:ext>
              </a:extLst>
            </p:cNvPr>
            <p:cNvGrpSpPr/>
            <p:nvPr/>
          </p:nvGrpSpPr>
          <p:grpSpPr>
            <a:xfrm>
              <a:off x="10330134" y="1441428"/>
              <a:ext cx="332778" cy="333471"/>
              <a:chOff x="26704925" y="-7291388"/>
              <a:chExt cx="762000" cy="763587"/>
            </a:xfrm>
            <a:solidFill>
              <a:srgbClr val="191E22"/>
            </a:solidFill>
          </p:grpSpPr>
          <p:sp>
            <p:nvSpPr>
              <p:cNvPr id="29" name="Freeform 16">
                <a:extLst>
                  <a:ext uri="{FF2B5EF4-FFF2-40B4-BE49-F238E27FC236}">
                    <a16:creationId xmlns:a16="http://schemas.microsoft.com/office/drawing/2014/main" id="{0D723A29-6EE3-4E4F-A3CA-1AB9D16BA126}"/>
                  </a:ext>
                </a:extLst>
              </p:cNvPr>
              <p:cNvSpPr>
                <a:spLocks noEditPoints="1"/>
              </p:cNvSpPr>
              <p:nvPr/>
            </p:nvSpPr>
            <p:spPr bwMode="auto">
              <a:xfrm>
                <a:off x="26741438" y="-7291388"/>
                <a:ext cx="725488" cy="725488"/>
              </a:xfrm>
              <a:custGeom>
                <a:gdLst>
                  <a:gd fmla="*/ 242 w 457" name="T0"/>
                  <a:gd fmla="*/ 0 h 457" name="T1"/>
                  <a:gd fmla="*/ 0 w 457" name="T2"/>
                  <a:gd fmla="*/ 244 h 457" name="T3"/>
                  <a:gd fmla="*/ 213 w 457" name="T4"/>
                  <a:gd fmla="*/ 457 h 457" name="T5"/>
                  <a:gd fmla="*/ 457 w 457" name="T6"/>
                  <a:gd fmla="*/ 213 h 457" name="T7"/>
                  <a:gd fmla="*/ 242 w 457" name="T8"/>
                  <a:gd fmla="*/ 0 h 457" name="T9"/>
                  <a:gd fmla="*/ 55 w 457" name="T10"/>
                  <a:gd fmla="*/ 244 h 457" name="T11"/>
                  <a:gd fmla="*/ 242 w 457" name="T12"/>
                  <a:gd fmla="*/ 55 h 457" name="T13"/>
                  <a:gd fmla="*/ 403 w 457" name="T14"/>
                  <a:gd fmla="*/ 213 h 457" name="T15"/>
                  <a:gd fmla="*/ 213 w 457" name="T16"/>
                  <a:gd fmla="*/ 403 h 457" name="T17"/>
                  <a:gd fmla="*/ 55 w 457" name="T18"/>
                  <a:gd fmla="*/ 244 h 45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57" w="457">
                    <a:moveTo>
                      <a:pt x="242" y="0"/>
                    </a:moveTo>
                    <a:lnTo>
                      <a:pt x="0" y="244"/>
                    </a:lnTo>
                    <a:lnTo>
                      <a:pt x="213" y="457"/>
                    </a:lnTo>
                    <a:lnTo>
                      <a:pt x="457" y="213"/>
                    </a:lnTo>
                    <a:lnTo>
                      <a:pt x="242" y="0"/>
                    </a:lnTo>
                    <a:close/>
                    <a:moveTo>
                      <a:pt x="55" y="244"/>
                    </a:moveTo>
                    <a:lnTo>
                      <a:pt x="242" y="55"/>
                    </a:lnTo>
                    <a:lnTo>
                      <a:pt x="403" y="213"/>
                    </a:lnTo>
                    <a:lnTo>
                      <a:pt x="213" y="403"/>
                    </a:lnTo>
                    <a:lnTo>
                      <a:pt x="55" y="244"/>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0" fontAlgn="base" hangingPunct="0"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lumMod val="65000"/>
                      <a:lumOff val="35000"/>
                    </a:prstClr>
                  </a:solidFill>
                  <a:effectLst/>
                  <a:uLnTx/>
                  <a:uFillTx/>
                  <a:latin typeface="Arial"/>
                  <a:ea typeface="微软雅黑"/>
                  <a:sym typeface="Arial"/>
                </a:endParaRPr>
              </a:p>
            </p:txBody>
          </p:sp>
          <p:sp>
            <p:nvSpPr>
              <p:cNvPr id="30" name="Freeform 17">
                <a:extLst>
                  <a:ext uri="{FF2B5EF4-FFF2-40B4-BE49-F238E27FC236}">
                    <a16:creationId xmlns:a16="http://schemas.microsoft.com/office/drawing/2014/main" id="{EBBC586B-D2A5-4641-9878-F333B7BDB87F}"/>
                  </a:ext>
                </a:extLst>
              </p:cNvPr>
              <p:cNvSpPr>
                <a:spLocks noEditPoints="1"/>
              </p:cNvSpPr>
              <p:nvPr/>
            </p:nvSpPr>
            <p:spPr bwMode="auto">
              <a:xfrm>
                <a:off x="26704925" y="-6810376"/>
                <a:ext cx="280988" cy="282575"/>
              </a:xfrm>
              <a:custGeom>
                <a:gdLst>
                  <a:gd fmla="*/ 0 w 177" name="T0"/>
                  <a:gd fmla="*/ 178 h 178" name="T1"/>
                  <a:gd fmla="*/ 177 w 177" name="T2"/>
                  <a:gd fmla="*/ 156 h 178" name="T3"/>
                  <a:gd fmla="*/ 21 w 177" name="T4"/>
                  <a:gd fmla="*/ 0 h 178" name="T5"/>
                  <a:gd fmla="*/ 0 w 177" name="T6"/>
                  <a:gd fmla="*/ 178 h 178" name="T7"/>
                  <a:gd fmla="*/ 49 w 177" name="T8"/>
                  <a:gd fmla="*/ 81 h 178" name="T9"/>
                  <a:gd fmla="*/ 97 w 177" name="T10"/>
                  <a:gd fmla="*/ 128 h 178" name="T11"/>
                  <a:gd fmla="*/ 42 w 177" name="T12"/>
                  <a:gd fmla="*/ 135 h 178" name="T13"/>
                  <a:gd fmla="*/ 49 w 177" name="T14"/>
                  <a:gd fmla="*/ 81 h 17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78" w="177">
                    <a:moveTo>
                      <a:pt x="0" y="178"/>
                    </a:moveTo>
                    <a:lnTo>
                      <a:pt x="177" y="156"/>
                    </a:lnTo>
                    <a:lnTo>
                      <a:pt x="21" y="0"/>
                    </a:lnTo>
                    <a:lnTo>
                      <a:pt x="0" y="178"/>
                    </a:lnTo>
                    <a:close/>
                    <a:moveTo>
                      <a:pt x="49" y="81"/>
                    </a:moveTo>
                    <a:lnTo>
                      <a:pt x="97" y="128"/>
                    </a:lnTo>
                    <a:lnTo>
                      <a:pt x="42" y="135"/>
                    </a:lnTo>
                    <a:lnTo>
                      <a:pt x="49" y="81"/>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0" fontAlgn="base" hangingPunct="0"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lumMod val="65000"/>
                      <a:lumOff val="35000"/>
                    </a:prstClr>
                  </a:solidFill>
                  <a:effectLst/>
                  <a:uLnTx/>
                  <a:uFillTx/>
                  <a:latin typeface="Arial"/>
                  <a:ea typeface="微软雅黑"/>
                  <a:sym typeface="Arial"/>
                </a:endParaRPr>
              </a:p>
            </p:txBody>
          </p:sp>
        </p:grpSp>
      </p:grpSp>
      <p:grpSp>
        <p:nvGrpSpPr>
          <p:cNvPr id="31" name="组合 30">
            <a:extLst>
              <a:ext uri="{FF2B5EF4-FFF2-40B4-BE49-F238E27FC236}">
                <a16:creationId xmlns:a16="http://schemas.microsoft.com/office/drawing/2014/main" id="{43A5BA66-817C-41F4-B3A0-7AF6D243A241}"/>
              </a:ext>
            </a:extLst>
          </p:cNvPr>
          <p:cNvGrpSpPr/>
          <p:nvPr/>
        </p:nvGrpSpPr>
        <p:grpSpPr>
          <a:xfrm>
            <a:off x="6488401" y="4401582"/>
            <a:ext cx="574574" cy="574574"/>
            <a:chOff x="10189263" y="2144284"/>
            <a:chExt cx="574574" cy="574574"/>
          </a:xfrm>
        </p:grpSpPr>
        <p:sp>
          <p:nvSpPr>
            <p:cNvPr id="32" name="矩形 31">
              <a:extLst>
                <a:ext uri="{FF2B5EF4-FFF2-40B4-BE49-F238E27FC236}">
                  <a16:creationId xmlns:a16="http://schemas.microsoft.com/office/drawing/2014/main" id="{1A47EE0E-50F7-4BB9-8984-B2E19112C9C3}"/>
                </a:ext>
              </a:extLst>
            </p:cNvPr>
            <p:cNvSpPr/>
            <p:nvPr/>
          </p:nvSpPr>
          <p:spPr>
            <a:xfrm rot="2700000">
              <a:off x="10189263" y="2144284"/>
              <a:ext cx="574574" cy="5745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0" fontAlgn="base" hangingPunct="0"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lumMod val="65000"/>
                    <a:lumOff val="35000"/>
                  </a:prstClr>
                </a:solidFill>
                <a:effectLst/>
                <a:uLnTx/>
                <a:uFillTx/>
                <a:latin typeface="Arial"/>
                <a:ea typeface="微软雅黑"/>
                <a:sym typeface="Arial"/>
              </a:endParaRPr>
            </a:p>
          </p:txBody>
        </p:sp>
        <p:grpSp>
          <p:nvGrpSpPr>
            <p:cNvPr id="33" name="组合 32">
              <a:extLst>
                <a:ext uri="{FF2B5EF4-FFF2-40B4-BE49-F238E27FC236}">
                  <a16:creationId xmlns:a16="http://schemas.microsoft.com/office/drawing/2014/main" id="{FDBF7BEB-760C-494F-9C52-D03479142723}"/>
                </a:ext>
              </a:extLst>
            </p:cNvPr>
            <p:cNvGrpSpPr/>
            <p:nvPr/>
          </p:nvGrpSpPr>
          <p:grpSpPr>
            <a:xfrm>
              <a:off x="10292829" y="2287367"/>
              <a:ext cx="367443" cy="288408"/>
              <a:chOff x="24461788" y="-2840038"/>
              <a:chExt cx="841375" cy="660400"/>
            </a:xfrm>
            <a:solidFill>
              <a:srgbClr val="191E22"/>
            </a:solidFill>
          </p:grpSpPr>
          <p:sp>
            <p:nvSpPr>
              <p:cNvPr id="34" name="Freeform 18">
                <a:extLst>
                  <a:ext uri="{FF2B5EF4-FFF2-40B4-BE49-F238E27FC236}">
                    <a16:creationId xmlns:a16="http://schemas.microsoft.com/office/drawing/2014/main" id="{A10EF084-D9AD-492E-9ED1-989B5B984743}"/>
                  </a:ext>
                </a:extLst>
              </p:cNvPr>
              <p:cNvSpPr>
                <a:spLocks noEditPoints="1"/>
              </p:cNvSpPr>
              <p:nvPr/>
            </p:nvSpPr>
            <p:spPr bwMode="auto">
              <a:xfrm>
                <a:off x="24461788" y="-2840038"/>
                <a:ext cx="841375" cy="660400"/>
              </a:xfrm>
              <a:custGeom>
                <a:gdLst>
                  <a:gd fmla="*/ 530 w 530" name="T0"/>
                  <a:gd fmla="*/ 116 h 416" name="T1"/>
                  <a:gd fmla="*/ 473 w 530" name="T2"/>
                  <a:gd fmla="*/ 28 h 416" name="T3"/>
                  <a:gd fmla="*/ 429 w 530" name="T4"/>
                  <a:gd fmla="*/ 57 h 416" name="T5"/>
                  <a:gd fmla="*/ 429 w 530" name="T6"/>
                  <a:gd fmla="*/ 0 h 416" name="T7"/>
                  <a:gd fmla="*/ 0 w 530" name="T8"/>
                  <a:gd fmla="*/ 0 h 416" name="T9"/>
                  <a:gd fmla="*/ 0 w 530" name="T10"/>
                  <a:gd fmla="*/ 416 h 416" name="T11"/>
                  <a:gd fmla="*/ 429 w 530" name="T12"/>
                  <a:gd fmla="*/ 416 h 416" name="T13"/>
                  <a:gd fmla="*/ 429 w 530" name="T14"/>
                  <a:gd fmla="*/ 185 h 416" name="T15"/>
                  <a:gd fmla="*/ 530 w 530" name="T16"/>
                  <a:gd fmla="*/ 116 h 416" name="T17"/>
                  <a:gd fmla="*/ 478 w 530" name="T18"/>
                  <a:gd fmla="*/ 107 h 416" name="T19"/>
                  <a:gd fmla="*/ 279 w 530" name="T20"/>
                  <a:gd fmla="*/ 237 h 416" name="T21"/>
                  <a:gd fmla="*/ 263 w 530" name="T22"/>
                  <a:gd fmla="*/ 211 h 416" name="T23"/>
                  <a:gd fmla="*/ 462 w 530" name="T24"/>
                  <a:gd fmla="*/ 80 h 416" name="T25"/>
                  <a:gd fmla="*/ 478 w 530" name="T26"/>
                  <a:gd fmla="*/ 107 h 416" name="T27"/>
                  <a:gd fmla="*/ 391 w 530" name="T28"/>
                  <a:gd fmla="*/ 379 h 416" name="T29"/>
                  <a:gd fmla="*/ 38 w 530" name="T30"/>
                  <a:gd fmla="*/ 379 h 416" name="T31"/>
                  <a:gd fmla="*/ 38 w 530" name="T32"/>
                  <a:gd fmla="*/ 38 h 416" name="T33"/>
                  <a:gd fmla="*/ 391 w 530" name="T34"/>
                  <a:gd fmla="*/ 38 h 416" name="T35"/>
                  <a:gd fmla="*/ 391 w 530" name="T36"/>
                  <a:gd fmla="*/ 83 h 416" name="T37"/>
                  <a:gd fmla="*/ 211 w 530" name="T38"/>
                  <a:gd fmla="*/ 201 h 416" name="T39"/>
                  <a:gd fmla="*/ 268 w 530" name="T40"/>
                  <a:gd fmla="*/ 289 h 416" name="T41"/>
                  <a:gd fmla="*/ 391 w 530" name="T42"/>
                  <a:gd fmla="*/ 211 h 416" name="T43"/>
                  <a:gd fmla="*/ 391 w 530" name="T44"/>
                  <a:gd fmla="*/ 379 h 416"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416" w="530">
                    <a:moveTo>
                      <a:pt x="530" y="116"/>
                    </a:moveTo>
                    <a:lnTo>
                      <a:pt x="473" y="28"/>
                    </a:lnTo>
                    <a:lnTo>
                      <a:pt x="429" y="57"/>
                    </a:lnTo>
                    <a:lnTo>
                      <a:pt x="429" y="0"/>
                    </a:lnTo>
                    <a:lnTo>
                      <a:pt x="0" y="0"/>
                    </a:lnTo>
                    <a:lnTo>
                      <a:pt x="0" y="416"/>
                    </a:lnTo>
                    <a:lnTo>
                      <a:pt x="429" y="416"/>
                    </a:lnTo>
                    <a:lnTo>
                      <a:pt x="429" y="185"/>
                    </a:lnTo>
                    <a:lnTo>
                      <a:pt x="530" y="116"/>
                    </a:lnTo>
                    <a:close/>
                    <a:moveTo>
                      <a:pt x="478" y="107"/>
                    </a:moveTo>
                    <a:lnTo>
                      <a:pt x="279" y="237"/>
                    </a:lnTo>
                    <a:lnTo>
                      <a:pt x="263" y="211"/>
                    </a:lnTo>
                    <a:lnTo>
                      <a:pt x="462" y="80"/>
                    </a:lnTo>
                    <a:lnTo>
                      <a:pt x="478" y="107"/>
                    </a:lnTo>
                    <a:close/>
                    <a:moveTo>
                      <a:pt x="391" y="379"/>
                    </a:moveTo>
                    <a:lnTo>
                      <a:pt x="38" y="379"/>
                    </a:lnTo>
                    <a:lnTo>
                      <a:pt x="38" y="38"/>
                    </a:lnTo>
                    <a:lnTo>
                      <a:pt x="391" y="38"/>
                    </a:lnTo>
                    <a:lnTo>
                      <a:pt x="391" y="83"/>
                    </a:lnTo>
                    <a:lnTo>
                      <a:pt x="211" y="201"/>
                    </a:lnTo>
                    <a:lnTo>
                      <a:pt x="268" y="289"/>
                    </a:lnTo>
                    <a:lnTo>
                      <a:pt x="391" y="211"/>
                    </a:lnTo>
                    <a:lnTo>
                      <a:pt x="391" y="379"/>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0" fontAlgn="base" hangingPunct="0"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lumMod val="65000"/>
                      <a:lumOff val="35000"/>
                    </a:prstClr>
                  </a:solidFill>
                  <a:effectLst/>
                  <a:uLnTx/>
                  <a:uFillTx/>
                  <a:latin typeface="Arial"/>
                  <a:ea typeface="微软雅黑"/>
                  <a:sym typeface="Arial"/>
                </a:endParaRPr>
              </a:p>
            </p:txBody>
          </p:sp>
          <p:sp>
            <p:nvSpPr>
              <p:cNvPr id="35" name="Freeform 19">
                <a:extLst>
                  <a:ext uri="{FF2B5EF4-FFF2-40B4-BE49-F238E27FC236}">
                    <a16:creationId xmlns:a16="http://schemas.microsoft.com/office/drawing/2014/main" id="{3A143132-2B97-461F-A06F-F7AF62117122}"/>
                  </a:ext>
                </a:extLst>
              </p:cNvPr>
              <p:cNvSpPr/>
              <p:nvPr/>
            </p:nvSpPr>
            <p:spPr bwMode="auto">
              <a:xfrm>
                <a:off x="24698327" y="-2449513"/>
                <a:ext cx="101600" cy="90488"/>
              </a:xfrm>
              <a:custGeom>
                <a:gdLst>
                  <a:gd fmla="*/ 22 w 64" name="T0"/>
                  <a:gd fmla="*/ 14 h 57" name="T1"/>
                  <a:gd fmla="*/ 0 w 64" name="T2"/>
                  <a:gd fmla="*/ 57 h 57" name="T3"/>
                  <a:gd fmla="*/ 48 w 64" name="T4"/>
                  <a:gd fmla="*/ 55 h 57" name="T5"/>
                  <a:gd fmla="*/ 64 w 64" name="T6"/>
                  <a:gd fmla="*/ 55 h 57" name="T7"/>
                  <a:gd fmla="*/ 29 w 64" name="T8"/>
                  <a:gd fmla="*/ 0 h 57" name="T9"/>
                  <a:gd fmla="*/ 22 w 64" name="T10"/>
                  <a:gd fmla="*/ 14 h 57" name="T11"/>
                </a:gdLst>
                <a:cxnLst>
                  <a:cxn ang="0">
                    <a:pos x="T0" y="T1"/>
                  </a:cxn>
                  <a:cxn ang="0">
                    <a:pos x="T2" y="T3"/>
                  </a:cxn>
                  <a:cxn ang="0">
                    <a:pos x="T4" y="T5"/>
                  </a:cxn>
                  <a:cxn ang="0">
                    <a:pos x="T6" y="T7"/>
                  </a:cxn>
                  <a:cxn ang="0">
                    <a:pos x="T8" y="T9"/>
                  </a:cxn>
                  <a:cxn ang="0">
                    <a:pos x="T10" y="T11"/>
                  </a:cxn>
                </a:cxnLst>
                <a:rect b="b" l="0" r="r" t="0"/>
                <a:pathLst>
                  <a:path h="57" w="64">
                    <a:moveTo>
                      <a:pt x="22" y="14"/>
                    </a:moveTo>
                    <a:lnTo>
                      <a:pt x="0" y="57"/>
                    </a:lnTo>
                    <a:lnTo>
                      <a:pt x="48" y="55"/>
                    </a:lnTo>
                    <a:lnTo>
                      <a:pt x="64" y="55"/>
                    </a:lnTo>
                    <a:lnTo>
                      <a:pt x="29" y="0"/>
                    </a:lnTo>
                    <a:lnTo>
                      <a:pt x="22" y="14"/>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0" fontAlgn="base" hangingPunct="0"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lumMod val="65000"/>
                      <a:lumOff val="35000"/>
                    </a:prstClr>
                  </a:solidFill>
                  <a:effectLst/>
                  <a:uLnTx/>
                  <a:uFillTx/>
                  <a:latin typeface="Arial"/>
                  <a:ea typeface="微软雅黑"/>
                  <a:sym typeface="Arial"/>
                </a:endParaRPr>
              </a:p>
            </p:txBody>
          </p:sp>
        </p:grpSp>
      </p:grpSp>
      <p:cxnSp>
        <p:nvCxnSpPr>
          <p:cNvPr id="36" name="直接连接符 35">
            <a:extLst>
              <a:ext uri="{FF2B5EF4-FFF2-40B4-BE49-F238E27FC236}">
                <a16:creationId xmlns:a16="http://schemas.microsoft.com/office/drawing/2014/main" id="{AF925B9A-2A8A-4C9A-AFC7-679746A4F728}"/>
              </a:ext>
            </a:extLst>
          </p:cNvPr>
          <p:cNvCxnSpPr/>
          <p:nvPr/>
        </p:nvCxnSpPr>
        <p:spPr>
          <a:xfrm flipH="1">
            <a:off x="5426619" y="2397425"/>
            <a:ext cx="0" cy="1027111"/>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 name="直接连接符 36">
            <a:extLst>
              <a:ext uri="{FF2B5EF4-FFF2-40B4-BE49-F238E27FC236}">
                <a16:creationId xmlns:a16="http://schemas.microsoft.com/office/drawing/2014/main" id="{7F3E1A5F-01D0-4F61-B850-04D6C1DDE6BF}"/>
              </a:ext>
            </a:extLst>
          </p:cNvPr>
          <p:cNvCxnSpPr/>
          <p:nvPr/>
        </p:nvCxnSpPr>
        <p:spPr>
          <a:xfrm flipH="1">
            <a:off x="5426619" y="4190396"/>
            <a:ext cx="0" cy="1020079"/>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8" name="直接连接符 37">
            <a:extLst>
              <a:ext uri="{FF2B5EF4-FFF2-40B4-BE49-F238E27FC236}">
                <a16:creationId xmlns:a16="http://schemas.microsoft.com/office/drawing/2014/main" id="{E995709D-DD70-4412-A483-B455B8C8C4CC}"/>
              </a:ext>
            </a:extLst>
          </p:cNvPr>
          <p:cNvCxnSpPr/>
          <p:nvPr/>
        </p:nvCxnSpPr>
        <p:spPr>
          <a:xfrm flipH="1">
            <a:off x="5426620" y="2910019"/>
            <a:ext cx="960522" cy="0"/>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9" name="直接连接符 38">
            <a:extLst>
              <a:ext uri="{FF2B5EF4-FFF2-40B4-BE49-F238E27FC236}">
                <a16:creationId xmlns:a16="http://schemas.microsoft.com/office/drawing/2014/main" id="{EEE1F875-1BB0-44C8-A319-FD3CED8AC957}"/>
              </a:ext>
            </a:extLst>
          </p:cNvPr>
          <p:cNvCxnSpPr/>
          <p:nvPr/>
        </p:nvCxnSpPr>
        <p:spPr>
          <a:xfrm flipH="1">
            <a:off x="5426620" y="4687226"/>
            <a:ext cx="960522" cy="0"/>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40" name="矩形 39">
            <a:extLst>
              <a:ext uri="{FF2B5EF4-FFF2-40B4-BE49-F238E27FC236}">
                <a16:creationId xmlns:a16="http://schemas.microsoft.com/office/drawing/2014/main" id="{D10D53C2-7B54-49A2-A250-9A9F791C7F35}"/>
              </a:ext>
            </a:extLst>
          </p:cNvPr>
          <p:cNvSpPr/>
          <p:nvPr/>
        </p:nvSpPr>
        <p:spPr>
          <a:xfrm>
            <a:off x="1229290" y="1706106"/>
            <a:ext cx="3458556" cy="365760"/>
          </a:xfrm>
          <a:prstGeom prst="rect">
            <a:avLst/>
          </a:prstGeom>
        </p:spPr>
        <p:txBody>
          <a:bodyPr wrap="square">
            <a:spAutoFit/>
            <a:scene3d>
              <a:camera prst="orthographicFront"/>
              <a:lightRig dir="t" rig="threePt"/>
            </a:scene3d>
            <a:sp3d contourW="12700"/>
          </a:bodyPr>
          <a:lstStyle/>
          <a:p>
            <a:pPr algn="r" defTabSz="914400" eaLnBrk="0" fontAlgn="base" hangingPunct="0" indent="0" latinLnBrk="0" lvl="0" marL="0" marR="0" rtl="0">
              <a:lnSpc>
                <a:spcPct val="150000"/>
              </a:lnSpc>
              <a:spcBef>
                <a:spcPct val="0"/>
              </a:spcBef>
              <a:spcAft>
                <a:spcPct val="0"/>
              </a:spcAft>
              <a:buClrTx/>
              <a:buSzTx/>
              <a:buFontTx/>
              <a:buNone/>
              <a:defRPr/>
            </a:pPr>
            <a:r>
              <a:rPr altLang="en-US" b="0" baseline="0" cap="none" i="0" kern="1200" kumimoji="0" lang="zh-CN" noProof="0" normalizeH="0" spc="0" strike="noStrike" sz="1200" u="none">
                <a:ln>
                  <a:noFill/>
                </a:ln>
                <a:effectLst/>
                <a:uLnTx/>
                <a:uFillTx/>
                <a:latin charset="-122" panose="020b0503020204020204" pitchFamily="34" typeface="微软雅黑"/>
                <a:ea charset="-122" panose="020b0503020204020204" pitchFamily="34" typeface="微软雅黑"/>
                <a:cs charset="0" panose="020b0604020202020204" pitchFamily="34" typeface="Arial"/>
                <a:sym typeface="Arial"/>
              </a:rPr>
              <a:t>输入替换内容编辑文字，输入替换内容编辑文字，</a:t>
            </a:r>
          </a:p>
        </p:txBody>
      </p:sp>
      <p:sp>
        <p:nvSpPr>
          <p:cNvPr id="41" name="矩形 40">
            <a:extLst>
              <a:ext uri="{FF2B5EF4-FFF2-40B4-BE49-F238E27FC236}">
                <a16:creationId xmlns:a16="http://schemas.microsoft.com/office/drawing/2014/main" id="{BA8171A9-F61C-4ABB-9E7A-9A35A482704F}"/>
              </a:ext>
            </a:extLst>
          </p:cNvPr>
          <p:cNvSpPr/>
          <p:nvPr/>
        </p:nvSpPr>
        <p:spPr>
          <a:xfrm>
            <a:off x="1229290" y="3466197"/>
            <a:ext cx="3458556" cy="365760"/>
          </a:xfrm>
          <a:prstGeom prst="rect">
            <a:avLst/>
          </a:prstGeom>
        </p:spPr>
        <p:txBody>
          <a:bodyPr wrap="square">
            <a:spAutoFit/>
            <a:scene3d>
              <a:camera prst="orthographicFront"/>
              <a:lightRig dir="t" rig="threePt"/>
            </a:scene3d>
            <a:sp3d contourW="12700"/>
          </a:bodyPr>
          <a:lstStyle/>
          <a:p>
            <a:pPr algn="r" eaLnBrk="0" fontAlgn="base" hangingPunct="0">
              <a:lnSpc>
                <a:spcPct val="150000"/>
              </a:lnSpc>
              <a:spcBef>
                <a:spcPct val="0"/>
              </a:spcBef>
              <a:spcAft>
                <a:spcPct val="0"/>
              </a:spcAft>
              <a:defRPr/>
            </a:pPr>
            <a:r>
              <a:rPr altLang="en-US" lang="zh-CN" sz="1200">
                <a:latin charset="-122" panose="020b0503020204020204" pitchFamily="34" typeface="微软雅黑"/>
                <a:ea charset="-122" panose="020b0503020204020204" pitchFamily="34" typeface="微软雅黑"/>
                <a:cs charset="0" panose="020b0604020202020204" pitchFamily="34" typeface="Arial"/>
                <a:sym typeface="Arial"/>
              </a:rPr>
              <a:t>输入替换内容编辑文字，输入替换内容编辑文字，</a:t>
            </a:r>
          </a:p>
        </p:txBody>
      </p:sp>
      <p:sp>
        <p:nvSpPr>
          <p:cNvPr id="42" name="矩形 41">
            <a:extLst>
              <a:ext uri="{FF2B5EF4-FFF2-40B4-BE49-F238E27FC236}">
                <a16:creationId xmlns:a16="http://schemas.microsoft.com/office/drawing/2014/main" id="{50486F67-568A-49BB-927D-1AD2E0DDC173}"/>
              </a:ext>
            </a:extLst>
          </p:cNvPr>
          <p:cNvSpPr/>
          <p:nvPr/>
        </p:nvSpPr>
        <p:spPr>
          <a:xfrm>
            <a:off x="1229290" y="5249809"/>
            <a:ext cx="3458556" cy="365760"/>
          </a:xfrm>
          <a:prstGeom prst="rect">
            <a:avLst/>
          </a:prstGeom>
        </p:spPr>
        <p:txBody>
          <a:bodyPr wrap="square">
            <a:spAutoFit/>
            <a:scene3d>
              <a:camera prst="orthographicFront"/>
              <a:lightRig dir="t" rig="threePt"/>
            </a:scene3d>
            <a:sp3d contourW="12700"/>
          </a:bodyPr>
          <a:lstStyle/>
          <a:p>
            <a:pPr algn="r" eaLnBrk="0" fontAlgn="base" hangingPunct="0" indent="0" lvl="0" marR="0">
              <a:lnSpc>
                <a:spcPct val="150000"/>
              </a:lnSpc>
              <a:spcBef>
                <a:spcPct val="0"/>
              </a:spcBef>
              <a:spcAft>
                <a:spcPct val="0"/>
              </a:spcAft>
              <a:buClrTx/>
              <a:buSzTx/>
              <a:buFontTx/>
              <a:buNone/>
              <a:defRPr/>
            </a:pPr>
            <a:r>
              <a:rPr altLang="en-US" lang="zh-CN" sz="1200">
                <a:latin charset="-122" panose="020b0503020204020204" pitchFamily="34" typeface="微软雅黑"/>
                <a:ea charset="-122" panose="020b0503020204020204" pitchFamily="34" typeface="微软雅黑"/>
                <a:cs charset="0" panose="020b0604020202020204" pitchFamily="34" typeface="Arial"/>
                <a:sym typeface="Arial"/>
              </a:rPr>
              <a:t>输入替换内容编辑文字，输入替换内容编辑文字，</a:t>
            </a:r>
          </a:p>
        </p:txBody>
      </p:sp>
      <p:sp>
        <p:nvSpPr>
          <p:cNvPr id="43" name="矩形 42">
            <a:extLst>
              <a:ext uri="{FF2B5EF4-FFF2-40B4-BE49-F238E27FC236}">
                <a16:creationId xmlns:a16="http://schemas.microsoft.com/office/drawing/2014/main" id="{08D046DE-E253-4594-A598-4B71C9EA6BA4}"/>
              </a:ext>
            </a:extLst>
          </p:cNvPr>
          <p:cNvSpPr/>
          <p:nvPr/>
        </p:nvSpPr>
        <p:spPr>
          <a:xfrm>
            <a:off x="7428456" y="2600638"/>
            <a:ext cx="3458556" cy="365760"/>
          </a:xfrm>
          <a:prstGeom prst="rect">
            <a:avLst/>
          </a:prstGeom>
        </p:spPr>
        <p:txBody>
          <a:bodyPr wrap="square">
            <a:spAutoFit/>
            <a:scene3d>
              <a:camera prst="orthographicFront"/>
              <a:lightRig dir="t" rig="threePt"/>
            </a:scene3d>
            <a:sp3d contourW="12700"/>
          </a:bodyPr>
          <a:lstStyle/>
          <a:p>
            <a:pPr eaLnBrk="0" fontAlgn="base" hangingPunct="0">
              <a:lnSpc>
                <a:spcPct val="150000"/>
              </a:lnSpc>
              <a:spcBef>
                <a:spcPct val="0"/>
              </a:spcBef>
              <a:spcAft>
                <a:spcPct val="0"/>
              </a:spcAft>
              <a:defRPr/>
            </a:pPr>
            <a:r>
              <a:rPr altLang="en-US" lang="zh-CN" sz="1200">
                <a:latin charset="-122" panose="020b0503020204020204" pitchFamily="34" typeface="微软雅黑"/>
                <a:ea charset="-122" panose="020b0503020204020204" pitchFamily="34" typeface="微软雅黑"/>
                <a:cs charset="0" panose="020b0604020202020204" pitchFamily="34" typeface="Arial"/>
                <a:sym typeface="Arial"/>
              </a:rPr>
              <a:t>输入替换内容编辑文字，输入替换内容编辑文字，</a:t>
            </a:r>
          </a:p>
        </p:txBody>
      </p:sp>
      <p:sp>
        <p:nvSpPr>
          <p:cNvPr id="44" name="矩形 43">
            <a:extLst>
              <a:ext uri="{FF2B5EF4-FFF2-40B4-BE49-F238E27FC236}">
                <a16:creationId xmlns:a16="http://schemas.microsoft.com/office/drawing/2014/main" id="{B83EEB1F-851F-4934-9229-A4A6B7E13C0F}"/>
              </a:ext>
            </a:extLst>
          </p:cNvPr>
          <p:cNvSpPr/>
          <p:nvPr/>
        </p:nvSpPr>
        <p:spPr>
          <a:xfrm>
            <a:off x="7428456" y="4380379"/>
            <a:ext cx="3458556" cy="365760"/>
          </a:xfrm>
          <a:prstGeom prst="rect">
            <a:avLst/>
          </a:prstGeom>
        </p:spPr>
        <p:txBody>
          <a:bodyPr wrap="square">
            <a:spAutoFit/>
            <a:scene3d>
              <a:camera prst="orthographicFront"/>
              <a:lightRig dir="t" rig="threePt"/>
            </a:scene3d>
            <a:sp3d contourW="12700"/>
          </a:bodyPr>
          <a:lstStyle/>
          <a:p>
            <a:pPr eaLnBrk="0" fontAlgn="base" hangingPunct="0" indent="0" lvl="0" marR="0">
              <a:lnSpc>
                <a:spcPct val="150000"/>
              </a:lnSpc>
              <a:spcBef>
                <a:spcPct val="0"/>
              </a:spcBef>
              <a:spcAft>
                <a:spcPct val="0"/>
              </a:spcAft>
              <a:buClrTx/>
              <a:buSzTx/>
              <a:buFontTx/>
              <a:buNone/>
              <a:defRPr/>
            </a:pPr>
            <a:r>
              <a:rPr altLang="en-US" lang="zh-CN" sz="1200">
                <a:latin charset="-122" panose="020b0503020204020204" pitchFamily="34" typeface="微软雅黑"/>
                <a:ea charset="-122" panose="020b0503020204020204" pitchFamily="34" typeface="微软雅黑"/>
                <a:cs charset="0" panose="020b0604020202020204" pitchFamily="34" typeface="Arial"/>
                <a:sym typeface="Arial"/>
              </a:rPr>
              <a:t>输入替换内容编辑文字，输入替换内容编辑文字，</a:t>
            </a:r>
          </a:p>
        </p:txBody>
      </p:sp>
    </p:spTree>
    <p:extLst>
      <p:ext uri="{BB962C8B-B14F-4D97-AF65-F5344CB8AC3E}">
        <p14:creationId val="3317287316"/>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p:cTn dur="500" fill="hold" id="7"/>
                                        <p:tgtEl>
                                          <p:spTgt spid="7"/>
                                        </p:tgtEl>
                                        <p:attrNameLst>
                                          <p:attrName>ppt_w</p:attrName>
                                        </p:attrNameLst>
                                      </p:cBhvr>
                                      <p:tavLst>
                                        <p:tav tm="0">
                                          <p:val>
                                            <p:fltVal val="0"/>
                                          </p:val>
                                        </p:tav>
                                        <p:tav tm="100000">
                                          <p:val>
                                            <p:strVal val="#ppt_w"/>
                                          </p:val>
                                        </p:tav>
                                      </p:tavLst>
                                    </p:anim>
                                    <p:anim calcmode="lin" valueType="num">
                                      <p:cBhvr>
                                        <p:cTn dur="500" fill="hold" id="8"/>
                                        <p:tgtEl>
                                          <p:spTgt spid="7"/>
                                        </p:tgtEl>
                                        <p:attrNameLst>
                                          <p:attrName>ppt_h</p:attrName>
                                        </p:attrNameLst>
                                      </p:cBhvr>
                                      <p:tavLst>
                                        <p:tav tm="0">
                                          <p:val>
                                            <p:fltVal val="0"/>
                                          </p:val>
                                        </p:tav>
                                        <p:tav tm="100000">
                                          <p:val>
                                            <p:strVal val="#ppt_h"/>
                                          </p:val>
                                        </p:tav>
                                      </p:tavLst>
                                    </p:anim>
                                    <p:animEffect filter="fade" transition="in">
                                      <p:cBhvr>
                                        <p:cTn dur="500" id="9"/>
                                        <p:tgtEl>
                                          <p:spTgt spid="7"/>
                                        </p:tgtEl>
                                      </p:cBhvr>
                                    </p:animEffect>
                                  </p:childTnLst>
                                </p:cTn>
                              </p:par>
                              <p:par>
                                <p:cTn fill="hold" id="10" nodeType="withEffect" presetClass="entr" presetID="53" presetSubtype="0">
                                  <p:stCondLst>
                                    <p:cond delay="0"/>
                                  </p:stCondLst>
                                  <p:childTnLst>
                                    <p:set>
                                      <p:cBhvr>
                                        <p:cTn dur="1" fill="hold" id="11">
                                          <p:stCondLst>
                                            <p:cond delay="0"/>
                                          </p:stCondLst>
                                        </p:cTn>
                                        <p:tgtEl>
                                          <p:spTgt spid="16"/>
                                        </p:tgtEl>
                                        <p:attrNameLst>
                                          <p:attrName>style.visibility</p:attrName>
                                        </p:attrNameLst>
                                      </p:cBhvr>
                                      <p:to>
                                        <p:strVal val="visible"/>
                                      </p:to>
                                    </p:set>
                                    <p:anim calcmode="lin" valueType="num">
                                      <p:cBhvr>
                                        <p:cTn dur="500" fill="hold" id="12"/>
                                        <p:tgtEl>
                                          <p:spTgt spid="16"/>
                                        </p:tgtEl>
                                        <p:attrNameLst>
                                          <p:attrName>ppt_w</p:attrName>
                                        </p:attrNameLst>
                                      </p:cBhvr>
                                      <p:tavLst>
                                        <p:tav tm="0">
                                          <p:val>
                                            <p:fltVal val="0"/>
                                          </p:val>
                                        </p:tav>
                                        <p:tav tm="100000">
                                          <p:val>
                                            <p:strVal val="#ppt_w"/>
                                          </p:val>
                                        </p:tav>
                                      </p:tavLst>
                                    </p:anim>
                                    <p:anim calcmode="lin" valueType="num">
                                      <p:cBhvr>
                                        <p:cTn dur="500" fill="hold" id="13"/>
                                        <p:tgtEl>
                                          <p:spTgt spid="16"/>
                                        </p:tgtEl>
                                        <p:attrNameLst>
                                          <p:attrName>ppt_h</p:attrName>
                                        </p:attrNameLst>
                                      </p:cBhvr>
                                      <p:tavLst>
                                        <p:tav tm="0">
                                          <p:val>
                                            <p:fltVal val="0"/>
                                          </p:val>
                                        </p:tav>
                                        <p:tav tm="100000">
                                          <p:val>
                                            <p:strVal val="#ppt_h"/>
                                          </p:val>
                                        </p:tav>
                                      </p:tavLst>
                                    </p:anim>
                                    <p:animEffect filter="fade" transition="in">
                                      <p:cBhvr>
                                        <p:cTn dur="500" id="14"/>
                                        <p:tgtEl>
                                          <p:spTgt spid="16"/>
                                        </p:tgtEl>
                                      </p:cBhvr>
                                    </p:animEffect>
                                  </p:childTnLst>
                                </p:cTn>
                              </p:par>
                              <p:par>
                                <p:cTn fill="hold" id="15" nodeType="withEffect" presetClass="entr" presetID="53" presetSubtype="0">
                                  <p:stCondLst>
                                    <p:cond delay="0"/>
                                  </p:stCondLst>
                                  <p:childTnLst>
                                    <p:set>
                                      <p:cBhvr>
                                        <p:cTn dur="1" fill="hold" id="16">
                                          <p:stCondLst>
                                            <p:cond delay="0"/>
                                          </p:stCondLst>
                                        </p:cTn>
                                        <p:tgtEl>
                                          <p:spTgt spid="21"/>
                                        </p:tgtEl>
                                        <p:attrNameLst>
                                          <p:attrName>style.visibility</p:attrName>
                                        </p:attrNameLst>
                                      </p:cBhvr>
                                      <p:to>
                                        <p:strVal val="visible"/>
                                      </p:to>
                                    </p:set>
                                    <p:anim calcmode="lin" valueType="num">
                                      <p:cBhvr>
                                        <p:cTn dur="500" fill="hold" id="17"/>
                                        <p:tgtEl>
                                          <p:spTgt spid="21"/>
                                        </p:tgtEl>
                                        <p:attrNameLst>
                                          <p:attrName>ppt_w</p:attrName>
                                        </p:attrNameLst>
                                      </p:cBhvr>
                                      <p:tavLst>
                                        <p:tav tm="0">
                                          <p:val>
                                            <p:fltVal val="0"/>
                                          </p:val>
                                        </p:tav>
                                        <p:tav tm="100000">
                                          <p:val>
                                            <p:strVal val="#ppt_w"/>
                                          </p:val>
                                        </p:tav>
                                      </p:tavLst>
                                    </p:anim>
                                    <p:anim calcmode="lin" valueType="num">
                                      <p:cBhvr>
                                        <p:cTn dur="500" fill="hold" id="18"/>
                                        <p:tgtEl>
                                          <p:spTgt spid="21"/>
                                        </p:tgtEl>
                                        <p:attrNameLst>
                                          <p:attrName>ppt_h</p:attrName>
                                        </p:attrNameLst>
                                      </p:cBhvr>
                                      <p:tavLst>
                                        <p:tav tm="0">
                                          <p:val>
                                            <p:fltVal val="0"/>
                                          </p:val>
                                        </p:tav>
                                        <p:tav tm="100000">
                                          <p:val>
                                            <p:strVal val="#ppt_h"/>
                                          </p:val>
                                        </p:tav>
                                      </p:tavLst>
                                    </p:anim>
                                    <p:animEffect filter="fade" transition="in">
                                      <p:cBhvr>
                                        <p:cTn dur="500" id="19"/>
                                        <p:tgtEl>
                                          <p:spTgt spid="21"/>
                                        </p:tgtEl>
                                      </p:cBhvr>
                                    </p:animEffect>
                                  </p:childTnLst>
                                </p:cTn>
                              </p:par>
                              <p:par>
                                <p:cTn fill="hold" id="20" nodeType="withEffect" presetClass="entr" presetID="53" presetSubtype="0">
                                  <p:stCondLst>
                                    <p:cond delay="0"/>
                                  </p:stCondLst>
                                  <p:childTnLst>
                                    <p:set>
                                      <p:cBhvr>
                                        <p:cTn dur="1" fill="hold" id="21">
                                          <p:stCondLst>
                                            <p:cond delay="0"/>
                                          </p:stCondLst>
                                        </p:cTn>
                                        <p:tgtEl>
                                          <p:spTgt spid="26"/>
                                        </p:tgtEl>
                                        <p:attrNameLst>
                                          <p:attrName>style.visibility</p:attrName>
                                        </p:attrNameLst>
                                      </p:cBhvr>
                                      <p:to>
                                        <p:strVal val="visible"/>
                                      </p:to>
                                    </p:set>
                                    <p:anim calcmode="lin" valueType="num">
                                      <p:cBhvr>
                                        <p:cTn dur="500" fill="hold" id="22"/>
                                        <p:tgtEl>
                                          <p:spTgt spid="26"/>
                                        </p:tgtEl>
                                        <p:attrNameLst>
                                          <p:attrName>ppt_w</p:attrName>
                                        </p:attrNameLst>
                                      </p:cBhvr>
                                      <p:tavLst>
                                        <p:tav tm="0">
                                          <p:val>
                                            <p:fltVal val="0"/>
                                          </p:val>
                                        </p:tav>
                                        <p:tav tm="100000">
                                          <p:val>
                                            <p:strVal val="#ppt_w"/>
                                          </p:val>
                                        </p:tav>
                                      </p:tavLst>
                                    </p:anim>
                                    <p:anim calcmode="lin" valueType="num">
                                      <p:cBhvr>
                                        <p:cTn dur="500" fill="hold" id="23"/>
                                        <p:tgtEl>
                                          <p:spTgt spid="26"/>
                                        </p:tgtEl>
                                        <p:attrNameLst>
                                          <p:attrName>ppt_h</p:attrName>
                                        </p:attrNameLst>
                                      </p:cBhvr>
                                      <p:tavLst>
                                        <p:tav tm="0">
                                          <p:val>
                                            <p:fltVal val="0"/>
                                          </p:val>
                                        </p:tav>
                                        <p:tav tm="100000">
                                          <p:val>
                                            <p:strVal val="#ppt_h"/>
                                          </p:val>
                                        </p:tav>
                                      </p:tavLst>
                                    </p:anim>
                                    <p:animEffect filter="fade" transition="in">
                                      <p:cBhvr>
                                        <p:cTn dur="500" id="24"/>
                                        <p:tgtEl>
                                          <p:spTgt spid="26"/>
                                        </p:tgtEl>
                                      </p:cBhvr>
                                    </p:animEffect>
                                  </p:childTnLst>
                                </p:cTn>
                              </p:par>
                              <p:par>
                                <p:cTn fill="hold" id="25" nodeType="withEffect" presetClass="entr" presetID="53" presetSubtype="0">
                                  <p:stCondLst>
                                    <p:cond delay="0"/>
                                  </p:stCondLst>
                                  <p:childTnLst>
                                    <p:set>
                                      <p:cBhvr>
                                        <p:cTn dur="1" fill="hold" id="26">
                                          <p:stCondLst>
                                            <p:cond delay="0"/>
                                          </p:stCondLst>
                                        </p:cTn>
                                        <p:tgtEl>
                                          <p:spTgt spid="31"/>
                                        </p:tgtEl>
                                        <p:attrNameLst>
                                          <p:attrName>style.visibility</p:attrName>
                                        </p:attrNameLst>
                                      </p:cBhvr>
                                      <p:to>
                                        <p:strVal val="visible"/>
                                      </p:to>
                                    </p:set>
                                    <p:anim calcmode="lin" valueType="num">
                                      <p:cBhvr>
                                        <p:cTn dur="500" fill="hold" id="27"/>
                                        <p:tgtEl>
                                          <p:spTgt spid="31"/>
                                        </p:tgtEl>
                                        <p:attrNameLst>
                                          <p:attrName>ppt_w</p:attrName>
                                        </p:attrNameLst>
                                      </p:cBhvr>
                                      <p:tavLst>
                                        <p:tav tm="0">
                                          <p:val>
                                            <p:fltVal val="0"/>
                                          </p:val>
                                        </p:tav>
                                        <p:tav tm="100000">
                                          <p:val>
                                            <p:strVal val="#ppt_w"/>
                                          </p:val>
                                        </p:tav>
                                      </p:tavLst>
                                    </p:anim>
                                    <p:anim calcmode="lin" valueType="num">
                                      <p:cBhvr>
                                        <p:cTn dur="500" fill="hold" id="28"/>
                                        <p:tgtEl>
                                          <p:spTgt spid="31"/>
                                        </p:tgtEl>
                                        <p:attrNameLst>
                                          <p:attrName>ppt_h</p:attrName>
                                        </p:attrNameLst>
                                      </p:cBhvr>
                                      <p:tavLst>
                                        <p:tav tm="0">
                                          <p:val>
                                            <p:fltVal val="0"/>
                                          </p:val>
                                        </p:tav>
                                        <p:tav tm="100000">
                                          <p:val>
                                            <p:strVal val="#ppt_h"/>
                                          </p:val>
                                        </p:tav>
                                      </p:tavLst>
                                    </p:anim>
                                    <p:animEffect filter="fade" transition="in">
                                      <p:cBhvr>
                                        <p:cTn dur="500" id="29"/>
                                        <p:tgtEl>
                                          <p:spTgt spid="31"/>
                                        </p:tgtEl>
                                      </p:cBhvr>
                                    </p:animEffect>
                                  </p:childTnLst>
                                </p:cTn>
                              </p:par>
                              <p:par>
                                <p:cTn fill="hold" id="30" nodeType="withEffect" presetClass="entr" presetID="53" presetSubtype="0">
                                  <p:stCondLst>
                                    <p:cond delay="0"/>
                                  </p:stCondLst>
                                  <p:childTnLst>
                                    <p:set>
                                      <p:cBhvr>
                                        <p:cTn dur="1" fill="hold" id="31">
                                          <p:stCondLst>
                                            <p:cond delay="0"/>
                                          </p:stCondLst>
                                        </p:cTn>
                                        <p:tgtEl>
                                          <p:spTgt spid="36"/>
                                        </p:tgtEl>
                                        <p:attrNameLst>
                                          <p:attrName>style.visibility</p:attrName>
                                        </p:attrNameLst>
                                      </p:cBhvr>
                                      <p:to>
                                        <p:strVal val="visible"/>
                                      </p:to>
                                    </p:set>
                                    <p:anim calcmode="lin" valueType="num">
                                      <p:cBhvr>
                                        <p:cTn dur="500" fill="hold" id="32"/>
                                        <p:tgtEl>
                                          <p:spTgt spid="36"/>
                                        </p:tgtEl>
                                        <p:attrNameLst>
                                          <p:attrName>ppt_w</p:attrName>
                                        </p:attrNameLst>
                                      </p:cBhvr>
                                      <p:tavLst>
                                        <p:tav tm="0">
                                          <p:val>
                                            <p:fltVal val="0"/>
                                          </p:val>
                                        </p:tav>
                                        <p:tav tm="100000">
                                          <p:val>
                                            <p:strVal val="#ppt_w"/>
                                          </p:val>
                                        </p:tav>
                                      </p:tavLst>
                                    </p:anim>
                                    <p:anim calcmode="lin" valueType="num">
                                      <p:cBhvr>
                                        <p:cTn dur="500" fill="hold" id="33"/>
                                        <p:tgtEl>
                                          <p:spTgt spid="36"/>
                                        </p:tgtEl>
                                        <p:attrNameLst>
                                          <p:attrName>ppt_h</p:attrName>
                                        </p:attrNameLst>
                                      </p:cBhvr>
                                      <p:tavLst>
                                        <p:tav tm="0">
                                          <p:val>
                                            <p:fltVal val="0"/>
                                          </p:val>
                                        </p:tav>
                                        <p:tav tm="100000">
                                          <p:val>
                                            <p:strVal val="#ppt_h"/>
                                          </p:val>
                                        </p:tav>
                                      </p:tavLst>
                                    </p:anim>
                                    <p:animEffect filter="fade" transition="in">
                                      <p:cBhvr>
                                        <p:cTn dur="500" id="34"/>
                                        <p:tgtEl>
                                          <p:spTgt spid="36"/>
                                        </p:tgtEl>
                                      </p:cBhvr>
                                    </p:animEffect>
                                  </p:childTnLst>
                                </p:cTn>
                              </p:par>
                              <p:par>
                                <p:cTn fill="hold" id="35" nodeType="withEffect" presetClass="entr" presetID="53" presetSubtype="0">
                                  <p:stCondLst>
                                    <p:cond delay="0"/>
                                  </p:stCondLst>
                                  <p:childTnLst>
                                    <p:set>
                                      <p:cBhvr>
                                        <p:cTn dur="1" fill="hold" id="36">
                                          <p:stCondLst>
                                            <p:cond delay="0"/>
                                          </p:stCondLst>
                                        </p:cTn>
                                        <p:tgtEl>
                                          <p:spTgt spid="37"/>
                                        </p:tgtEl>
                                        <p:attrNameLst>
                                          <p:attrName>style.visibility</p:attrName>
                                        </p:attrNameLst>
                                      </p:cBhvr>
                                      <p:to>
                                        <p:strVal val="visible"/>
                                      </p:to>
                                    </p:set>
                                    <p:anim calcmode="lin" valueType="num">
                                      <p:cBhvr>
                                        <p:cTn dur="500" fill="hold" id="37"/>
                                        <p:tgtEl>
                                          <p:spTgt spid="37"/>
                                        </p:tgtEl>
                                        <p:attrNameLst>
                                          <p:attrName>ppt_w</p:attrName>
                                        </p:attrNameLst>
                                      </p:cBhvr>
                                      <p:tavLst>
                                        <p:tav tm="0">
                                          <p:val>
                                            <p:fltVal val="0"/>
                                          </p:val>
                                        </p:tav>
                                        <p:tav tm="100000">
                                          <p:val>
                                            <p:strVal val="#ppt_w"/>
                                          </p:val>
                                        </p:tav>
                                      </p:tavLst>
                                    </p:anim>
                                    <p:anim calcmode="lin" valueType="num">
                                      <p:cBhvr>
                                        <p:cTn dur="500" fill="hold" id="38"/>
                                        <p:tgtEl>
                                          <p:spTgt spid="37"/>
                                        </p:tgtEl>
                                        <p:attrNameLst>
                                          <p:attrName>ppt_h</p:attrName>
                                        </p:attrNameLst>
                                      </p:cBhvr>
                                      <p:tavLst>
                                        <p:tav tm="0">
                                          <p:val>
                                            <p:fltVal val="0"/>
                                          </p:val>
                                        </p:tav>
                                        <p:tav tm="100000">
                                          <p:val>
                                            <p:strVal val="#ppt_h"/>
                                          </p:val>
                                        </p:tav>
                                      </p:tavLst>
                                    </p:anim>
                                    <p:animEffect filter="fade" transition="in">
                                      <p:cBhvr>
                                        <p:cTn dur="500" id="39"/>
                                        <p:tgtEl>
                                          <p:spTgt spid="37"/>
                                        </p:tgtEl>
                                      </p:cBhvr>
                                    </p:animEffect>
                                  </p:childTnLst>
                                </p:cTn>
                              </p:par>
                              <p:par>
                                <p:cTn fill="hold" id="40" nodeType="withEffect" presetClass="entr" presetID="53" presetSubtype="0">
                                  <p:stCondLst>
                                    <p:cond delay="0"/>
                                  </p:stCondLst>
                                  <p:childTnLst>
                                    <p:set>
                                      <p:cBhvr>
                                        <p:cTn dur="1" fill="hold" id="41">
                                          <p:stCondLst>
                                            <p:cond delay="0"/>
                                          </p:stCondLst>
                                        </p:cTn>
                                        <p:tgtEl>
                                          <p:spTgt spid="38"/>
                                        </p:tgtEl>
                                        <p:attrNameLst>
                                          <p:attrName>style.visibility</p:attrName>
                                        </p:attrNameLst>
                                      </p:cBhvr>
                                      <p:to>
                                        <p:strVal val="visible"/>
                                      </p:to>
                                    </p:set>
                                    <p:anim calcmode="lin" valueType="num">
                                      <p:cBhvr>
                                        <p:cTn dur="500" fill="hold" id="42"/>
                                        <p:tgtEl>
                                          <p:spTgt spid="38"/>
                                        </p:tgtEl>
                                        <p:attrNameLst>
                                          <p:attrName>ppt_w</p:attrName>
                                        </p:attrNameLst>
                                      </p:cBhvr>
                                      <p:tavLst>
                                        <p:tav tm="0">
                                          <p:val>
                                            <p:fltVal val="0"/>
                                          </p:val>
                                        </p:tav>
                                        <p:tav tm="100000">
                                          <p:val>
                                            <p:strVal val="#ppt_w"/>
                                          </p:val>
                                        </p:tav>
                                      </p:tavLst>
                                    </p:anim>
                                    <p:anim calcmode="lin" valueType="num">
                                      <p:cBhvr>
                                        <p:cTn dur="500" fill="hold" id="43"/>
                                        <p:tgtEl>
                                          <p:spTgt spid="38"/>
                                        </p:tgtEl>
                                        <p:attrNameLst>
                                          <p:attrName>ppt_h</p:attrName>
                                        </p:attrNameLst>
                                      </p:cBhvr>
                                      <p:tavLst>
                                        <p:tav tm="0">
                                          <p:val>
                                            <p:fltVal val="0"/>
                                          </p:val>
                                        </p:tav>
                                        <p:tav tm="100000">
                                          <p:val>
                                            <p:strVal val="#ppt_h"/>
                                          </p:val>
                                        </p:tav>
                                      </p:tavLst>
                                    </p:anim>
                                    <p:animEffect filter="fade" transition="in">
                                      <p:cBhvr>
                                        <p:cTn dur="500" id="44"/>
                                        <p:tgtEl>
                                          <p:spTgt spid="38"/>
                                        </p:tgtEl>
                                      </p:cBhvr>
                                    </p:animEffect>
                                  </p:childTnLst>
                                </p:cTn>
                              </p:par>
                              <p:par>
                                <p:cTn fill="hold" id="45" nodeType="withEffect" presetClass="entr" presetID="53" presetSubtype="0">
                                  <p:stCondLst>
                                    <p:cond delay="0"/>
                                  </p:stCondLst>
                                  <p:childTnLst>
                                    <p:set>
                                      <p:cBhvr>
                                        <p:cTn dur="1" fill="hold" id="46">
                                          <p:stCondLst>
                                            <p:cond delay="0"/>
                                          </p:stCondLst>
                                        </p:cTn>
                                        <p:tgtEl>
                                          <p:spTgt spid="39"/>
                                        </p:tgtEl>
                                        <p:attrNameLst>
                                          <p:attrName>style.visibility</p:attrName>
                                        </p:attrNameLst>
                                      </p:cBhvr>
                                      <p:to>
                                        <p:strVal val="visible"/>
                                      </p:to>
                                    </p:set>
                                    <p:anim calcmode="lin" valueType="num">
                                      <p:cBhvr>
                                        <p:cTn dur="500" fill="hold" id="47"/>
                                        <p:tgtEl>
                                          <p:spTgt spid="39"/>
                                        </p:tgtEl>
                                        <p:attrNameLst>
                                          <p:attrName>ppt_w</p:attrName>
                                        </p:attrNameLst>
                                      </p:cBhvr>
                                      <p:tavLst>
                                        <p:tav tm="0">
                                          <p:val>
                                            <p:fltVal val="0"/>
                                          </p:val>
                                        </p:tav>
                                        <p:tav tm="100000">
                                          <p:val>
                                            <p:strVal val="#ppt_w"/>
                                          </p:val>
                                        </p:tav>
                                      </p:tavLst>
                                    </p:anim>
                                    <p:anim calcmode="lin" valueType="num">
                                      <p:cBhvr>
                                        <p:cTn dur="500" fill="hold" id="48"/>
                                        <p:tgtEl>
                                          <p:spTgt spid="39"/>
                                        </p:tgtEl>
                                        <p:attrNameLst>
                                          <p:attrName>ppt_h</p:attrName>
                                        </p:attrNameLst>
                                      </p:cBhvr>
                                      <p:tavLst>
                                        <p:tav tm="0">
                                          <p:val>
                                            <p:fltVal val="0"/>
                                          </p:val>
                                        </p:tav>
                                        <p:tav tm="100000">
                                          <p:val>
                                            <p:strVal val="#ppt_h"/>
                                          </p:val>
                                        </p:tav>
                                      </p:tavLst>
                                    </p:anim>
                                    <p:animEffect filter="fade" transition="in">
                                      <p:cBhvr>
                                        <p:cTn dur="500" id="49"/>
                                        <p:tgtEl>
                                          <p:spTgt spid="39"/>
                                        </p:tgtEl>
                                      </p:cBhvr>
                                    </p:animEffect>
                                  </p:childTnLst>
                                </p:cTn>
                              </p:par>
                            </p:childTnLst>
                          </p:cTn>
                        </p:par>
                        <p:par>
                          <p:cTn fill="hold" id="50" nodeType="afterGroup">
                            <p:stCondLst>
                              <p:cond delay="500"/>
                            </p:stCondLst>
                            <p:childTnLst>
                              <p:par>
                                <p:cTn fill="hold" grpId="0" id="51" nodeType="afterEffect" presetClass="entr" presetID="2" presetSubtype="8">
                                  <p:stCondLst>
                                    <p:cond delay="0"/>
                                  </p:stCondLst>
                                  <p:childTnLst>
                                    <p:set>
                                      <p:cBhvr>
                                        <p:cTn dur="1" fill="hold" id="52">
                                          <p:stCondLst>
                                            <p:cond delay="0"/>
                                          </p:stCondLst>
                                        </p:cTn>
                                        <p:tgtEl>
                                          <p:spTgt spid="40"/>
                                        </p:tgtEl>
                                        <p:attrNameLst>
                                          <p:attrName>style.visibility</p:attrName>
                                        </p:attrNameLst>
                                      </p:cBhvr>
                                      <p:to>
                                        <p:strVal val="visible"/>
                                      </p:to>
                                    </p:set>
                                    <p:anim calcmode="lin" valueType="num">
                                      <p:cBhvr additive="base">
                                        <p:cTn dur="500" fill="hold" id="53"/>
                                        <p:tgtEl>
                                          <p:spTgt spid="40"/>
                                        </p:tgtEl>
                                        <p:attrNameLst>
                                          <p:attrName>ppt_x</p:attrName>
                                        </p:attrNameLst>
                                      </p:cBhvr>
                                      <p:tavLst>
                                        <p:tav tm="0">
                                          <p:val>
                                            <p:strVal val="0-#ppt_w/2"/>
                                          </p:val>
                                        </p:tav>
                                        <p:tav tm="100000">
                                          <p:val>
                                            <p:strVal val="#ppt_x"/>
                                          </p:val>
                                        </p:tav>
                                      </p:tavLst>
                                    </p:anim>
                                    <p:anim calcmode="lin" valueType="num">
                                      <p:cBhvr additive="base">
                                        <p:cTn dur="500" fill="hold" id="54"/>
                                        <p:tgtEl>
                                          <p:spTgt spid="40"/>
                                        </p:tgtEl>
                                        <p:attrNameLst>
                                          <p:attrName>ppt_y</p:attrName>
                                        </p:attrNameLst>
                                      </p:cBhvr>
                                      <p:tavLst>
                                        <p:tav tm="0">
                                          <p:val>
                                            <p:strVal val="#ppt_y"/>
                                          </p:val>
                                        </p:tav>
                                        <p:tav tm="100000">
                                          <p:val>
                                            <p:strVal val="#ppt_y"/>
                                          </p:val>
                                        </p:tav>
                                      </p:tavLst>
                                    </p:anim>
                                  </p:childTnLst>
                                </p:cTn>
                              </p:par>
                              <p:par>
                                <p:cTn fill="hold" grpId="0" id="55" nodeType="withEffect" presetClass="entr" presetID="2" presetSubtype="8">
                                  <p:stCondLst>
                                    <p:cond delay="0"/>
                                  </p:stCondLst>
                                  <p:childTnLst>
                                    <p:set>
                                      <p:cBhvr>
                                        <p:cTn dur="1" fill="hold" id="56">
                                          <p:stCondLst>
                                            <p:cond delay="0"/>
                                          </p:stCondLst>
                                        </p:cTn>
                                        <p:tgtEl>
                                          <p:spTgt spid="41"/>
                                        </p:tgtEl>
                                        <p:attrNameLst>
                                          <p:attrName>style.visibility</p:attrName>
                                        </p:attrNameLst>
                                      </p:cBhvr>
                                      <p:to>
                                        <p:strVal val="visible"/>
                                      </p:to>
                                    </p:set>
                                    <p:anim calcmode="lin" valueType="num">
                                      <p:cBhvr additive="base">
                                        <p:cTn dur="500" fill="hold" id="57"/>
                                        <p:tgtEl>
                                          <p:spTgt spid="41"/>
                                        </p:tgtEl>
                                        <p:attrNameLst>
                                          <p:attrName>ppt_x</p:attrName>
                                        </p:attrNameLst>
                                      </p:cBhvr>
                                      <p:tavLst>
                                        <p:tav tm="0">
                                          <p:val>
                                            <p:strVal val="0-#ppt_w/2"/>
                                          </p:val>
                                        </p:tav>
                                        <p:tav tm="100000">
                                          <p:val>
                                            <p:strVal val="#ppt_x"/>
                                          </p:val>
                                        </p:tav>
                                      </p:tavLst>
                                    </p:anim>
                                    <p:anim calcmode="lin" valueType="num">
                                      <p:cBhvr additive="base">
                                        <p:cTn dur="500" fill="hold" id="58"/>
                                        <p:tgtEl>
                                          <p:spTgt spid="41"/>
                                        </p:tgtEl>
                                        <p:attrNameLst>
                                          <p:attrName>ppt_y</p:attrName>
                                        </p:attrNameLst>
                                      </p:cBhvr>
                                      <p:tavLst>
                                        <p:tav tm="0">
                                          <p:val>
                                            <p:strVal val="#ppt_y"/>
                                          </p:val>
                                        </p:tav>
                                        <p:tav tm="100000">
                                          <p:val>
                                            <p:strVal val="#ppt_y"/>
                                          </p:val>
                                        </p:tav>
                                      </p:tavLst>
                                    </p:anim>
                                  </p:childTnLst>
                                </p:cTn>
                              </p:par>
                              <p:par>
                                <p:cTn fill="hold" grpId="0" id="59" nodeType="withEffect" presetClass="entr" presetID="2" presetSubtype="8">
                                  <p:stCondLst>
                                    <p:cond delay="0"/>
                                  </p:stCondLst>
                                  <p:childTnLst>
                                    <p:set>
                                      <p:cBhvr>
                                        <p:cTn dur="1" fill="hold" id="60">
                                          <p:stCondLst>
                                            <p:cond delay="0"/>
                                          </p:stCondLst>
                                        </p:cTn>
                                        <p:tgtEl>
                                          <p:spTgt spid="42"/>
                                        </p:tgtEl>
                                        <p:attrNameLst>
                                          <p:attrName>style.visibility</p:attrName>
                                        </p:attrNameLst>
                                      </p:cBhvr>
                                      <p:to>
                                        <p:strVal val="visible"/>
                                      </p:to>
                                    </p:set>
                                    <p:anim calcmode="lin" valueType="num">
                                      <p:cBhvr additive="base">
                                        <p:cTn dur="500" fill="hold" id="61"/>
                                        <p:tgtEl>
                                          <p:spTgt spid="42"/>
                                        </p:tgtEl>
                                        <p:attrNameLst>
                                          <p:attrName>ppt_x</p:attrName>
                                        </p:attrNameLst>
                                      </p:cBhvr>
                                      <p:tavLst>
                                        <p:tav tm="0">
                                          <p:val>
                                            <p:strVal val="0-#ppt_w/2"/>
                                          </p:val>
                                        </p:tav>
                                        <p:tav tm="100000">
                                          <p:val>
                                            <p:strVal val="#ppt_x"/>
                                          </p:val>
                                        </p:tav>
                                      </p:tavLst>
                                    </p:anim>
                                    <p:anim calcmode="lin" valueType="num">
                                      <p:cBhvr additive="base">
                                        <p:cTn dur="500" fill="hold" id="62"/>
                                        <p:tgtEl>
                                          <p:spTgt spid="42"/>
                                        </p:tgtEl>
                                        <p:attrNameLst>
                                          <p:attrName>ppt_y</p:attrName>
                                        </p:attrNameLst>
                                      </p:cBhvr>
                                      <p:tavLst>
                                        <p:tav tm="0">
                                          <p:val>
                                            <p:strVal val="#ppt_y"/>
                                          </p:val>
                                        </p:tav>
                                        <p:tav tm="100000">
                                          <p:val>
                                            <p:strVal val="#ppt_y"/>
                                          </p:val>
                                        </p:tav>
                                      </p:tavLst>
                                    </p:anim>
                                  </p:childTnLst>
                                </p:cTn>
                              </p:par>
                            </p:childTnLst>
                          </p:cTn>
                        </p:par>
                        <p:par>
                          <p:cTn fill="hold" id="63" nodeType="afterGroup">
                            <p:stCondLst>
                              <p:cond delay="1000"/>
                            </p:stCondLst>
                            <p:childTnLst>
                              <p:par>
                                <p:cTn fill="hold" grpId="0" id="64" nodeType="afterEffect" presetClass="entr" presetID="22" presetSubtype="8">
                                  <p:stCondLst>
                                    <p:cond delay="0"/>
                                  </p:stCondLst>
                                  <p:childTnLst>
                                    <p:set>
                                      <p:cBhvr>
                                        <p:cTn dur="1" fill="hold" id="65">
                                          <p:stCondLst>
                                            <p:cond delay="0"/>
                                          </p:stCondLst>
                                        </p:cTn>
                                        <p:tgtEl>
                                          <p:spTgt spid="43"/>
                                        </p:tgtEl>
                                        <p:attrNameLst>
                                          <p:attrName>style.visibility</p:attrName>
                                        </p:attrNameLst>
                                      </p:cBhvr>
                                      <p:to>
                                        <p:strVal val="visible"/>
                                      </p:to>
                                    </p:set>
                                    <p:animEffect filter="wipe(left)" transition="in">
                                      <p:cBhvr>
                                        <p:cTn dur="500" id="66"/>
                                        <p:tgtEl>
                                          <p:spTgt spid="43"/>
                                        </p:tgtEl>
                                      </p:cBhvr>
                                    </p:animEffect>
                                  </p:childTnLst>
                                </p:cTn>
                              </p:par>
                              <p:par>
                                <p:cTn fill="hold" grpId="0" id="67" nodeType="withEffect" presetClass="entr" presetID="22" presetSubtype="8">
                                  <p:stCondLst>
                                    <p:cond delay="0"/>
                                  </p:stCondLst>
                                  <p:childTnLst>
                                    <p:set>
                                      <p:cBhvr>
                                        <p:cTn dur="1" fill="hold" id="68">
                                          <p:stCondLst>
                                            <p:cond delay="0"/>
                                          </p:stCondLst>
                                        </p:cTn>
                                        <p:tgtEl>
                                          <p:spTgt spid="44"/>
                                        </p:tgtEl>
                                        <p:attrNameLst>
                                          <p:attrName>style.visibility</p:attrName>
                                        </p:attrNameLst>
                                      </p:cBhvr>
                                      <p:to>
                                        <p:strVal val="visible"/>
                                      </p:to>
                                    </p:set>
                                    <p:animEffect filter="wipe(left)" transition="in">
                                      <p:cBhvr>
                                        <p:cTn dur="500" id="69"/>
                                        <p:tgtEl>
                                          <p:spTgt spid="4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0"/>
      <p:bldP grpId="0" spid="41"/>
      <p:bldP grpId="0" spid="42"/>
      <p:bldP grpId="0" spid="43"/>
      <p:bldP grpId="0" spid="44"/>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a:extLst>
              <a:ext uri="{FF2B5EF4-FFF2-40B4-BE49-F238E27FC236}">
                <a16:creationId xmlns:a16="http://schemas.microsoft.com/office/drawing/2014/main" id="{C328DBA2-3D6D-43D1-88DA-317FA2931C64}"/>
              </a:ext>
            </a:extLst>
          </p:cNvPr>
          <p:cNvGrpSpPr/>
          <p:nvPr/>
        </p:nvGrpSpPr>
        <p:grpSpPr>
          <a:xfrm>
            <a:off x="2507249" y="310829"/>
            <a:ext cx="202703" cy="6277699"/>
            <a:chOff x="6599697" y="858593"/>
            <a:chExt cx="202703" cy="6277699"/>
          </a:xfrm>
        </p:grpSpPr>
        <p:cxnSp>
          <p:nvCxnSpPr>
            <p:cNvPr id="4" name="直接连接符 3">
              <a:extLst>
                <a:ext uri="{FF2B5EF4-FFF2-40B4-BE49-F238E27FC236}">
                  <a16:creationId xmlns:a16="http://schemas.microsoft.com/office/drawing/2014/main" id="{DEAC3964-D974-4FBA-816B-EE8000092FC5}"/>
                </a:ext>
              </a:extLst>
            </p:cNvPr>
            <p:cNvCxnSpPr/>
            <p:nvPr/>
          </p:nvCxnSpPr>
          <p:spPr>
            <a:xfrm flipH="1">
              <a:off x="6701049" y="1021569"/>
              <a:ext cx="0" cy="5888895"/>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7" name="椭圆 6">
              <a:extLst>
                <a:ext uri="{FF2B5EF4-FFF2-40B4-BE49-F238E27FC236}">
                  <a16:creationId xmlns:a16="http://schemas.microsoft.com/office/drawing/2014/main" id="{E01B51D3-C6DE-49C6-A21A-3BFA3D26BED0}"/>
                </a:ext>
              </a:extLst>
            </p:cNvPr>
            <p:cNvSpPr/>
            <p:nvPr/>
          </p:nvSpPr>
          <p:spPr>
            <a:xfrm>
              <a:off x="6599697" y="858593"/>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椭圆 8">
              <a:extLst>
                <a:ext uri="{FF2B5EF4-FFF2-40B4-BE49-F238E27FC236}">
                  <a16:creationId xmlns:a16="http://schemas.microsoft.com/office/drawing/2014/main" id="{6E97D264-E340-4491-AF78-CE7B3F08E070}"/>
                </a:ext>
              </a:extLst>
            </p:cNvPr>
            <p:cNvSpPr/>
            <p:nvPr/>
          </p:nvSpPr>
          <p:spPr>
            <a:xfrm>
              <a:off x="6599697" y="6933589"/>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0" name="矩形 9">
            <a:extLst>
              <a:ext uri="{FF2B5EF4-FFF2-40B4-BE49-F238E27FC236}">
                <a16:creationId xmlns:a16="http://schemas.microsoft.com/office/drawing/2014/main" id="{FEEFA66C-0659-4266-91CC-1D1F1B314919}"/>
              </a:ext>
            </a:extLst>
          </p:cNvPr>
          <p:cNvSpPr/>
          <p:nvPr/>
        </p:nvSpPr>
        <p:spPr>
          <a:xfrm rot="16200000">
            <a:off x="268872" y="2576192"/>
            <a:ext cx="4728944" cy="1705618"/>
          </a:xfrm>
          <a:prstGeom prst="rect">
            <a:avLst/>
          </a:prstGeom>
          <a:solidFill>
            <a:schemeClr val="tx1">
              <a:lumMod val="75000"/>
              <a:lumOff val="25000"/>
            </a:schemeClr>
          </a:solidFill>
          <a:ln>
            <a:noFill/>
          </a:ln>
          <a:effectLst>
            <a:outerShdw algn="t" blurRad="190500" dir="5400000" dist="88900" rotWithShape="0" sx="101000" sy="10100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文本框 12">
            <a:extLst>
              <a:ext uri="{FF2B5EF4-FFF2-40B4-BE49-F238E27FC236}">
                <a16:creationId xmlns:a16="http://schemas.microsoft.com/office/drawing/2014/main" id="{E57482AD-223C-49C6-9C47-ECE3E0DDDF76}"/>
              </a:ext>
            </a:extLst>
          </p:cNvPr>
          <p:cNvSpPr txBox="1"/>
          <p:nvPr/>
        </p:nvSpPr>
        <p:spPr>
          <a:xfrm rot="5400000">
            <a:off x="115237" y="2926080"/>
            <a:ext cx="5099753" cy="1005840"/>
          </a:xfrm>
          <a:prstGeom prst="rect">
            <a:avLst/>
          </a:prstGeom>
          <a:noFill/>
        </p:spPr>
        <p:txBody>
          <a:bodyPr rtlCol="0" wrap="square">
            <a:spAutoFit/>
            <a:scene3d>
              <a:camera prst="orthographicFront"/>
              <a:lightRig dir="t" rig="threePt"/>
            </a:scene3d>
            <a:sp3d contourW="12700"/>
          </a:bodyPr>
          <a:lstStyle/>
          <a:p>
            <a:pPr algn="ctr" defTabSz="685800">
              <a:defRPr/>
            </a:pPr>
            <a:r>
              <a:rPr altLang="zh-CN" lang="en-US" sz="6000">
                <a:solidFill>
                  <a:schemeClr val="bg1"/>
                </a:solidFill>
                <a:ea charset="-122" panose="020b0503020204020204" pitchFamily="34" typeface="微软雅黑"/>
                <a:cs charset="-122" panose="02010609000101010101" pitchFamily="49" typeface="经典综艺体简"/>
              </a:rPr>
              <a:t>CONTENTS</a:t>
            </a:r>
          </a:p>
        </p:txBody>
      </p:sp>
      <p:grpSp>
        <p:nvGrpSpPr>
          <p:cNvPr id="14" name="组合 13">
            <a:extLst>
              <a:ext uri="{FF2B5EF4-FFF2-40B4-BE49-F238E27FC236}">
                <a16:creationId xmlns:a16="http://schemas.microsoft.com/office/drawing/2014/main" id="{E6BE23A4-3FC4-456E-ABCA-49C5F49E1971}"/>
              </a:ext>
            </a:extLst>
          </p:cNvPr>
          <p:cNvGrpSpPr/>
          <p:nvPr/>
        </p:nvGrpSpPr>
        <p:grpSpPr>
          <a:xfrm>
            <a:off x="5217763" y="1609019"/>
            <a:ext cx="5831237" cy="553998"/>
            <a:chOff x="5452003" y="1685219"/>
            <a:chExt cx="5831237" cy="553998"/>
          </a:xfrm>
        </p:grpSpPr>
        <p:sp>
          <p:nvSpPr>
            <p:cNvPr id="15" name="流程图: 数据 14">
              <a:extLst>
                <a:ext uri="{FF2B5EF4-FFF2-40B4-BE49-F238E27FC236}">
                  <a16:creationId xmlns:a16="http://schemas.microsoft.com/office/drawing/2014/main" id="{EF40A90C-3679-414E-B60F-D628A827C6C6}"/>
                </a:ext>
              </a:extLst>
            </p:cNvPr>
            <p:cNvSpPr/>
            <p:nvPr/>
          </p:nvSpPr>
          <p:spPr>
            <a:xfrm>
              <a:off x="5452003" y="1692137"/>
              <a:ext cx="832223" cy="543284"/>
            </a:xfrm>
            <a:prstGeom prst="flowChartInputOutpu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矩形 15">
              <a:extLst>
                <a:ext uri="{FF2B5EF4-FFF2-40B4-BE49-F238E27FC236}">
                  <a16:creationId xmlns:a16="http://schemas.microsoft.com/office/drawing/2014/main" id="{B75B76C3-6059-437C-B5BB-102BCE60DACB}"/>
                </a:ext>
              </a:extLst>
            </p:cNvPr>
            <p:cNvSpPr/>
            <p:nvPr/>
          </p:nvSpPr>
          <p:spPr>
            <a:xfrm>
              <a:off x="5585969" y="1685219"/>
              <a:ext cx="537327" cy="548640"/>
            </a:xfrm>
            <a:prstGeom prst="rect">
              <a:avLst/>
            </a:prstGeom>
          </p:spPr>
          <p:txBody>
            <a:bodyPr wrap="square">
              <a:spAutoFit/>
            </a:bodyPr>
            <a:lstStyle/>
            <a:p>
              <a:r>
                <a:rPr altLang="zh-CN" lang="en-US" sz="3000">
                  <a:solidFill>
                    <a:schemeClr val="bg1"/>
                  </a:solidFill>
                  <a:latin charset="0" panose="020b0806030902050204" pitchFamily="34" typeface="Impact"/>
                </a:rPr>
                <a:t>01</a:t>
              </a:r>
            </a:p>
          </p:txBody>
        </p:sp>
        <p:sp>
          <p:nvSpPr>
            <p:cNvPr id="17" name="矩形 16">
              <a:extLst>
                <a:ext uri="{FF2B5EF4-FFF2-40B4-BE49-F238E27FC236}">
                  <a16:creationId xmlns:a16="http://schemas.microsoft.com/office/drawing/2014/main" id="{4FC4B95B-1DB3-4E28-B443-604ADA12D1F3}"/>
                </a:ext>
              </a:extLst>
            </p:cNvPr>
            <p:cNvSpPr/>
            <p:nvPr/>
          </p:nvSpPr>
          <p:spPr>
            <a:xfrm>
              <a:off x="6096000" y="1692137"/>
              <a:ext cx="5187240" cy="54328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文本框 17">
              <a:extLst>
                <a:ext uri="{FF2B5EF4-FFF2-40B4-BE49-F238E27FC236}">
                  <a16:creationId xmlns:a16="http://schemas.microsoft.com/office/drawing/2014/main" id="{2CB2D4EB-BF5F-43F8-9ABA-AB79D9B15B53}"/>
                </a:ext>
              </a:extLst>
            </p:cNvPr>
            <p:cNvSpPr txBox="1"/>
            <p:nvPr/>
          </p:nvSpPr>
          <p:spPr>
            <a:xfrm>
              <a:off x="6456511" y="1757154"/>
              <a:ext cx="2483577" cy="396240"/>
            </a:xfrm>
            <a:prstGeom prst="rect">
              <a:avLst/>
            </a:prstGeom>
            <a:noFill/>
          </p:spPr>
          <p:txBody>
            <a:bodyPr rtlCol="0" wrap="square">
              <a:spAutoFit/>
            </a:bodyPr>
            <a:lstStyle/>
            <a:p>
              <a:r>
                <a:rPr altLang="en-US" b="1" lang="zh-CN" sz="2000">
                  <a:latin charset="-122" panose="02010600030101010101" pitchFamily="2" typeface="等线"/>
                </a:rPr>
                <a:t>选题的背景与意义</a:t>
              </a:r>
            </a:p>
          </p:txBody>
        </p:sp>
      </p:grpSp>
      <p:grpSp>
        <p:nvGrpSpPr>
          <p:cNvPr id="20" name="组合 19">
            <a:extLst>
              <a:ext uri="{FF2B5EF4-FFF2-40B4-BE49-F238E27FC236}">
                <a16:creationId xmlns:a16="http://schemas.microsoft.com/office/drawing/2014/main" id="{E1279C64-7A8D-4A76-9388-F718E92099B0}"/>
              </a:ext>
            </a:extLst>
          </p:cNvPr>
          <p:cNvGrpSpPr/>
          <p:nvPr/>
        </p:nvGrpSpPr>
        <p:grpSpPr>
          <a:xfrm>
            <a:off x="5217763" y="2679207"/>
            <a:ext cx="5831237" cy="553998"/>
            <a:chOff x="5452003" y="1685219"/>
            <a:chExt cx="5831237" cy="553998"/>
          </a:xfrm>
        </p:grpSpPr>
        <p:sp>
          <p:nvSpPr>
            <p:cNvPr id="21" name="流程图: 数据 20">
              <a:extLst>
                <a:ext uri="{FF2B5EF4-FFF2-40B4-BE49-F238E27FC236}">
                  <a16:creationId xmlns:a16="http://schemas.microsoft.com/office/drawing/2014/main" id="{0FCE231C-50A8-4D41-8F32-589B66C0FE5A}"/>
                </a:ext>
              </a:extLst>
            </p:cNvPr>
            <p:cNvSpPr/>
            <p:nvPr/>
          </p:nvSpPr>
          <p:spPr>
            <a:xfrm>
              <a:off x="5452003" y="1692137"/>
              <a:ext cx="832223" cy="543284"/>
            </a:xfrm>
            <a:prstGeom prst="flowChartInputOutpu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矩形 21">
              <a:extLst>
                <a:ext uri="{FF2B5EF4-FFF2-40B4-BE49-F238E27FC236}">
                  <a16:creationId xmlns:a16="http://schemas.microsoft.com/office/drawing/2014/main" id="{0CCAF726-216E-4CBE-B6A0-1840C8F32B69}"/>
                </a:ext>
              </a:extLst>
            </p:cNvPr>
            <p:cNvSpPr/>
            <p:nvPr/>
          </p:nvSpPr>
          <p:spPr>
            <a:xfrm>
              <a:off x="5585968" y="1685220"/>
              <a:ext cx="698257" cy="548640"/>
            </a:xfrm>
            <a:prstGeom prst="rect">
              <a:avLst/>
            </a:prstGeom>
          </p:spPr>
          <p:txBody>
            <a:bodyPr wrap="square">
              <a:spAutoFit/>
            </a:bodyPr>
            <a:lstStyle/>
            <a:p>
              <a:r>
                <a:rPr altLang="zh-CN" lang="en-US" sz="3000">
                  <a:solidFill>
                    <a:schemeClr val="bg1"/>
                  </a:solidFill>
                  <a:latin charset="0" panose="020b0806030902050204" pitchFamily="34" typeface="Impact"/>
                </a:rPr>
                <a:t>02</a:t>
              </a:r>
            </a:p>
          </p:txBody>
        </p:sp>
        <p:sp>
          <p:nvSpPr>
            <p:cNvPr id="23" name="矩形 22">
              <a:extLst>
                <a:ext uri="{FF2B5EF4-FFF2-40B4-BE49-F238E27FC236}">
                  <a16:creationId xmlns:a16="http://schemas.microsoft.com/office/drawing/2014/main" id="{E4085606-0B44-433F-B1C6-B72564342479}"/>
                </a:ext>
              </a:extLst>
            </p:cNvPr>
            <p:cNvSpPr/>
            <p:nvPr/>
          </p:nvSpPr>
          <p:spPr>
            <a:xfrm>
              <a:off x="6096000" y="1692137"/>
              <a:ext cx="5187240" cy="54328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文本框 23">
              <a:extLst>
                <a:ext uri="{FF2B5EF4-FFF2-40B4-BE49-F238E27FC236}">
                  <a16:creationId xmlns:a16="http://schemas.microsoft.com/office/drawing/2014/main" id="{92CB11E9-6F63-4FC5-A03A-D60F85692376}"/>
                </a:ext>
              </a:extLst>
            </p:cNvPr>
            <p:cNvSpPr txBox="1"/>
            <p:nvPr/>
          </p:nvSpPr>
          <p:spPr>
            <a:xfrm>
              <a:off x="6456510" y="1757154"/>
              <a:ext cx="2083529" cy="396240"/>
            </a:xfrm>
            <a:prstGeom prst="rect">
              <a:avLst/>
            </a:prstGeom>
            <a:noFill/>
          </p:spPr>
          <p:txBody>
            <a:bodyPr rtlCol="0" wrap="square">
              <a:spAutoFit/>
            </a:bodyPr>
            <a:lstStyle/>
            <a:p>
              <a:r>
                <a:rPr altLang="en-US" b="1" lang="zh-CN" sz="2000">
                  <a:latin charset="-122" panose="02010600030101010101" pitchFamily="2" typeface="等线"/>
                </a:rPr>
                <a:t>研究方法及过程</a:t>
              </a:r>
            </a:p>
          </p:txBody>
        </p:sp>
      </p:grpSp>
      <p:grpSp>
        <p:nvGrpSpPr>
          <p:cNvPr id="26" name="组合 25">
            <a:extLst>
              <a:ext uri="{FF2B5EF4-FFF2-40B4-BE49-F238E27FC236}">
                <a16:creationId xmlns:a16="http://schemas.microsoft.com/office/drawing/2014/main" id="{6C4C9263-D004-4166-91B6-59E3260246EB}"/>
              </a:ext>
            </a:extLst>
          </p:cNvPr>
          <p:cNvGrpSpPr/>
          <p:nvPr/>
        </p:nvGrpSpPr>
        <p:grpSpPr>
          <a:xfrm>
            <a:off x="5217763" y="3749395"/>
            <a:ext cx="5831237" cy="553998"/>
            <a:chOff x="5452003" y="1685219"/>
            <a:chExt cx="5831237" cy="553998"/>
          </a:xfrm>
        </p:grpSpPr>
        <p:sp>
          <p:nvSpPr>
            <p:cNvPr id="27" name="流程图: 数据 26">
              <a:extLst>
                <a:ext uri="{FF2B5EF4-FFF2-40B4-BE49-F238E27FC236}">
                  <a16:creationId xmlns:a16="http://schemas.microsoft.com/office/drawing/2014/main" id="{B028DE13-8C0F-4B82-85A8-011D0D31CB0A}"/>
                </a:ext>
              </a:extLst>
            </p:cNvPr>
            <p:cNvSpPr/>
            <p:nvPr/>
          </p:nvSpPr>
          <p:spPr>
            <a:xfrm>
              <a:off x="5452003" y="1692137"/>
              <a:ext cx="832223" cy="543284"/>
            </a:xfrm>
            <a:prstGeom prst="flowChartInputOutpu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矩形 27">
              <a:extLst>
                <a:ext uri="{FF2B5EF4-FFF2-40B4-BE49-F238E27FC236}">
                  <a16:creationId xmlns:a16="http://schemas.microsoft.com/office/drawing/2014/main" id="{6FF99DB9-CF1E-45BA-9E39-A306B86BE5B7}"/>
                </a:ext>
              </a:extLst>
            </p:cNvPr>
            <p:cNvSpPr/>
            <p:nvPr/>
          </p:nvSpPr>
          <p:spPr>
            <a:xfrm>
              <a:off x="5585968" y="1685220"/>
              <a:ext cx="698257" cy="548640"/>
            </a:xfrm>
            <a:prstGeom prst="rect">
              <a:avLst/>
            </a:prstGeom>
          </p:spPr>
          <p:txBody>
            <a:bodyPr wrap="square">
              <a:spAutoFit/>
            </a:bodyPr>
            <a:lstStyle/>
            <a:p>
              <a:r>
                <a:rPr altLang="zh-CN" lang="en-US" sz="3000">
                  <a:solidFill>
                    <a:schemeClr val="bg1"/>
                  </a:solidFill>
                  <a:latin charset="0" panose="020b0806030902050204" pitchFamily="34" typeface="Impact"/>
                </a:rPr>
                <a:t>03</a:t>
              </a:r>
            </a:p>
          </p:txBody>
        </p:sp>
        <p:sp>
          <p:nvSpPr>
            <p:cNvPr id="29" name="矩形 28">
              <a:extLst>
                <a:ext uri="{FF2B5EF4-FFF2-40B4-BE49-F238E27FC236}">
                  <a16:creationId xmlns:a16="http://schemas.microsoft.com/office/drawing/2014/main" id="{86803469-2ABB-459F-BE5A-F0FC380B37ED}"/>
                </a:ext>
              </a:extLst>
            </p:cNvPr>
            <p:cNvSpPr/>
            <p:nvPr/>
          </p:nvSpPr>
          <p:spPr>
            <a:xfrm>
              <a:off x="6096000" y="1692137"/>
              <a:ext cx="5187240" cy="54328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文本框 29">
              <a:extLst>
                <a:ext uri="{FF2B5EF4-FFF2-40B4-BE49-F238E27FC236}">
                  <a16:creationId xmlns:a16="http://schemas.microsoft.com/office/drawing/2014/main" id="{DEE78805-6697-4A29-ACA5-AAD8E13E2B79}"/>
                </a:ext>
              </a:extLst>
            </p:cNvPr>
            <p:cNvSpPr txBox="1"/>
            <p:nvPr/>
          </p:nvSpPr>
          <p:spPr>
            <a:xfrm>
              <a:off x="6456510" y="1757155"/>
              <a:ext cx="3455129" cy="396240"/>
            </a:xfrm>
            <a:prstGeom prst="rect">
              <a:avLst/>
            </a:prstGeom>
            <a:noFill/>
          </p:spPr>
          <p:txBody>
            <a:bodyPr rtlCol="0" wrap="square">
              <a:spAutoFit/>
            </a:bodyPr>
            <a:lstStyle/>
            <a:p>
              <a:r>
                <a:rPr altLang="en-US" b="1" lang="zh-CN" sz="2000">
                  <a:latin charset="-122" panose="02010600030101010101" pitchFamily="2" typeface="等线"/>
                </a:rPr>
                <a:t>研究成果展示及应用</a:t>
              </a:r>
            </a:p>
          </p:txBody>
        </p:sp>
      </p:grpSp>
      <p:grpSp>
        <p:nvGrpSpPr>
          <p:cNvPr id="32" name="组合 31">
            <a:extLst>
              <a:ext uri="{FF2B5EF4-FFF2-40B4-BE49-F238E27FC236}">
                <a16:creationId xmlns:a16="http://schemas.microsoft.com/office/drawing/2014/main" id="{1664354B-62D4-4BEE-9ADB-09C70AC18CDF}"/>
              </a:ext>
            </a:extLst>
          </p:cNvPr>
          <p:cNvGrpSpPr/>
          <p:nvPr/>
        </p:nvGrpSpPr>
        <p:grpSpPr>
          <a:xfrm>
            <a:off x="5217763" y="4819582"/>
            <a:ext cx="5831237" cy="553998"/>
            <a:chOff x="5452003" y="1685219"/>
            <a:chExt cx="5831237" cy="553998"/>
          </a:xfrm>
        </p:grpSpPr>
        <p:sp>
          <p:nvSpPr>
            <p:cNvPr id="33" name="流程图: 数据 32">
              <a:extLst>
                <a:ext uri="{FF2B5EF4-FFF2-40B4-BE49-F238E27FC236}">
                  <a16:creationId xmlns:a16="http://schemas.microsoft.com/office/drawing/2014/main" id="{AC1AEA26-0BC2-447B-A6FF-BF66700E5AEC}"/>
                </a:ext>
              </a:extLst>
            </p:cNvPr>
            <p:cNvSpPr/>
            <p:nvPr/>
          </p:nvSpPr>
          <p:spPr>
            <a:xfrm>
              <a:off x="5452003" y="1692137"/>
              <a:ext cx="832223" cy="543284"/>
            </a:xfrm>
            <a:prstGeom prst="flowChartInputOutpu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a:extLst>
                <a:ext uri="{FF2B5EF4-FFF2-40B4-BE49-F238E27FC236}">
                  <a16:creationId xmlns:a16="http://schemas.microsoft.com/office/drawing/2014/main" id="{6642C9DB-7B65-4C24-BBF5-AD60C7C3150D}"/>
                </a:ext>
              </a:extLst>
            </p:cNvPr>
            <p:cNvSpPr/>
            <p:nvPr/>
          </p:nvSpPr>
          <p:spPr>
            <a:xfrm>
              <a:off x="5585968" y="1685220"/>
              <a:ext cx="698257" cy="548640"/>
            </a:xfrm>
            <a:prstGeom prst="rect">
              <a:avLst/>
            </a:prstGeom>
          </p:spPr>
          <p:txBody>
            <a:bodyPr wrap="square">
              <a:spAutoFit/>
            </a:bodyPr>
            <a:lstStyle/>
            <a:p>
              <a:r>
                <a:rPr altLang="zh-CN" lang="en-US" sz="3000">
                  <a:solidFill>
                    <a:schemeClr val="bg1"/>
                  </a:solidFill>
                  <a:latin charset="0" panose="020b0806030902050204" pitchFamily="34" typeface="Impact"/>
                </a:rPr>
                <a:t>04</a:t>
              </a:r>
            </a:p>
          </p:txBody>
        </p:sp>
        <p:sp>
          <p:nvSpPr>
            <p:cNvPr id="35" name="矩形 34">
              <a:extLst>
                <a:ext uri="{FF2B5EF4-FFF2-40B4-BE49-F238E27FC236}">
                  <a16:creationId xmlns:a16="http://schemas.microsoft.com/office/drawing/2014/main" id="{A487E1F5-DC7C-4FB4-A321-DE671C9996D4}"/>
                </a:ext>
              </a:extLst>
            </p:cNvPr>
            <p:cNvSpPr/>
            <p:nvPr/>
          </p:nvSpPr>
          <p:spPr>
            <a:xfrm>
              <a:off x="6096000" y="1692137"/>
              <a:ext cx="5187240" cy="54328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文本框 35">
              <a:extLst>
                <a:ext uri="{FF2B5EF4-FFF2-40B4-BE49-F238E27FC236}">
                  <a16:creationId xmlns:a16="http://schemas.microsoft.com/office/drawing/2014/main" id="{BDD30693-E5FF-40DC-BC43-EA275DA5A92A}"/>
                </a:ext>
              </a:extLst>
            </p:cNvPr>
            <p:cNvSpPr txBox="1"/>
            <p:nvPr/>
          </p:nvSpPr>
          <p:spPr>
            <a:xfrm>
              <a:off x="6456511" y="1757155"/>
              <a:ext cx="1344624" cy="396240"/>
            </a:xfrm>
            <a:prstGeom prst="rect">
              <a:avLst/>
            </a:prstGeom>
            <a:noFill/>
          </p:spPr>
          <p:txBody>
            <a:bodyPr rtlCol="0" wrap="square">
              <a:spAutoFit/>
            </a:bodyPr>
            <a:lstStyle/>
            <a:p>
              <a:r>
                <a:rPr altLang="en-US" b="1" lang="zh-CN" sz="2000">
                  <a:latin charset="-122" panose="02010600030101010101" pitchFamily="2" typeface="等线"/>
                </a:rPr>
                <a:t>论文总结</a:t>
              </a:r>
            </a:p>
          </p:txBody>
        </p:sp>
      </p:grpSp>
    </p:spTree>
    <p:extLst>
      <p:ext uri="{BB962C8B-B14F-4D97-AF65-F5344CB8AC3E}">
        <p14:creationId val="3019393767"/>
      </p:ext>
    </p:extLst>
  </p:cSld>
  <p:clrMapOvr>
    <a:masterClrMapping/>
  </p:clrMapOvr>
  <mc:AlternateContent>
    <mc:Choice Requires="p15">
      <p:transition p14:dur="1250" spd="slow">
        <p15:prstTrans prst="pageCurlDouble"/>
      </p:transition>
    </mc:Choice>
    <mc:Fallback>
      <p:transition spd="slow">
        <p:fade/>
      </p:transition>
    </mc:Fallback>
  </mc:AlternateConten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FBF1C8B6-F91A-47E9-BEBA-1B879B8B8BE4}"/>
              </a:ext>
            </a:extLst>
          </p:cNvPr>
          <p:cNvSpPr/>
          <p:nvPr/>
        </p:nvSpPr>
        <p:spPr>
          <a:xfrm>
            <a:off x="8503027" y="-13648"/>
            <a:ext cx="1307337" cy="7233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文本框 2">
            <a:extLst>
              <a:ext uri="{FF2B5EF4-FFF2-40B4-BE49-F238E27FC236}">
                <a16:creationId xmlns:a16="http://schemas.microsoft.com/office/drawing/2014/main" id="{0151E577-02EB-44A4-AE35-5DDE0607C2B8}"/>
              </a:ext>
            </a:extLst>
          </p:cNvPr>
          <p:cNvSpPr txBox="1"/>
          <p:nvPr/>
        </p:nvSpPr>
        <p:spPr>
          <a:xfrm>
            <a:off x="1726714" y="146880"/>
            <a:ext cx="20116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选题的背景与意义</a:t>
            </a:r>
          </a:p>
        </p:txBody>
      </p:sp>
      <p:sp>
        <p:nvSpPr>
          <p:cNvPr id="4" name="文本框 3">
            <a:extLst>
              <a:ext uri="{FF2B5EF4-FFF2-40B4-BE49-F238E27FC236}">
                <a16:creationId xmlns:a16="http://schemas.microsoft.com/office/drawing/2014/main" id="{448C8D6D-4926-43BD-9959-061416D08EE8}"/>
              </a:ext>
            </a:extLst>
          </p:cNvPr>
          <p:cNvSpPr txBox="1"/>
          <p:nvPr/>
        </p:nvSpPr>
        <p:spPr>
          <a:xfrm>
            <a:off x="4033185" y="146880"/>
            <a:ext cx="17830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研究方法及过程</a:t>
            </a:r>
          </a:p>
        </p:txBody>
      </p:sp>
      <p:sp>
        <p:nvSpPr>
          <p:cNvPr id="5" name="文本框 4">
            <a:extLst>
              <a:ext uri="{FF2B5EF4-FFF2-40B4-BE49-F238E27FC236}">
                <a16:creationId xmlns:a16="http://schemas.microsoft.com/office/drawing/2014/main" id="{FBA397D2-02B3-4605-A370-345C65D517C6}"/>
              </a:ext>
            </a:extLst>
          </p:cNvPr>
          <p:cNvSpPr txBox="1"/>
          <p:nvPr/>
        </p:nvSpPr>
        <p:spPr>
          <a:xfrm>
            <a:off x="6096000" y="146880"/>
            <a:ext cx="2262158" cy="365760"/>
          </a:xfrm>
          <a:prstGeom prst="rect">
            <a:avLst/>
          </a:prstGeom>
          <a:noFill/>
        </p:spPr>
        <p:txBody>
          <a:bodyPr rtlCol="0" wrap="square">
            <a:spAutoFit/>
          </a:bodyPr>
          <a:lstStyle/>
          <a:p>
            <a:r>
              <a:rPr altLang="en-US" b="1" lang="zh-CN">
                <a:latin charset="-122" panose="02010600030101010101" pitchFamily="2" typeface="等线"/>
                <a:ea charset="-122" panose="02010600030101010101" pitchFamily="2" typeface="等线"/>
              </a:rPr>
              <a:t>研究成果展示及应用</a:t>
            </a:r>
          </a:p>
        </p:txBody>
      </p:sp>
      <p:sp>
        <p:nvSpPr>
          <p:cNvPr id="6" name="文本框 5">
            <a:extLst>
              <a:ext uri="{FF2B5EF4-FFF2-40B4-BE49-F238E27FC236}">
                <a16:creationId xmlns:a16="http://schemas.microsoft.com/office/drawing/2014/main" id="{16331AF2-C4DC-4F70-95AD-8BC7F41B3A4D}"/>
              </a:ext>
            </a:extLst>
          </p:cNvPr>
          <p:cNvSpPr txBox="1"/>
          <p:nvPr/>
        </p:nvSpPr>
        <p:spPr>
          <a:xfrm>
            <a:off x="8620479" y="146880"/>
            <a:ext cx="1097280" cy="365760"/>
          </a:xfrm>
          <a:prstGeom prst="rect">
            <a:avLst/>
          </a:prstGeom>
          <a:noFill/>
        </p:spPr>
        <p:txBody>
          <a:bodyPr rtlCol="0" wrap="none">
            <a:spAutoFit/>
          </a:bodyPr>
          <a:lstStyle/>
          <a:p>
            <a:r>
              <a:rPr altLang="en-US" b="1" lang="zh-CN">
                <a:solidFill>
                  <a:schemeClr val="bg1"/>
                </a:solidFill>
                <a:latin charset="-122" panose="02010600030101010101" pitchFamily="2" typeface="等线"/>
                <a:ea charset="-122" panose="02010600030101010101" pitchFamily="2" typeface="等线"/>
              </a:rPr>
              <a:t>论文总结</a:t>
            </a:r>
          </a:p>
        </p:txBody>
      </p:sp>
      <p:sp>
        <p:nvSpPr>
          <p:cNvPr id="7" name="任意多边形 10">
            <a:extLst>
              <a:ext uri="{FF2B5EF4-FFF2-40B4-BE49-F238E27FC236}">
                <a16:creationId xmlns:a16="http://schemas.microsoft.com/office/drawing/2014/main" id="{284AE3C1-ABE4-4015-9ABC-FDB10F37858F}"/>
              </a:ext>
            </a:extLst>
          </p:cNvPr>
          <p:cNvSpPr/>
          <p:nvPr/>
        </p:nvSpPr>
        <p:spPr>
          <a:xfrm>
            <a:off x="8707177" y="2960397"/>
            <a:ext cx="2363194" cy="1496765"/>
          </a:xfrm>
          <a:custGeom>
            <a:gdLst>
              <a:gd fmla="*/ 1525272 w 1525272" name="connsiteX0"/>
              <a:gd fmla="*/ 483027 h 966054" name="connsiteY0"/>
              <a:gd fmla="*/ 1258806 w 1525272" name="connsiteX1"/>
              <a:gd fmla="*/ 966054 h 966054" name="connsiteY1"/>
              <a:gd fmla="*/ 0 w 1525272" name="connsiteX2"/>
              <a:gd fmla="*/ 966054 h 966054" name="connsiteY2"/>
              <a:gd fmla="*/ 324547 w 1525272" name="connsiteX3"/>
              <a:gd fmla="*/ 482479 h 966054" name="connsiteY3"/>
              <a:gd fmla="*/ 736 w 1525272" name="connsiteX4"/>
              <a:gd fmla="*/ 0 h 966054" name="connsiteY4"/>
              <a:gd fmla="*/ 1258806 w 1525272" name="connsiteX5"/>
              <a:gd fmla="*/ 0 h 966054" name="connsiteY5"/>
              <a:gd fmla="*/ 1525272 w 1525272" name="connsiteX6"/>
              <a:gd fmla="*/ 483027 h 966054"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966054" w="1525272">
                <a:moveTo>
                  <a:pt x="1525272" y="483027"/>
                </a:moveTo>
                <a:lnTo>
                  <a:pt x="1258806" y="966054"/>
                </a:lnTo>
                <a:lnTo>
                  <a:pt x="0" y="966054"/>
                </a:lnTo>
                <a:lnTo>
                  <a:pt x="324547" y="482479"/>
                </a:lnTo>
                <a:lnTo>
                  <a:pt x="736" y="0"/>
                </a:lnTo>
                <a:lnTo>
                  <a:pt x="1258806" y="0"/>
                </a:lnTo>
                <a:lnTo>
                  <a:pt x="1525272" y="483027"/>
                </a:lnTo>
                <a:close/>
              </a:path>
            </a:pathLst>
          </a:custGeom>
          <a:solidFill>
            <a:schemeClr val="tx1">
              <a:lumMod val="95000"/>
              <a:lumOff val="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solidFill>
                <a:prstClr val="white"/>
              </a:solidFill>
              <a:latin typeface="Arial"/>
              <a:ea typeface="微软雅黑"/>
              <a:sym typeface="Arial"/>
            </a:endParaRPr>
          </a:p>
        </p:txBody>
      </p:sp>
      <p:sp>
        <p:nvSpPr>
          <p:cNvPr id="8" name="任意多边形 12">
            <a:extLst>
              <a:ext uri="{FF2B5EF4-FFF2-40B4-BE49-F238E27FC236}">
                <a16:creationId xmlns:a16="http://schemas.microsoft.com/office/drawing/2014/main" id="{5C265504-4E6A-48C6-A821-007989E7BA96}"/>
              </a:ext>
            </a:extLst>
          </p:cNvPr>
          <p:cNvSpPr/>
          <p:nvPr/>
        </p:nvSpPr>
        <p:spPr>
          <a:xfrm rot="2700000">
            <a:off x="9031567" y="2914102"/>
            <a:ext cx="1624140" cy="1624312"/>
          </a:xfrm>
          <a:custGeom>
            <a:gdLst>
              <a:gd fmla="*/ 39400 w 1444932" name="connsiteX0"/>
              <a:gd fmla="*/ 39554 h 1445086" name="connsiteY0"/>
              <a:gd fmla="*/ 134519 w 1444932" name="connsiteX1"/>
              <a:gd fmla="*/ 155 h 1445086" name="connsiteY1"/>
              <a:gd fmla="*/ 894281 w 1444932" name="connsiteX2"/>
              <a:gd fmla="*/ 155 h 1445086" name="connsiteY2"/>
              <a:gd fmla="*/ 905823 w 1444932" name="connsiteX3"/>
              <a:gd fmla="*/ 2485 h 1445086" name="connsiteY3"/>
              <a:gd fmla="*/ 905881 w 1444932" name="connsiteX4"/>
              <a:gd fmla="*/ 154 h 1445086" name="connsiteY4"/>
              <a:gd fmla="*/ 1431928 w 1444932" name="connsiteX5"/>
              <a:gd fmla="*/ 427073 h 1445086" name="connsiteY5"/>
              <a:gd fmla="*/ 1439322 w 1444932" name="connsiteX6"/>
              <a:gd fmla="*/ 523015 h 1445086" name="connsiteY6"/>
              <a:gd fmla="*/ 1444932 w 1444932" name="connsiteX7"/>
              <a:gd fmla="*/ 550805 h 1445086" name="connsiteY7"/>
              <a:gd fmla="*/ 1444932 w 1444932" name="connsiteX8"/>
              <a:gd fmla="*/ 1310567 h 1445086" name="connsiteY8"/>
              <a:gd fmla="*/ 1310414 w 1444932" name="connsiteX9"/>
              <a:gd fmla="*/ 1445086 h 1445086" name="connsiteY9"/>
              <a:gd fmla="*/ 1175895 w 1444932" name="connsiteX10"/>
              <a:gd fmla="*/ 1310567 h 1445086" name="connsiteY10"/>
              <a:gd fmla="*/ 1175894 w 1444932" name="connsiteX11"/>
              <a:gd fmla="*/ 550805 h 1445086" name="connsiteY11"/>
              <a:gd fmla="*/ 1176924 w 1444932" name="connsiteX12"/>
              <a:gd fmla="*/ 545705 h 1445086" name="connsiteY12"/>
              <a:gd fmla="*/ 1175290 w 1444932" name="connsiteX13"/>
              <a:gd fmla="*/ 545705 h 1445086" name="connsiteY13"/>
              <a:gd fmla="*/ 899147 w 1444932" name="connsiteX14"/>
              <a:gd fmla="*/ 269562 h 1445086" name="connsiteY14"/>
              <a:gd fmla="*/ 899181 w 1444932" name="connsiteX15"/>
              <a:gd fmla="*/ 268204 h 1445086" name="connsiteY15"/>
              <a:gd fmla="*/ 894281 w 1444932" name="connsiteX16"/>
              <a:gd fmla="*/ 269193 h 1445086" name="connsiteY16"/>
              <a:gd fmla="*/ 134519 w 1444932" name="connsiteX17"/>
              <a:gd fmla="*/ 269193 h 1445086" name="connsiteY17"/>
              <a:gd fmla="*/ 0 w 1444932" name="connsiteX18"/>
              <a:gd fmla="*/ 134674 h 1445086" name="connsiteY18"/>
              <a:gd fmla="*/ 39400 w 1444932" name="connsiteX19"/>
              <a:gd fmla="*/ 39554 h 1445086" name="connsiteY1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b="b" l="l" r="r" t="t"/>
            <a:pathLst>
              <a:path h="1445086" w="1444932">
                <a:moveTo>
                  <a:pt x="39400" y="39554"/>
                </a:moveTo>
                <a:cubicBezTo>
                  <a:pt x="63743" y="15211"/>
                  <a:pt x="97373" y="155"/>
                  <a:pt x="134519" y="155"/>
                </a:cubicBezTo>
                <a:lnTo>
                  <a:pt x="894281" y="155"/>
                </a:lnTo>
                <a:lnTo>
                  <a:pt x="905823" y="2485"/>
                </a:lnTo>
                <a:lnTo>
                  <a:pt x="905881" y="154"/>
                </a:lnTo>
                <a:cubicBezTo>
                  <a:pt x="1206440" y="-5740"/>
                  <a:pt x="1389685" y="157248"/>
                  <a:pt x="1431928" y="427073"/>
                </a:cubicBezTo>
                <a:lnTo>
                  <a:pt x="1439322" y="523015"/>
                </a:lnTo>
                <a:lnTo>
                  <a:pt x="1444932" y="550805"/>
                </a:lnTo>
                <a:lnTo>
                  <a:pt x="1444932" y="1310567"/>
                </a:lnTo>
                <a:cubicBezTo>
                  <a:pt x="1444933" y="1384860"/>
                  <a:pt x="1384707" y="1445086"/>
                  <a:pt x="1310414" y="1445086"/>
                </a:cubicBezTo>
                <a:cubicBezTo>
                  <a:pt x="1236120" y="1445086"/>
                  <a:pt x="1175894" y="1384860"/>
                  <a:pt x="1175895" y="1310567"/>
                </a:cubicBezTo>
                <a:lnTo>
                  <a:pt x="1175894" y="550805"/>
                </a:lnTo>
                <a:lnTo>
                  <a:pt x="1176924" y="545705"/>
                </a:lnTo>
                <a:lnTo>
                  <a:pt x="1175290" y="545705"/>
                </a:lnTo>
                <a:cubicBezTo>
                  <a:pt x="1169114" y="387989"/>
                  <a:pt x="1176413" y="263949"/>
                  <a:pt x="899147" y="269562"/>
                </a:cubicBezTo>
                <a:lnTo>
                  <a:pt x="899181" y="268204"/>
                </a:lnTo>
                <a:lnTo>
                  <a:pt x="894281" y="269193"/>
                </a:lnTo>
                <a:lnTo>
                  <a:pt x="134519" y="269193"/>
                </a:lnTo>
                <a:cubicBezTo>
                  <a:pt x="60226" y="269193"/>
                  <a:pt x="0" y="208967"/>
                  <a:pt x="0" y="134674"/>
                </a:cubicBezTo>
                <a:cubicBezTo>
                  <a:pt x="0" y="97527"/>
                  <a:pt x="15057" y="63898"/>
                  <a:pt x="39400" y="39554"/>
                </a:cubicBezTo>
                <a:close/>
              </a:path>
            </a:pathLst>
          </a:custGeom>
          <a:gradFill>
            <a:gsLst>
              <a:gs pos="100000">
                <a:schemeClr val="bg1"/>
              </a:gs>
              <a:gs pos="0">
                <a:schemeClr val="bg1">
                  <a:lumMod val="95000"/>
                </a:schemeClr>
              </a:gs>
            </a:gsLst>
            <a:lin ang="2700000" scaled="1"/>
          </a:gradFill>
          <a:ln w="19050">
            <a:gradFill flip="none" rotWithShape="1">
              <a:gsLst>
                <a:gs pos="0">
                  <a:schemeClr val="bg1"/>
                </a:gs>
                <a:gs pos="100000">
                  <a:schemeClr val="bg1">
                    <a:lumMod val="85000"/>
                  </a:schemeClr>
                </a:gs>
              </a:gsLst>
              <a:lin ang="2700000" scaled="1"/>
            </a:gradFill>
          </a:ln>
          <a:effectLst>
            <a:outerShdw algn="tl" blurRad="254000" dir="2700000" dist="101600" rotWithShape="0">
              <a:prstClr val="black">
                <a:alpha val="30000"/>
              </a:prstClr>
            </a:outerShdw>
            <a:softEdge rad="0"/>
          </a:effectLst>
        </p:spPr>
        <p:txBody>
          <a:bodyPr anchor="t" anchorCtr="0" bIns="45720" compatLnSpc="1" lIns="91440" numCol="1" rIns="91440" tIns="45720" vert="horz" wrap="square">
            <a:prstTxWarp prst="textNoShape">
              <a:avLst/>
            </a:prstTxWarp>
            <a:noAutofit/>
          </a:bodyPr>
          <a:lstStyle/>
          <a:p>
            <a:endParaRPr altLang="en-US" lang="zh-CN">
              <a:solidFill>
                <a:prstClr val="black"/>
              </a:solidFill>
              <a:latin typeface="Arial"/>
              <a:ea typeface="微软雅黑"/>
              <a:sym typeface="Arial"/>
            </a:endParaRPr>
          </a:p>
        </p:txBody>
      </p:sp>
      <p:sp>
        <p:nvSpPr>
          <p:cNvPr id="9" name="任意多边形 13">
            <a:extLst>
              <a:ext uri="{FF2B5EF4-FFF2-40B4-BE49-F238E27FC236}">
                <a16:creationId xmlns:a16="http://schemas.microsoft.com/office/drawing/2014/main" id="{4D49B289-9023-4283-AF1D-93FAE4B163F8}"/>
              </a:ext>
            </a:extLst>
          </p:cNvPr>
          <p:cNvSpPr/>
          <p:nvPr/>
        </p:nvSpPr>
        <p:spPr>
          <a:xfrm>
            <a:off x="6292168" y="2960710"/>
            <a:ext cx="2363194" cy="1496765"/>
          </a:xfrm>
          <a:custGeom>
            <a:gdLst>
              <a:gd fmla="*/ 1525272 w 1525272" name="connsiteX0"/>
              <a:gd fmla="*/ 483027 h 966054" name="connsiteY0"/>
              <a:gd fmla="*/ 1258806 w 1525272" name="connsiteX1"/>
              <a:gd fmla="*/ 966054 h 966054" name="connsiteY1"/>
              <a:gd fmla="*/ 0 w 1525272" name="connsiteX2"/>
              <a:gd fmla="*/ 966054 h 966054" name="connsiteY2"/>
              <a:gd fmla="*/ 324547 w 1525272" name="connsiteX3"/>
              <a:gd fmla="*/ 482479 h 966054" name="connsiteY3"/>
              <a:gd fmla="*/ 736 w 1525272" name="connsiteX4"/>
              <a:gd fmla="*/ 0 h 966054" name="connsiteY4"/>
              <a:gd fmla="*/ 1258806 w 1525272" name="connsiteX5"/>
              <a:gd fmla="*/ 0 h 966054" name="connsiteY5"/>
              <a:gd fmla="*/ 1525272 w 1525272" name="connsiteX6"/>
              <a:gd fmla="*/ 483027 h 966054"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966054" w="1525272">
                <a:moveTo>
                  <a:pt x="1525272" y="483027"/>
                </a:moveTo>
                <a:lnTo>
                  <a:pt x="1258806" y="966054"/>
                </a:lnTo>
                <a:lnTo>
                  <a:pt x="0" y="966054"/>
                </a:lnTo>
                <a:lnTo>
                  <a:pt x="324547" y="482479"/>
                </a:lnTo>
                <a:lnTo>
                  <a:pt x="736" y="0"/>
                </a:lnTo>
                <a:lnTo>
                  <a:pt x="1258806" y="0"/>
                </a:lnTo>
                <a:lnTo>
                  <a:pt x="1525272" y="483027"/>
                </a:lnTo>
                <a:close/>
              </a:path>
            </a:pathLst>
          </a:custGeom>
          <a:solidFill>
            <a:schemeClr val="accent3">
              <a:lumMod val="100000"/>
            </a:schemeClr>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latin typeface="Arial"/>
              <a:ea typeface="微软雅黑"/>
              <a:sym typeface="Arial"/>
            </a:endParaRPr>
          </a:p>
        </p:txBody>
      </p:sp>
      <p:sp>
        <p:nvSpPr>
          <p:cNvPr id="10" name="任意多边形 19">
            <a:extLst>
              <a:ext uri="{FF2B5EF4-FFF2-40B4-BE49-F238E27FC236}">
                <a16:creationId xmlns:a16="http://schemas.microsoft.com/office/drawing/2014/main" id="{3656B438-0F8C-49A6-98A0-DB6792CA505C}"/>
              </a:ext>
            </a:extLst>
          </p:cNvPr>
          <p:cNvSpPr/>
          <p:nvPr/>
        </p:nvSpPr>
        <p:spPr>
          <a:xfrm rot="2700000">
            <a:off x="6616558" y="2914415"/>
            <a:ext cx="1624140" cy="1624312"/>
          </a:xfrm>
          <a:custGeom>
            <a:gdLst>
              <a:gd fmla="*/ 39400 w 1444932" name="connsiteX0"/>
              <a:gd fmla="*/ 39554 h 1445086" name="connsiteY0"/>
              <a:gd fmla="*/ 134519 w 1444932" name="connsiteX1"/>
              <a:gd fmla="*/ 155 h 1445086" name="connsiteY1"/>
              <a:gd fmla="*/ 894281 w 1444932" name="connsiteX2"/>
              <a:gd fmla="*/ 155 h 1445086" name="connsiteY2"/>
              <a:gd fmla="*/ 905823 w 1444932" name="connsiteX3"/>
              <a:gd fmla="*/ 2485 h 1445086" name="connsiteY3"/>
              <a:gd fmla="*/ 905881 w 1444932" name="connsiteX4"/>
              <a:gd fmla="*/ 154 h 1445086" name="connsiteY4"/>
              <a:gd fmla="*/ 1431928 w 1444932" name="connsiteX5"/>
              <a:gd fmla="*/ 427073 h 1445086" name="connsiteY5"/>
              <a:gd fmla="*/ 1439322 w 1444932" name="connsiteX6"/>
              <a:gd fmla="*/ 523015 h 1445086" name="connsiteY6"/>
              <a:gd fmla="*/ 1444932 w 1444932" name="connsiteX7"/>
              <a:gd fmla="*/ 550805 h 1445086" name="connsiteY7"/>
              <a:gd fmla="*/ 1444932 w 1444932" name="connsiteX8"/>
              <a:gd fmla="*/ 1310567 h 1445086" name="connsiteY8"/>
              <a:gd fmla="*/ 1310414 w 1444932" name="connsiteX9"/>
              <a:gd fmla="*/ 1445086 h 1445086" name="connsiteY9"/>
              <a:gd fmla="*/ 1175895 w 1444932" name="connsiteX10"/>
              <a:gd fmla="*/ 1310567 h 1445086" name="connsiteY10"/>
              <a:gd fmla="*/ 1175894 w 1444932" name="connsiteX11"/>
              <a:gd fmla="*/ 550805 h 1445086" name="connsiteY11"/>
              <a:gd fmla="*/ 1176924 w 1444932" name="connsiteX12"/>
              <a:gd fmla="*/ 545705 h 1445086" name="connsiteY12"/>
              <a:gd fmla="*/ 1175290 w 1444932" name="connsiteX13"/>
              <a:gd fmla="*/ 545705 h 1445086" name="connsiteY13"/>
              <a:gd fmla="*/ 899147 w 1444932" name="connsiteX14"/>
              <a:gd fmla="*/ 269562 h 1445086" name="connsiteY14"/>
              <a:gd fmla="*/ 899181 w 1444932" name="connsiteX15"/>
              <a:gd fmla="*/ 268204 h 1445086" name="connsiteY15"/>
              <a:gd fmla="*/ 894281 w 1444932" name="connsiteX16"/>
              <a:gd fmla="*/ 269193 h 1445086" name="connsiteY16"/>
              <a:gd fmla="*/ 134519 w 1444932" name="connsiteX17"/>
              <a:gd fmla="*/ 269193 h 1445086" name="connsiteY17"/>
              <a:gd fmla="*/ 0 w 1444932" name="connsiteX18"/>
              <a:gd fmla="*/ 134674 h 1445086" name="connsiteY18"/>
              <a:gd fmla="*/ 39400 w 1444932" name="connsiteX19"/>
              <a:gd fmla="*/ 39554 h 1445086" name="connsiteY1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b="b" l="l" r="r" t="t"/>
            <a:pathLst>
              <a:path h="1445086" w="1444932">
                <a:moveTo>
                  <a:pt x="39400" y="39554"/>
                </a:moveTo>
                <a:cubicBezTo>
                  <a:pt x="63743" y="15211"/>
                  <a:pt x="97373" y="155"/>
                  <a:pt x="134519" y="155"/>
                </a:cubicBezTo>
                <a:lnTo>
                  <a:pt x="894281" y="155"/>
                </a:lnTo>
                <a:lnTo>
                  <a:pt x="905823" y="2485"/>
                </a:lnTo>
                <a:lnTo>
                  <a:pt x="905881" y="154"/>
                </a:lnTo>
                <a:cubicBezTo>
                  <a:pt x="1206440" y="-5740"/>
                  <a:pt x="1389685" y="157248"/>
                  <a:pt x="1431928" y="427073"/>
                </a:cubicBezTo>
                <a:lnTo>
                  <a:pt x="1439322" y="523015"/>
                </a:lnTo>
                <a:lnTo>
                  <a:pt x="1444932" y="550805"/>
                </a:lnTo>
                <a:lnTo>
                  <a:pt x="1444932" y="1310567"/>
                </a:lnTo>
                <a:cubicBezTo>
                  <a:pt x="1444933" y="1384860"/>
                  <a:pt x="1384707" y="1445086"/>
                  <a:pt x="1310414" y="1445086"/>
                </a:cubicBezTo>
                <a:cubicBezTo>
                  <a:pt x="1236120" y="1445086"/>
                  <a:pt x="1175894" y="1384860"/>
                  <a:pt x="1175895" y="1310567"/>
                </a:cubicBezTo>
                <a:lnTo>
                  <a:pt x="1175894" y="550805"/>
                </a:lnTo>
                <a:lnTo>
                  <a:pt x="1176924" y="545705"/>
                </a:lnTo>
                <a:lnTo>
                  <a:pt x="1175290" y="545705"/>
                </a:lnTo>
                <a:cubicBezTo>
                  <a:pt x="1169114" y="387989"/>
                  <a:pt x="1176413" y="263949"/>
                  <a:pt x="899147" y="269562"/>
                </a:cubicBezTo>
                <a:lnTo>
                  <a:pt x="899181" y="268204"/>
                </a:lnTo>
                <a:lnTo>
                  <a:pt x="894281" y="269193"/>
                </a:lnTo>
                <a:lnTo>
                  <a:pt x="134519" y="269193"/>
                </a:lnTo>
                <a:cubicBezTo>
                  <a:pt x="60226" y="269193"/>
                  <a:pt x="0" y="208967"/>
                  <a:pt x="0" y="134674"/>
                </a:cubicBezTo>
                <a:cubicBezTo>
                  <a:pt x="0" y="97527"/>
                  <a:pt x="15057" y="63898"/>
                  <a:pt x="39400" y="39554"/>
                </a:cubicBezTo>
                <a:close/>
              </a:path>
            </a:pathLst>
          </a:custGeom>
          <a:gradFill>
            <a:gsLst>
              <a:gs pos="100000">
                <a:schemeClr val="bg1"/>
              </a:gs>
              <a:gs pos="0">
                <a:schemeClr val="bg1">
                  <a:lumMod val="95000"/>
                </a:schemeClr>
              </a:gs>
            </a:gsLst>
            <a:lin ang="2700000" scaled="1"/>
          </a:gradFill>
          <a:ln w="19050">
            <a:gradFill flip="none" rotWithShape="1">
              <a:gsLst>
                <a:gs pos="0">
                  <a:schemeClr val="bg1"/>
                </a:gs>
                <a:gs pos="100000">
                  <a:schemeClr val="bg1">
                    <a:lumMod val="85000"/>
                  </a:schemeClr>
                </a:gs>
              </a:gsLst>
              <a:lin ang="2700000" scaled="1"/>
            </a:gradFill>
          </a:ln>
          <a:effectLst>
            <a:outerShdw algn="tl" blurRad="254000" dir="2700000" dist="101600" rotWithShape="0">
              <a:prstClr val="black">
                <a:alpha val="30000"/>
              </a:prstClr>
            </a:outerShdw>
            <a:softEdge rad="0"/>
          </a:effectLst>
        </p:spPr>
        <p:txBody>
          <a:bodyPr anchor="t" anchorCtr="0" bIns="45720" compatLnSpc="1" lIns="91440" numCol="1" rIns="91440" tIns="45720" vert="horz" wrap="square">
            <a:prstTxWarp prst="textNoShape">
              <a:avLst/>
            </a:prstTxWarp>
            <a:noAutofit/>
          </a:bodyPr>
          <a:lstStyle/>
          <a:p>
            <a:endParaRPr altLang="en-US" lang="zh-CN">
              <a:solidFill>
                <a:prstClr val="black"/>
              </a:solidFill>
              <a:latin typeface="Arial"/>
              <a:ea typeface="微软雅黑"/>
              <a:sym typeface="Arial"/>
            </a:endParaRPr>
          </a:p>
        </p:txBody>
      </p:sp>
      <p:sp>
        <p:nvSpPr>
          <p:cNvPr id="11" name="任意多边形 20">
            <a:extLst>
              <a:ext uri="{FF2B5EF4-FFF2-40B4-BE49-F238E27FC236}">
                <a16:creationId xmlns:a16="http://schemas.microsoft.com/office/drawing/2014/main" id="{895C4A91-8763-4064-A32B-F8819C0B7B32}"/>
              </a:ext>
            </a:extLst>
          </p:cNvPr>
          <p:cNvSpPr/>
          <p:nvPr/>
        </p:nvSpPr>
        <p:spPr>
          <a:xfrm>
            <a:off x="3910666" y="2970280"/>
            <a:ext cx="2363194" cy="1496765"/>
          </a:xfrm>
          <a:custGeom>
            <a:gdLst>
              <a:gd fmla="*/ 1525272 w 1525272" name="connsiteX0"/>
              <a:gd fmla="*/ 483027 h 966054" name="connsiteY0"/>
              <a:gd fmla="*/ 1258806 w 1525272" name="connsiteX1"/>
              <a:gd fmla="*/ 966054 h 966054" name="connsiteY1"/>
              <a:gd fmla="*/ 0 w 1525272" name="connsiteX2"/>
              <a:gd fmla="*/ 966054 h 966054" name="connsiteY2"/>
              <a:gd fmla="*/ 324547 w 1525272" name="connsiteX3"/>
              <a:gd fmla="*/ 482479 h 966054" name="connsiteY3"/>
              <a:gd fmla="*/ 736 w 1525272" name="connsiteX4"/>
              <a:gd fmla="*/ 0 h 966054" name="connsiteY4"/>
              <a:gd fmla="*/ 1258806 w 1525272" name="connsiteX5"/>
              <a:gd fmla="*/ 0 h 966054" name="connsiteY5"/>
              <a:gd fmla="*/ 1525272 w 1525272" name="connsiteX6"/>
              <a:gd fmla="*/ 483027 h 966054"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966054" w="1525272">
                <a:moveTo>
                  <a:pt x="1525272" y="483027"/>
                </a:moveTo>
                <a:lnTo>
                  <a:pt x="1258806" y="966054"/>
                </a:lnTo>
                <a:lnTo>
                  <a:pt x="0" y="966054"/>
                </a:lnTo>
                <a:lnTo>
                  <a:pt x="324547" y="482479"/>
                </a:lnTo>
                <a:lnTo>
                  <a:pt x="736" y="0"/>
                </a:lnTo>
                <a:lnTo>
                  <a:pt x="1258806" y="0"/>
                </a:lnTo>
                <a:lnTo>
                  <a:pt x="1525272" y="483027"/>
                </a:lnTo>
                <a:close/>
              </a:path>
            </a:pathLst>
          </a:custGeom>
          <a:solidFill>
            <a:schemeClr val="tx1">
              <a:lumMod val="95000"/>
              <a:lumOff val="5000"/>
            </a:schemeClr>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latin typeface="Arial"/>
              <a:ea typeface="微软雅黑"/>
              <a:sym typeface="Arial"/>
            </a:endParaRPr>
          </a:p>
        </p:txBody>
      </p:sp>
      <p:sp>
        <p:nvSpPr>
          <p:cNvPr id="12" name="任意多边形 22">
            <a:extLst>
              <a:ext uri="{FF2B5EF4-FFF2-40B4-BE49-F238E27FC236}">
                <a16:creationId xmlns:a16="http://schemas.microsoft.com/office/drawing/2014/main" id="{D3C60EED-ABE8-46D3-B3DA-4EEF7674AF1A}"/>
              </a:ext>
            </a:extLst>
          </p:cNvPr>
          <p:cNvSpPr/>
          <p:nvPr/>
        </p:nvSpPr>
        <p:spPr>
          <a:xfrm rot="2700000">
            <a:off x="4235056" y="2923986"/>
            <a:ext cx="1624140" cy="1624312"/>
          </a:xfrm>
          <a:custGeom>
            <a:gdLst>
              <a:gd fmla="*/ 39400 w 1444932" name="connsiteX0"/>
              <a:gd fmla="*/ 39554 h 1445086" name="connsiteY0"/>
              <a:gd fmla="*/ 134519 w 1444932" name="connsiteX1"/>
              <a:gd fmla="*/ 155 h 1445086" name="connsiteY1"/>
              <a:gd fmla="*/ 894281 w 1444932" name="connsiteX2"/>
              <a:gd fmla="*/ 155 h 1445086" name="connsiteY2"/>
              <a:gd fmla="*/ 905823 w 1444932" name="connsiteX3"/>
              <a:gd fmla="*/ 2485 h 1445086" name="connsiteY3"/>
              <a:gd fmla="*/ 905881 w 1444932" name="connsiteX4"/>
              <a:gd fmla="*/ 154 h 1445086" name="connsiteY4"/>
              <a:gd fmla="*/ 1431928 w 1444932" name="connsiteX5"/>
              <a:gd fmla="*/ 427073 h 1445086" name="connsiteY5"/>
              <a:gd fmla="*/ 1439322 w 1444932" name="connsiteX6"/>
              <a:gd fmla="*/ 523015 h 1445086" name="connsiteY6"/>
              <a:gd fmla="*/ 1444932 w 1444932" name="connsiteX7"/>
              <a:gd fmla="*/ 550805 h 1445086" name="connsiteY7"/>
              <a:gd fmla="*/ 1444932 w 1444932" name="connsiteX8"/>
              <a:gd fmla="*/ 1310567 h 1445086" name="connsiteY8"/>
              <a:gd fmla="*/ 1310414 w 1444932" name="connsiteX9"/>
              <a:gd fmla="*/ 1445086 h 1445086" name="connsiteY9"/>
              <a:gd fmla="*/ 1175895 w 1444932" name="connsiteX10"/>
              <a:gd fmla="*/ 1310567 h 1445086" name="connsiteY10"/>
              <a:gd fmla="*/ 1175894 w 1444932" name="connsiteX11"/>
              <a:gd fmla="*/ 550805 h 1445086" name="connsiteY11"/>
              <a:gd fmla="*/ 1176924 w 1444932" name="connsiteX12"/>
              <a:gd fmla="*/ 545705 h 1445086" name="connsiteY12"/>
              <a:gd fmla="*/ 1175290 w 1444932" name="connsiteX13"/>
              <a:gd fmla="*/ 545705 h 1445086" name="connsiteY13"/>
              <a:gd fmla="*/ 899147 w 1444932" name="connsiteX14"/>
              <a:gd fmla="*/ 269562 h 1445086" name="connsiteY14"/>
              <a:gd fmla="*/ 899181 w 1444932" name="connsiteX15"/>
              <a:gd fmla="*/ 268204 h 1445086" name="connsiteY15"/>
              <a:gd fmla="*/ 894281 w 1444932" name="connsiteX16"/>
              <a:gd fmla="*/ 269193 h 1445086" name="connsiteY16"/>
              <a:gd fmla="*/ 134519 w 1444932" name="connsiteX17"/>
              <a:gd fmla="*/ 269193 h 1445086" name="connsiteY17"/>
              <a:gd fmla="*/ 0 w 1444932" name="connsiteX18"/>
              <a:gd fmla="*/ 134674 h 1445086" name="connsiteY18"/>
              <a:gd fmla="*/ 39400 w 1444932" name="connsiteX19"/>
              <a:gd fmla="*/ 39554 h 1445086" name="connsiteY1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b="b" l="l" r="r" t="t"/>
            <a:pathLst>
              <a:path h="1445086" w="1444932">
                <a:moveTo>
                  <a:pt x="39400" y="39554"/>
                </a:moveTo>
                <a:cubicBezTo>
                  <a:pt x="63743" y="15211"/>
                  <a:pt x="97373" y="155"/>
                  <a:pt x="134519" y="155"/>
                </a:cubicBezTo>
                <a:lnTo>
                  <a:pt x="894281" y="155"/>
                </a:lnTo>
                <a:lnTo>
                  <a:pt x="905823" y="2485"/>
                </a:lnTo>
                <a:lnTo>
                  <a:pt x="905881" y="154"/>
                </a:lnTo>
                <a:cubicBezTo>
                  <a:pt x="1206440" y="-5740"/>
                  <a:pt x="1389685" y="157248"/>
                  <a:pt x="1431928" y="427073"/>
                </a:cubicBezTo>
                <a:lnTo>
                  <a:pt x="1439322" y="523015"/>
                </a:lnTo>
                <a:lnTo>
                  <a:pt x="1444932" y="550805"/>
                </a:lnTo>
                <a:lnTo>
                  <a:pt x="1444932" y="1310567"/>
                </a:lnTo>
                <a:cubicBezTo>
                  <a:pt x="1444933" y="1384860"/>
                  <a:pt x="1384707" y="1445086"/>
                  <a:pt x="1310414" y="1445086"/>
                </a:cubicBezTo>
                <a:cubicBezTo>
                  <a:pt x="1236120" y="1445086"/>
                  <a:pt x="1175894" y="1384860"/>
                  <a:pt x="1175895" y="1310567"/>
                </a:cubicBezTo>
                <a:lnTo>
                  <a:pt x="1175894" y="550805"/>
                </a:lnTo>
                <a:lnTo>
                  <a:pt x="1176924" y="545705"/>
                </a:lnTo>
                <a:lnTo>
                  <a:pt x="1175290" y="545705"/>
                </a:lnTo>
                <a:cubicBezTo>
                  <a:pt x="1169114" y="387989"/>
                  <a:pt x="1176413" y="263949"/>
                  <a:pt x="899147" y="269562"/>
                </a:cubicBezTo>
                <a:lnTo>
                  <a:pt x="899181" y="268204"/>
                </a:lnTo>
                <a:lnTo>
                  <a:pt x="894281" y="269193"/>
                </a:lnTo>
                <a:lnTo>
                  <a:pt x="134519" y="269193"/>
                </a:lnTo>
                <a:cubicBezTo>
                  <a:pt x="60226" y="269193"/>
                  <a:pt x="0" y="208967"/>
                  <a:pt x="0" y="134674"/>
                </a:cubicBezTo>
                <a:cubicBezTo>
                  <a:pt x="0" y="97527"/>
                  <a:pt x="15057" y="63898"/>
                  <a:pt x="39400" y="39554"/>
                </a:cubicBezTo>
                <a:close/>
              </a:path>
            </a:pathLst>
          </a:custGeom>
          <a:gradFill>
            <a:gsLst>
              <a:gs pos="100000">
                <a:schemeClr val="bg1"/>
              </a:gs>
              <a:gs pos="0">
                <a:schemeClr val="bg1">
                  <a:lumMod val="95000"/>
                </a:schemeClr>
              </a:gs>
            </a:gsLst>
            <a:lin ang="2700000" scaled="1"/>
          </a:gradFill>
          <a:ln w="19050">
            <a:gradFill flip="none" rotWithShape="1">
              <a:gsLst>
                <a:gs pos="0">
                  <a:schemeClr val="bg1"/>
                </a:gs>
                <a:gs pos="100000">
                  <a:schemeClr val="bg1">
                    <a:lumMod val="85000"/>
                  </a:schemeClr>
                </a:gs>
              </a:gsLst>
              <a:lin ang="2700000" scaled="1"/>
            </a:gradFill>
          </a:ln>
          <a:effectLst>
            <a:outerShdw algn="tl" blurRad="254000" dir="2700000" dist="101600" rotWithShape="0">
              <a:prstClr val="black">
                <a:alpha val="30000"/>
              </a:prstClr>
            </a:outerShdw>
            <a:softEdge rad="0"/>
          </a:effectLst>
        </p:spPr>
        <p:txBody>
          <a:bodyPr anchor="t" anchorCtr="0" bIns="45720" compatLnSpc="1" lIns="91440" numCol="1" rIns="91440" tIns="45720" vert="horz" wrap="square">
            <a:prstTxWarp prst="textNoShape">
              <a:avLst/>
            </a:prstTxWarp>
            <a:noAutofit/>
          </a:bodyPr>
          <a:lstStyle/>
          <a:p>
            <a:endParaRPr altLang="en-US" lang="zh-CN">
              <a:solidFill>
                <a:prstClr val="black"/>
              </a:solidFill>
              <a:latin typeface="Arial"/>
              <a:ea typeface="微软雅黑"/>
              <a:sym typeface="Arial"/>
            </a:endParaRPr>
          </a:p>
        </p:txBody>
      </p:sp>
      <p:sp>
        <p:nvSpPr>
          <p:cNvPr id="13" name="任意多边形 27">
            <a:extLst>
              <a:ext uri="{FF2B5EF4-FFF2-40B4-BE49-F238E27FC236}">
                <a16:creationId xmlns:a16="http://schemas.microsoft.com/office/drawing/2014/main" id="{3860F2C3-9263-483E-9A94-F5B37D9E26CC}"/>
              </a:ext>
            </a:extLst>
          </p:cNvPr>
          <p:cNvSpPr/>
          <p:nvPr/>
        </p:nvSpPr>
        <p:spPr>
          <a:xfrm>
            <a:off x="1495657" y="2970593"/>
            <a:ext cx="2363194" cy="1496765"/>
          </a:xfrm>
          <a:custGeom>
            <a:gdLst>
              <a:gd fmla="*/ 1525272 w 1525272" name="connsiteX0"/>
              <a:gd fmla="*/ 483027 h 966054" name="connsiteY0"/>
              <a:gd fmla="*/ 1258806 w 1525272" name="connsiteX1"/>
              <a:gd fmla="*/ 966054 h 966054" name="connsiteY1"/>
              <a:gd fmla="*/ 0 w 1525272" name="connsiteX2"/>
              <a:gd fmla="*/ 966054 h 966054" name="connsiteY2"/>
              <a:gd fmla="*/ 324547 w 1525272" name="connsiteX3"/>
              <a:gd fmla="*/ 482479 h 966054" name="connsiteY3"/>
              <a:gd fmla="*/ 736 w 1525272" name="connsiteX4"/>
              <a:gd fmla="*/ 0 h 966054" name="connsiteY4"/>
              <a:gd fmla="*/ 1258806 w 1525272" name="connsiteX5"/>
              <a:gd fmla="*/ 0 h 966054" name="connsiteY5"/>
              <a:gd fmla="*/ 1525272 w 1525272" name="connsiteX6"/>
              <a:gd fmla="*/ 483027 h 966054"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966054" w="1525272">
                <a:moveTo>
                  <a:pt x="1525272" y="483027"/>
                </a:moveTo>
                <a:lnTo>
                  <a:pt x="1258806" y="966054"/>
                </a:lnTo>
                <a:lnTo>
                  <a:pt x="0" y="966054"/>
                </a:lnTo>
                <a:lnTo>
                  <a:pt x="324547" y="482479"/>
                </a:lnTo>
                <a:lnTo>
                  <a:pt x="736" y="0"/>
                </a:lnTo>
                <a:lnTo>
                  <a:pt x="1258806" y="0"/>
                </a:lnTo>
                <a:lnTo>
                  <a:pt x="1525272" y="483027"/>
                </a:lnTo>
                <a:close/>
              </a:path>
            </a:pathLst>
          </a:custGeom>
          <a:solidFill>
            <a:schemeClr val="accent3">
              <a:lumMod val="10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latin typeface="Arial"/>
              <a:ea typeface="微软雅黑"/>
              <a:sym typeface="Arial"/>
            </a:endParaRPr>
          </a:p>
        </p:txBody>
      </p:sp>
      <p:sp>
        <p:nvSpPr>
          <p:cNvPr id="14" name="任意多边形 29">
            <a:extLst>
              <a:ext uri="{FF2B5EF4-FFF2-40B4-BE49-F238E27FC236}">
                <a16:creationId xmlns:a16="http://schemas.microsoft.com/office/drawing/2014/main" id="{46A90A47-AF13-4B0D-A914-0B0E7EDC49E8}"/>
              </a:ext>
            </a:extLst>
          </p:cNvPr>
          <p:cNvSpPr/>
          <p:nvPr/>
        </p:nvSpPr>
        <p:spPr>
          <a:xfrm rot="2700000">
            <a:off x="1820046" y="2924298"/>
            <a:ext cx="1624140" cy="1624312"/>
          </a:xfrm>
          <a:custGeom>
            <a:gdLst>
              <a:gd fmla="*/ 39400 w 1444932" name="connsiteX0"/>
              <a:gd fmla="*/ 39554 h 1445086" name="connsiteY0"/>
              <a:gd fmla="*/ 134519 w 1444932" name="connsiteX1"/>
              <a:gd fmla="*/ 155 h 1445086" name="connsiteY1"/>
              <a:gd fmla="*/ 894281 w 1444932" name="connsiteX2"/>
              <a:gd fmla="*/ 155 h 1445086" name="connsiteY2"/>
              <a:gd fmla="*/ 905823 w 1444932" name="connsiteX3"/>
              <a:gd fmla="*/ 2485 h 1445086" name="connsiteY3"/>
              <a:gd fmla="*/ 905881 w 1444932" name="connsiteX4"/>
              <a:gd fmla="*/ 154 h 1445086" name="connsiteY4"/>
              <a:gd fmla="*/ 1431928 w 1444932" name="connsiteX5"/>
              <a:gd fmla="*/ 427073 h 1445086" name="connsiteY5"/>
              <a:gd fmla="*/ 1439322 w 1444932" name="connsiteX6"/>
              <a:gd fmla="*/ 523015 h 1445086" name="connsiteY6"/>
              <a:gd fmla="*/ 1444932 w 1444932" name="connsiteX7"/>
              <a:gd fmla="*/ 550805 h 1445086" name="connsiteY7"/>
              <a:gd fmla="*/ 1444932 w 1444932" name="connsiteX8"/>
              <a:gd fmla="*/ 1310567 h 1445086" name="connsiteY8"/>
              <a:gd fmla="*/ 1310414 w 1444932" name="connsiteX9"/>
              <a:gd fmla="*/ 1445086 h 1445086" name="connsiteY9"/>
              <a:gd fmla="*/ 1175895 w 1444932" name="connsiteX10"/>
              <a:gd fmla="*/ 1310567 h 1445086" name="connsiteY10"/>
              <a:gd fmla="*/ 1175894 w 1444932" name="connsiteX11"/>
              <a:gd fmla="*/ 550805 h 1445086" name="connsiteY11"/>
              <a:gd fmla="*/ 1176924 w 1444932" name="connsiteX12"/>
              <a:gd fmla="*/ 545705 h 1445086" name="connsiteY12"/>
              <a:gd fmla="*/ 1175290 w 1444932" name="connsiteX13"/>
              <a:gd fmla="*/ 545705 h 1445086" name="connsiteY13"/>
              <a:gd fmla="*/ 899147 w 1444932" name="connsiteX14"/>
              <a:gd fmla="*/ 269562 h 1445086" name="connsiteY14"/>
              <a:gd fmla="*/ 899181 w 1444932" name="connsiteX15"/>
              <a:gd fmla="*/ 268204 h 1445086" name="connsiteY15"/>
              <a:gd fmla="*/ 894281 w 1444932" name="connsiteX16"/>
              <a:gd fmla="*/ 269193 h 1445086" name="connsiteY16"/>
              <a:gd fmla="*/ 134519 w 1444932" name="connsiteX17"/>
              <a:gd fmla="*/ 269193 h 1445086" name="connsiteY17"/>
              <a:gd fmla="*/ 0 w 1444932" name="connsiteX18"/>
              <a:gd fmla="*/ 134674 h 1445086" name="connsiteY18"/>
              <a:gd fmla="*/ 39400 w 1444932" name="connsiteX19"/>
              <a:gd fmla="*/ 39554 h 1445086" name="connsiteY1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b="b" l="l" r="r" t="t"/>
            <a:pathLst>
              <a:path h="1445086" w="1444932">
                <a:moveTo>
                  <a:pt x="39400" y="39554"/>
                </a:moveTo>
                <a:cubicBezTo>
                  <a:pt x="63743" y="15211"/>
                  <a:pt x="97373" y="155"/>
                  <a:pt x="134519" y="155"/>
                </a:cubicBezTo>
                <a:lnTo>
                  <a:pt x="894281" y="155"/>
                </a:lnTo>
                <a:lnTo>
                  <a:pt x="905823" y="2485"/>
                </a:lnTo>
                <a:lnTo>
                  <a:pt x="905881" y="154"/>
                </a:lnTo>
                <a:cubicBezTo>
                  <a:pt x="1206440" y="-5740"/>
                  <a:pt x="1389685" y="157248"/>
                  <a:pt x="1431928" y="427073"/>
                </a:cubicBezTo>
                <a:lnTo>
                  <a:pt x="1439322" y="523015"/>
                </a:lnTo>
                <a:lnTo>
                  <a:pt x="1444932" y="550805"/>
                </a:lnTo>
                <a:lnTo>
                  <a:pt x="1444932" y="1310567"/>
                </a:lnTo>
                <a:cubicBezTo>
                  <a:pt x="1444933" y="1384860"/>
                  <a:pt x="1384707" y="1445086"/>
                  <a:pt x="1310414" y="1445086"/>
                </a:cubicBezTo>
                <a:cubicBezTo>
                  <a:pt x="1236120" y="1445086"/>
                  <a:pt x="1175894" y="1384860"/>
                  <a:pt x="1175895" y="1310567"/>
                </a:cubicBezTo>
                <a:lnTo>
                  <a:pt x="1175894" y="550805"/>
                </a:lnTo>
                <a:lnTo>
                  <a:pt x="1176924" y="545705"/>
                </a:lnTo>
                <a:lnTo>
                  <a:pt x="1175290" y="545705"/>
                </a:lnTo>
                <a:cubicBezTo>
                  <a:pt x="1169114" y="387989"/>
                  <a:pt x="1176413" y="263949"/>
                  <a:pt x="899147" y="269562"/>
                </a:cubicBezTo>
                <a:lnTo>
                  <a:pt x="899181" y="268204"/>
                </a:lnTo>
                <a:lnTo>
                  <a:pt x="894281" y="269193"/>
                </a:lnTo>
                <a:lnTo>
                  <a:pt x="134519" y="269193"/>
                </a:lnTo>
                <a:cubicBezTo>
                  <a:pt x="60226" y="269193"/>
                  <a:pt x="0" y="208967"/>
                  <a:pt x="0" y="134674"/>
                </a:cubicBezTo>
                <a:cubicBezTo>
                  <a:pt x="0" y="97527"/>
                  <a:pt x="15057" y="63898"/>
                  <a:pt x="39400" y="39554"/>
                </a:cubicBezTo>
                <a:close/>
              </a:path>
            </a:pathLst>
          </a:custGeom>
          <a:gradFill>
            <a:gsLst>
              <a:gs pos="100000">
                <a:schemeClr val="bg1"/>
              </a:gs>
              <a:gs pos="0">
                <a:schemeClr val="bg1">
                  <a:lumMod val="95000"/>
                </a:schemeClr>
              </a:gs>
            </a:gsLst>
            <a:lin ang="2700000" scaled="1"/>
          </a:gradFill>
          <a:ln w="19050">
            <a:gradFill flip="none" rotWithShape="1">
              <a:gsLst>
                <a:gs pos="0">
                  <a:schemeClr val="bg1"/>
                </a:gs>
                <a:gs pos="100000">
                  <a:schemeClr val="bg1">
                    <a:lumMod val="85000"/>
                  </a:schemeClr>
                </a:gs>
              </a:gsLst>
              <a:lin ang="2700000" scaled="1"/>
            </a:gradFill>
          </a:ln>
          <a:effectLst>
            <a:outerShdw algn="tl" blurRad="254000" dir="2700000" dist="101600" rotWithShape="0">
              <a:prstClr val="black">
                <a:alpha val="30000"/>
              </a:prstClr>
            </a:outerShdw>
            <a:softEdge rad="0"/>
          </a:effectLst>
        </p:spPr>
        <p:txBody>
          <a:bodyPr anchor="t" anchorCtr="0" bIns="45720" compatLnSpc="1" lIns="91440" numCol="1" rIns="91440" tIns="45720" vert="horz" wrap="square">
            <a:prstTxWarp prst="textNoShape">
              <a:avLst/>
            </a:prstTxWarp>
            <a:noAutofit/>
          </a:bodyPr>
          <a:lstStyle/>
          <a:p>
            <a:endParaRPr altLang="en-US" lang="zh-CN">
              <a:solidFill>
                <a:prstClr val="black"/>
              </a:solidFill>
              <a:latin typeface="Arial"/>
              <a:ea typeface="微软雅黑"/>
              <a:sym typeface="Arial"/>
            </a:endParaRPr>
          </a:p>
        </p:txBody>
      </p:sp>
      <p:sp>
        <p:nvSpPr>
          <p:cNvPr descr="e7d195523061f1c0205959036996ad55c215b892a7aac5c0B9ADEF7896FB48F2EF97163A2DE1401E1875DEDC438B7864AD24CA23553DBBBD975DAF4CAD4A2592689FFB6CEE59FFA55B2702D0E5EE29CDDE744B5A58D848E290B0F3363EEEFF85AEACDB2C4783B3CFD20D9E72AC2F528B09A88B84C6E73CDEC5D6CB26D43C2398027A14BE9DBFE415" id="15" name="Rectangle 89">
            <a:extLst>
              <a:ext uri="{FF2B5EF4-FFF2-40B4-BE49-F238E27FC236}">
                <a16:creationId xmlns:a16="http://schemas.microsoft.com/office/drawing/2014/main" id="{B92375EE-E2C5-4ABF-A505-39BD1EA333FC}"/>
              </a:ext>
            </a:extLst>
          </p:cNvPr>
          <p:cNvSpPr/>
          <p:nvPr/>
        </p:nvSpPr>
        <p:spPr>
          <a:xfrm>
            <a:off x="3859763" y="4941995"/>
            <a:ext cx="2661947" cy="1051560"/>
          </a:xfrm>
          <a:prstGeom prst="rect">
            <a:avLst/>
          </a:prstGeom>
        </p:spPr>
        <p:txBody>
          <a:bodyPr wrap="square">
            <a:spAutoFit/>
          </a:bodyPr>
          <a:lstStyle/>
          <a:p>
            <a:pPr algn="just" indent="0" marL="0">
              <a:lnSpc>
                <a:spcPct val="150000"/>
              </a:lnSpc>
              <a:buNone/>
            </a:pPr>
            <a:r>
              <a:rPr altLang="en-US" lang="zh-CN" sz="1400"/>
              <a:t>输入替换内容编辑文字，输入替换内容编辑文字，输入替换内容编辑文字，</a:t>
            </a:r>
          </a:p>
        </p:txBody>
      </p:sp>
      <p:sp>
        <p:nvSpPr>
          <p:cNvPr descr="e7d195523061f1c0205959036996ad55c215b892a7aac5c0B9ADEF7896FB48F2EF97163A2DE1401E1875DEDC438B7864AD24CA23553DBBBD975DAF4CAD4A2592689FFB6CEE59FFA55B2702D0E5EE29CDDE744B5A58D848E290B0F3363EEEFF85AEACDB2C4783B3CFD20D9E72AC2F528B09A88B84C6E73CDEC5D6CB26D43C2398027A14BE9DBFE415" id="16" name="Rectangle 89">
            <a:extLst>
              <a:ext uri="{FF2B5EF4-FFF2-40B4-BE49-F238E27FC236}">
                <a16:creationId xmlns:a16="http://schemas.microsoft.com/office/drawing/2014/main" id="{97A618E5-CB7E-48FD-8CAD-741591A6D9E5}"/>
              </a:ext>
            </a:extLst>
          </p:cNvPr>
          <p:cNvSpPr/>
          <p:nvPr/>
        </p:nvSpPr>
        <p:spPr>
          <a:xfrm>
            <a:off x="893683" y="1610670"/>
            <a:ext cx="2748909" cy="1051560"/>
          </a:xfrm>
          <a:prstGeom prst="rect">
            <a:avLst/>
          </a:prstGeom>
        </p:spPr>
        <p:txBody>
          <a:bodyPr wrap="square">
            <a:spAutoFit/>
          </a:bodyPr>
          <a:lstStyle/>
          <a:p>
            <a:pPr algn="just" indent="0" marL="0">
              <a:lnSpc>
                <a:spcPct val="150000"/>
              </a:lnSpc>
              <a:buNone/>
            </a:pPr>
            <a:r>
              <a:rPr altLang="en-US" lang="zh-CN" sz="1400"/>
              <a:t>输入替换内容编辑文字，输入替换内容编辑文字，输入替换内容编辑文字，</a:t>
            </a:r>
          </a:p>
        </p:txBody>
      </p:sp>
      <p:sp>
        <p:nvSpPr>
          <p:cNvPr descr="e7d195523061f1c0205959036996ad55c215b892a7aac5c0B9ADEF7896FB48F2EF97163A2DE1401E1875DEDC438B7864AD24CA23553DBBBD975DAF4CAD4A2592689FFB6CEE59FFA55B2702D0E5EE29CDDE744B5A58D848E290B0F3363EEEFF85AEACDB2C4783B3CFD20D9E72AC2F528B09A88B84C6E73CDEC5D6CB26D43C2398027A14BE9DBFE415" id="17" name="Rectangle 89">
            <a:extLst>
              <a:ext uri="{FF2B5EF4-FFF2-40B4-BE49-F238E27FC236}">
                <a16:creationId xmlns:a16="http://schemas.microsoft.com/office/drawing/2014/main" id="{C9A77FC3-2185-4940-A162-B55A3F019889}"/>
              </a:ext>
            </a:extLst>
          </p:cNvPr>
          <p:cNvSpPr/>
          <p:nvPr/>
        </p:nvSpPr>
        <p:spPr>
          <a:xfrm>
            <a:off x="8707177" y="4941995"/>
            <a:ext cx="2661947" cy="1051560"/>
          </a:xfrm>
          <a:prstGeom prst="rect">
            <a:avLst/>
          </a:prstGeom>
        </p:spPr>
        <p:txBody>
          <a:bodyPr wrap="square">
            <a:spAutoFit/>
          </a:bodyPr>
          <a:lstStyle/>
          <a:p>
            <a:pPr algn="just" indent="0" marL="0">
              <a:lnSpc>
                <a:spcPct val="150000"/>
              </a:lnSpc>
              <a:buNone/>
            </a:pPr>
            <a:r>
              <a:rPr altLang="en-US" lang="zh-CN" sz="1400"/>
              <a:t>输入替换内容编辑文字，输入替换内容编辑文字，输入替换内容编辑文字，</a:t>
            </a:r>
          </a:p>
        </p:txBody>
      </p:sp>
      <p:sp>
        <p:nvSpPr>
          <p:cNvPr descr="e7d195523061f1c0205959036996ad55c215b892a7aac5c0B9ADEF7896FB48F2EF97163A2DE1401E1875DEDC438B7864AD24CA23553DBBBD975DAF4CAD4A2592689FFB6CEE59FFA55B2702D0E5EE29CDDE744B5A58D848E290B0F3363EEEFF85AEACDB2C4783B3CFD20D9E72AC2F528B09A88B84C6E73CDEC5D6CB26D43C2398027A14BE9DBFE415" id="18" name="Rectangle 89">
            <a:extLst>
              <a:ext uri="{FF2B5EF4-FFF2-40B4-BE49-F238E27FC236}">
                <a16:creationId xmlns:a16="http://schemas.microsoft.com/office/drawing/2014/main" id="{5E5778B3-2AEE-43DE-83ED-918805B0AC2D}"/>
              </a:ext>
            </a:extLst>
          </p:cNvPr>
          <p:cNvSpPr/>
          <p:nvPr/>
        </p:nvSpPr>
        <p:spPr>
          <a:xfrm>
            <a:off x="5479674" y="1592783"/>
            <a:ext cx="2748909" cy="1051560"/>
          </a:xfrm>
          <a:prstGeom prst="rect">
            <a:avLst/>
          </a:prstGeom>
        </p:spPr>
        <p:txBody>
          <a:bodyPr wrap="square">
            <a:spAutoFit/>
          </a:bodyPr>
          <a:lstStyle/>
          <a:p>
            <a:pPr algn="just" indent="0" marL="0">
              <a:lnSpc>
                <a:spcPct val="150000"/>
              </a:lnSpc>
              <a:buNone/>
            </a:pPr>
            <a:r>
              <a:rPr altLang="en-US" lang="zh-CN" sz="1400"/>
              <a:t>输入替换内容编辑文字，输入替换内容编辑文字，输入替换内容编辑文字，</a:t>
            </a:r>
          </a:p>
        </p:txBody>
      </p:sp>
      <p:sp>
        <p:nvSpPr>
          <p:cNvPr id="19" name="矩形 18">
            <a:extLst>
              <a:ext uri="{FF2B5EF4-FFF2-40B4-BE49-F238E27FC236}">
                <a16:creationId xmlns:a16="http://schemas.microsoft.com/office/drawing/2014/main" id="{2E8DF698-CC78-4264-A85A-06E3BF3F8EC4}"/>
              </a:ext>
            </a:extLst>
          </p:cNvPr>
          <p:cNvSpPr/>
          <p:nvPr/>
        </p:nvSpPr>
        <p:spPr>
          <a:xfrm>
            <a:off x="2270118" y="3483330"/>
            <a:ext cx="618894" cy="457200"/>
          </a:xfrm>
          <a:prstGeom prst="rect">
            <a:avLst/>
          </a:prstGeom>
        </p:spPr>
        <p:txBody>
          <a:bodyPr wrap="square">
            <a:spAutoFit/>
          </a:bodyPr>
          <a:lstStyle/>
          <a:p>
            <a:pPr algn="ctr"/>
            <a:r>
              <a:rPr altLang="zh-CN" lang="en-US" sz="2400">
                <a:solidFill>
                  <a:schemeClr val="bg1"/>
                </a:solidFill>
                <a:latin typeface="Arial"/>
                <a:ea typeface="微软雅黑"/>
                <a:cs charset="0" pitchFamily="34" typeface="Open Sans"/>
                <a:sym typeface="Arial"/>
              </a:rPr>
              <a:t>01</a:t>
            </a:r>
          </a:p>
        </p:txBody>
      </p:sp>
      <p:sp>
        <p:nvSpPr>
          <p:cNvPr id="20" name="矩形 19">
            <a:extLst>
              <a:ext uri="{FF2B5EF4-FFF2-40B4-BE49-F238E27FC236}">
                <a16:creationId xmlns:a16="http://schemas.microsoft.com/office/drawing/2014/main" id="{161FAD44-679F-4453-9B1E-1DED9314E62D}"/>
              </a:ext>
            </a:extLst>
          </p:cNvPr>
          <p:cNvSpPr/>
          <p:nvPr/>
        </p:nvSpPr>
        <p:spPr>
          <a:xfrm>
            <a:off x="4627833" y="3483330"/>
            <a:ext cx="618894" cy="457200"/>
          </a:xfrm>
          <a:prstGeom prst="rect">
            <a:avLst/>
          </a:prstGeom>
        </p:spPr>
        <p:txBody>
          <a:bodyPr wrap="square">
            <a:spAutoFit/>
          </a:bodyPr>
          <a:lstStyle/>
          <a:p>
            <a:pPr algn="ctr"/>
            <a:r>
              <a:rPr altLang="zh-CN" lang="en-US" sz="2400">
                <a:solidFill>
                  <a:schemeClr val="bg1"/>
                </a:solidFill>
                <a:latin typeface="Arial"/>
                <a:ea typeface="微软雅黑"/>
                <a:cs charset="0" pitchFamily="34" typeface="Open Sans"/>
                <a:sym typeface="Arial"/>
              </a:rPr>
              <a:t>02</a:t>
            </a:r>
          </a:p>
        </p:txBody>
      </p:sp>
      <p:sp>
        <p:nvSpPr>
          <p:cNvPr id="21" name="矩形 20">
            <a:extLst>
              <a:ext uri="{FF2B5EF4-FFF2-40B4-BE49-F238E27FC236}">
                <a16:creationId xmlns:a16="http://schemas.microsoft.com/office/drawing/2014/main" id="{A540DFF0-5E16-4C9A-A2B5-0961EBD89759}"/>
              </a:ext>
            </a:extLst>
          </p:cNvPr>
          <p:cNvSpPr/>
          <p:nvPr/>
        </p:nvSpPr>
        <p:spPr>
          <a:xfrm>
            <a:off x="7023408" y="3495425"/>
            <a:ext cx="618894" cy="457200"/>
          </a:xfrm>
          <a:prstGeom prst="rect">
            <a:avLst/>
          </a:prstGeom>
        </p:spPr>
        <p:txBody>
          <a:bodyPr wrap="square">
            <a:spAutoFit/>
          </a:bodyPr>
          <a:lstStyle/>
          <a:p>
            <a:pPr algn="ctr"/>
            <a:r>
              <a:rPr altLang="zh-CN" lang="en-US" sz="2400">
                <a:solidFill>
                  <a:schemeClr val="bg1"/>
                </a:solidFill>
                <a:latin typeface="Arial"/>
                <a:ea typeface="微软雅黑"/>
                <a:cs charset="0" pitchFamily="34" typeface="Open Sans"/>
                <a:sym typeface="Arial"/>
              </a:rPr>
              <a:t>03</a:t>
            </a:r>
          </a:p>
        </p:txBody>
      </p:sp>
      <p:sp>
        <p:nvSpPr>
          <p:cNvPr id="22" name="矩形 21">
            <a:extLst>
              <a:ext uri="{FF2B5EF4-FFF2-40B4-BE49-F238E27FC236}">
                <a16:creationId xmlns:a16="http://schemas.microsoft.com/office/drawing/2014/main" id="{40E88592-ED6C-4400-98DB-8F5B6237C0AE}"/>
              </a:ext>
            </a:extLst>
          </p:cNvPr>
          <p:cNvSpPr/>
          <p:nvPr/>
        </p:nvSpPr>
        <p:spPr>
          <a:xfrm>
            <a:off x="9419256" y="3505309"/>
            <a:ext cx="618894" cy="457200"/>
          </a:xfrm>
          <a:prstGeom prst="rect">
            <a:avLst/>
          </a:prstGeom>
        </p:spPr>
        <p:txBody>
          <a:bodyPr wrap="square">
            <a:spAutoFit/>
          </a:bodyPr>
          <a:lstStyle/>
          <a:p>
            <a:pPr algn="ctr"/>
            <a:r>
              <a:rPr altLang="zh-CN" lang="en-US" sz="2400">
                <a:solidFill>
                  <a:schemeClr val="bg1"/>
                </a:solidFill>
                <a:latin typeface="Arial"/>
                <a:ea typeface="微软雅黑"/>
                <a:cs charset="0" pitchFamily="34" typeface="Open Sans"/>
                <a:sym typeface="Arial"/>
              </a:rPr>
              <a:t>04</a:t>
            </a:r>
          </a:p>
        </p:txBody>
      </p:sp>
    </p:spTree>
    <p:extLst>
      <p:ext uri="{BB962C8B-B14F-4D97-AF65-F5344CB8AC3E}">
        <p14:creationId val="2720226265"/>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2000"/>
                                  </p:stCondLst>
                                  <p:childTnLst>
                                    <p:set>
                                      <p:cBhvr>
                                        <p:cTn dur="1" fill="hold" id="6">
                                          <p:stCondLst>
                                            <p:cond delay="0"/>
                                          </p:stCondLst>
                                        </p:cTn>
                                        <p:tgtEl>
                                          <p:spTgt spid="7"/>
                                        </p:tgtEl>
                                        <p:attrNameLst>
                                          <p:attrName>style.visibility</p:attrName>
                                        </p:attrNameLst>
                                      </p:cBhvr>
                                      <p:to>
                                        <p:strVal val="visible"/>
                                      </p:to>
                                    </p:set>
                                    <p:anim calcmode="lin" valueType="num">
                                      <p:cBhvr additive="base">
                                        <p:cTn dur="1000" fill="hold" id="7"/>
                                        <p:tgtEl>
                                          <p:spTgt spid="7"/>
                                        </p:tgtEl>
                                        <p:attrNameLst>
                                          <p:attrName>ppt_x</p:attrName>
                                        </p:attrNameLst>
                                      </p:cBhvr>
                                      <p:tavLst>
                                        <p:tav tm="0">
                                          <p:val>
                                            <p:strVal val="0-#ppt_w/2"/>
                                          </p:val>
                                        </p:tav>
                                        <p:tav tm="100000">
                                          <p:val>
                                            <p:strVal val="#ppt_x"/>
                                          </p:val>
                                        </p:tav>
                                      </p:tavLst>
                                    </p:anim>
                                    <p:anim calcmode="lin" valueType="num">
                                      <p:cBhvr additive="base">
                                        <p:cTn dur="1000" fill="hold" id="8"/>
                                        <p:tgtEl>
                                          <p:spTgt spid="7"/>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8">
                                  <p:stCondLst>
                                    <p:cond delay="2000"/>
                                  </p:stCondLst>
                                  <p:childTnLst>
                                    <p:set>
                                      <p:cBhvr>
                                        <p:cTn dur="1" fill="hold" id="10">
                                          <p:stCondLst>
                                            <p:cond delay="0"/>
                                          </p:stCondLst>
                                        </p:cTn>
                                        <p:tgtEl>
                                          <p:spTgt spid="9"/>
                                        </p:tgtEl>
                                        <p:attrNameLst>
                                          <p:attrName>style.visibility</p:attrName>
                                        </p:attrNameLst>
                                      </p:cBhvr>
                                      <p:to>
                                        <p:strVal val="visible"/>
                                      </p:to>
                                    </p:set>
                                    <p:anim calcmode="lin" valueType="num">
                                      <p:cBhvr additive="base">
                                        <p:cTn dur="1000" fill="hold" id="11"/>
                                        <p:tgtEl>
                                          <p:spTgt spid="9"/>
                                        </p:tgtEl>
                                        <p:attrNameLst>
                                          <p:attrName>ppt_x</p:attrName>
                                        </p:attrNameLst>
                                      </p:cBhvr>
                                      <p:tavLst>
                                        <p:tav tm="0">
                                          <p:val>
                                            <p:strVal val="0-#ppt_w/2"/>
                                          </p:val>
                                        </p:tav>
                                        <p:tav tm="100000">
                                          <p:val>
                                            <p:strVal val="#ppt_x"/>
                                          </p:val>
                                        </p:tav>
                                      </p:tavLst>
                                    </p:anim>
                                    <p:anim calcmode="lin" valueType="num">
                                      <p:cBhvr additive="base">
                                        <p:cTn dur="1000" fill="hold" id="12"/>
                                        <p:tgtEl>
                                          <p:spTgt spid="9"/>
                                        </p:tgtEl>
                                        <p:attrNameLst>
                                          <p:attrName>ppt_y</p:attrName>
                                        </p:attrNameLst>
                                      </p:cBhvr>
                                      <p:tavLst>
                                        <p:tav tm="0">
                                          <p:val>
                                            <p:strVal val="#ppt_y"/>
                                          </p:val>
                                        </p:tav>
                                        <p:tav tm="100000">
                                          <p:val>
                                            <p:strVal val="#ppt_y"/>
                                          </p:val>
                                        </p:tav>
                                      </p:tavLst>
                                    </p:anim>
                                  </p:childTnLst>
                                </p:cTn>
                              </p:par>
                              <p:par>
                                <p:cTn fill="hold" grpId="0" id="13" nodeType="withEffect" presetClass="entr" presetID="2" presetSubtype="8">
                                  <p:stCondLst>
                                    <p:cond delay="2000"/>
                                  </p:stCondLst>
                                  <p:childTnLst>
                                    <p:set>
                                      <p:cBhvr>
                                        <p:cTn dur="1" fill="hold" id="14">
                                          <p:stCondLst>
                                            <p:cond delay="0"/>
                                          </p:stCondLst>
                                        </p:cTn>
                                        <p:tgtEl>
                                          <p:spTgt spid="11"/>
                                        </p:tgtEl>
                                        <p:attrNameLst>
                                          <p:attrName>style.visibility</p:attrName>
                                        </p:attrNameLst>
                                      </p:cBhvr>
                                      <p:to>
                                        <p:strVal val="visible"/>
                                      </p:to>
                                    </p:set>
                                    <p:anim calcmode="lin" valueType="num">
                                      <p:cBhvr additive="base">
                                        <p:cTn dur="1000" fill="hold" id="15"/>
                                        <p:tgtEl>
                                          <p:spTgt spid="11"/>
                                        </p:tgtEl>
                                        <p:attrNameLst>
                                          <p:attrName>ppt_x</p:attrName>
                                        </p:attrNameLst>
                                      </p:cBhvr>
                                      <p:tavLst>
                                        <p:tav tm="0">
                                          <p:val>
                                            <p:strVal val="0-#ppt_w/2"/>
                                          </p:val>
                                        </p:tav>
                                        <p:tav tm="100000">
                                          <p:val>
                                            <p:strVal val="#ppt_x"/>
                                          </p:val>
                                        </p:tav>
                                      </p:tavLst>
                                    </p:anim>
                                    <p:anim calcmode="lin" valueType="num">
                                      <p:cBhvr additive="base">
                                        <p:cTn dur="1000" fill="hold" id="16"/>
                                        <p:tgtEl>
                                          <p:spTgt spid="11"/>
                                        </p:tgtEl>
                                        <p:attrNameLst>
                                          <p:attrName>ppt_y</p:attrName>
                                        </p:attrNameLst>
                                      </p:cBhvr>
                                      <p:tavLst>
                                        <p:tav tm="0">
                                          <p:val>
                                            <p:strVal val="#ppt_y"/>
                                          </p:val>
                                        </p:tav>
                                        <p:tav tm="100000">
                                          <p:val>
                                            <p:strVal val="#ppt_y"/>
                                          </p:val>
                                        </p:tav>
                                      </p:tavLst>
                                    </p:anim>
                                  </p:childTnLst>
                                </p:cTn>
                              </p:par>
                              <p:par>
                                <p:cTn fill="hold" grpId="0" id="17" nodeType="withEffect" presetClass="entr" presetID="2" presetSubtype="8">
                                  <p:stCondLst>
                                    <p:cond delay="2000"/>
                                  </p:stCondLst>
                                  <p:childTnLst>
                                    <p:set>
                                      <p:cBhvr>
                                        <p:cTn dur="1" fill="hold" id="18">
                                          <p:stCondLst>
                                            <p:cond delay="0"/>
                                          </p:stCondLst>
                                        </p:cTn>
                                        <p:tgtEl>
                                          <p:spTgt spid="13"/>
                                        </p:tgtEl>
                                        <p:attrNameLst>
                                          <p:attrName>style.visibility</p:attrName>
                                        </p:attrNameLst>
                                      </p:cBhvr>
                                      <p:to>
                                        <p:strVal val="visible"/>
                                      </p:to>
                                    </p:set>
                                    <p:anim calcmode="lin" valueType="num">
                                      <p:cBhvr additive="base">
                                        <p:cTn dur="1000" fill="hold" id="19"/>
                                        <p:tgtEl>
                                          <p:spTgt spid="13"/>
                                        </p:tgtEl>
                                        <p:attrNameLst>
                                          <p:attrName>ppt_x</p:attrName>
                                        </p:attrNameLst>
                                      </p:cBhvr>
                                      <p:tavLst>
                                        <p:tav tm="0">
                                          <p:val>
                                            <p:strVal val="0-#ppt_w/2"/>
                                          </p:val>
                                        </p:tav>
                                        <p:tav tm="100000">
                                          <p:val>
                                            <p:strVal val="#ppt_x"/>
                                          </p:val>
                                        </p:tav>
                                      </p:tavLst>
                                    </p:anim>
                                    <p:anim calcmode="lin" valueType="num">
                                      <p:cBhvr additive="base">
                                        <p:cTn dur="1000" fill="hold" id="20"/>
                                        <p:tgtEl>
                                          <p:spTgt spid="13"/>
                                        </p:tgtEl>
                                        <p:attrNameLst>
                                          <p:attrName>ppt_y</p:attrName>
                                        </p:attrNameLst>
                                      </p:cBhvr>
                                      <p:tavLst>
                                        <p:tav tm="0">
                                          <p:val>
                                            <p:strVal val="#ppt_y"/>
                                          </p:val>
                                        </p:tav>
                                        <p:tav tm="100000">
                                          <p:val>
                                            <p:strVal val="#ppt_y"/>
                                          </p:val>
                                        </p:tav>
                                      </p:tavLst>
                                    </p:anim>
                                  </p:childTnLst>
                                </p:cTn>
                              </p:par>
                              <p:par>
                                <p:cTn fill="hold" grpId="0" id="21" nodeType="withEffect" presetClass="entr" presetID="2" presetSubtype="8">
                                  <p:stCondLst>
                                    <p:cond delay="2250"/>
                                  </p:stCondLst>
                                  <p:childTnLst>
                                    <p:set>
                                      <p:cBhvr>
                                        <p:cTn dur="1" fill="hold" id="22">
                                          <p:stCondLst>
                                            <p:cond delay="0"/>
                                          </p:stCondLst>
                                        </p:cTn>
                                        <p:tgtEl>
                                          <p:spTgt spid="8"/>
                                        </p:tgtEl>
                                        <p:attrNameLst>
                                          <p:attrName>style.visibility</p:attrName>
                                        </p:attrNameLst>
                                      </p:cBhvr>
                                      <p:to>
                                        <p:strVal val="visible"/>
                                      </p:to>
                                    </p:set>
                                    <p:anim calcmode="lin" valueType="num">
                                      <p:cBhvr additive="base">
                                        <p:cTn dur="1000" fill="hold" id="23"/>
                                        <p:tgtEl>
                                          <p:spTgt spid="8"/>
                                        </p:tgtEl>
                                        <p:attrNameLst>
                                          <p:attrName>ppt_x</p:attrName>
                                        </p:attrNameLst>
                                      </p:cBhvr>
                                      <p:tavLst>
                                        <p:tav tm="0">
                                          <p:val>
                                            <p:strVal val="0-#ppt_w/2"/>
                                          </p:val>
                                        </p:tav>
                                        <p:tav tm="100000">
                                          <p:val>
                                            <p:strVal val="#ppt_x"/>
                                          </p:val>
                                        </p:tav>
                                      </p:tavLst>
                                    </p:anim>
                                    <p:anim calcmode="lin" valueType="num">
                                      <p:cBhvr additive="base">
                                        <p:cTn dur="1000" fill="hold" id="24"/>
                                        <p:tgtEl>
                                          <p:spTgt spid="8"/>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8">
                                  <p:stCondLst>
                                    <p:cond delay="2250"/>
                                  </p:stCondLst>
                                  <p:childTnLst>
                                    <p:set>
                                      <p:cBhvr>
                                        <p:cTn dur="1" fill="hold" id="26">
                                          <p:stCondLst>
                                            <p:cond delay="0"/>
                                          </p:stCondLst>
                                        </p:cTn>
                                        <p:tgtEl>
                                          <p:spTgt spid="10"/>
                                        </p:tgtEl>
                                        <p:attrNameLst>
                                          <p:attrName>style.visibility</p:attrName>
                                        </p:attrNameLst>
                                      </p:cBhvr>
                                      <p:to>
                                        <p:strVal val="visible"/>
                                      </p:to>
                                    </p:set>
                                    <p:anim calcmode="lin" valueType="num">
                                      <p:cBhvr additive="base">
                                        <p:cTn dur="1000" fill="hold" id="27"/>
                                        <p:tgtEl>
                                          <p:spTgt spid="10"/>
                                        </p:tgtEl>
                                        <p:attrNameLst>
                                          <p:attrName>ppt_x</p:attrName>
                                        </p:attrNameLst>
                                      </p:cBhvr>
                                      <p:tavLst>
                                        <p:tav tm="0">
                                          <p:val>
                                            <p:strVal val="0-#ppt_w/2"/>
                                          </p:val>
                                        </p:tav>
                                        <p:tav tm="100000">
                                          <p:val>
                                            <p:strVal val="#ppt_x"/>
                                          </p:val>
                                        </p:tav>
                                      </p:tavLst>
                                    </p:anim>
                                    <p:anim calcmode="lin" valueType="num">
                                      <p:cBhvr additive="base">
                                        <p:cTn dur="1000" fill="hold" id="28"/>
                                        <p:tgtEl>
                                          <p:spTgt spid="10"/>
                                        </p:tgtEl>
                                        <p:attrNameLst>
                                          <p:attrName>ppt_y</p:attrName>
                                        </p:attrNameLst>
                                      </p:cBhvr>
                                      <p:tavLst>
                                        <p:tav tm="0">
                                          <p:val>
                                            <p:strVal val="#ppt_y"/>
                                          </p:val>
                                        </p:tav>
                                        <p:tav tm="100000">
                                          <p:val>
                                            <p:strVal val="#ppt_y"/>
                                          </p:val>
                                        </p:tav>
                                      </p:tavLst>
                                    </p:anim>
                                  </p:childTnLst>
                                </p:cTn>
                              </p:par>
                              <p:par>
                                <p:cTn fill="hold" grpId="0" id="29" nodeType="withEffect" presetClass="entr" presetID="2" presetSubtype="8">
                                  <p:stCondLst>
                                    <p:cond delay="2250"/>
                                  </p:stCondLst>
                                  <p:childTnLst>
                                    <p:set>
                                      <p:cBhvr>
                                        <p:cTn dur="1" fill="hold" id="30">
                                          <p:stCondLst>
                                            <p:cond delay="0"/>
                                          </p:stCondLst>
                                        </p:cTn>
                                        <p:tgtEl>
                                          <p:spTgt spid="12"/>
                                        </p:tgtEl>
                                        <p:attrNameLst>
                                          <p:attrName>style.visibility</p:attrName>
                                        </p:attrNameLst>
                                      </p:cBhvr>
                                      <p:to>
                                        <p:strVal val="visible"/>
                                      </p:to>
                                    </p:set>
                                    <p:anim calcmode="lin" valueType="num">
                                      <p:cBhvr additive="base">
                                        <p:cTn dur="1000" fill="hold" id="31"/>
                                        <p:tgtEl>
                                          <p:spTgt spid="12"/>
                                        </p:tgtEl>
                                        <p:attrNameLst>
                                          <p:attrName>ppt_x</p:attrName>
                                        </p:attrNameLst>
                                      </p:cBhvr>
                                      <p:tavLst>
                                        <p:tav tm="0">
                                          <p:val>
                                            <p:strVal val="0-#ppt_w/2"/>
                                          </p:val>
                                        </p:tav>
                                        <p:tav tm="100000">
                                          <p:val>
                                            <p:strVal val="#ppt_x"/>
                                          </p:val>
                                        </p:tav>
                                      </p:tavLst>
                                    </p:anim>
                                    <p:anim calcmode="lin" valueType="num">
                                      <p:cBhvr additive="base">
                                        <p:cTn dur="1000" fill="hold" id="32"/>
                                        <p:tgtEl>
                                          <p:spTgt spid="12"/>
                                        </p:tgtEl>
                                        <p:attrNameLst>
                                          <p:attrName>ppt_y</p:attrName>
                                        </p:attrNameLst>
                                      </p:cBhvr>
                                      <p:tavLst>
                                        <p:tav tm="0">
                                          <p:val>
                                            <p:strVal val="#ppt_y"/>
                                          </p:val>
                                        </p:tav>
                                        <p:tav tm="100000">
                                          <p:val>
                                            <p:strVal val="#ppt_y"/>
                                          </p:val>
                                        </p:tav>
                                      </p:tavLst>
                                    </p:anim>
                                  </p:childTnLst>
                                </p:cTn>
                              </p:par>
                              <p:par>
                                <p:cTn fill="hold" grpId="0" id="33" nodeType="withEffect" presetClass="entr" presetID="2" presetSubtype="8">
                                  <p:stCondLst>
                                    <p:cond delay="2250"/>
                                  </p:stCondLst>
                                  <p:childTnLst>
                                    <p:set>
                                      <p:cBhvr>
                                        <p:cTn dur="1" fill="hold" id="34">
                                          <p:stCondLst>
                                            <p:cond delay="0"/>
                                          </p:stCondLst>
                                        </p:cTn>
                                        <p:tgtEl>
                                          <p:spTgt spid="14"/>
                                        </p:tgtEl>
                                        <p:attrNameLst>
                                          <p:attrName>style.visibility</p:attrName>
                                        </p:attrNameLst>
                                      </p:cBhvr>
                                      <p:to>
                                        <p:strVal val="visible"/>
                                      </p:to>
                                    </p:set>
                                    <p:anim calcmode="lin" valueType="num">
                                      <p:cBhvr additive="base">
                                        <p:cTn dur="1000" fill="hold" id="35"/>
                                        <p:tgtEl>
                                          <p:spTgt spid="14"/>
                                        </p:tgtEl>
                                        <p:attrNameLst>
                                          <p:attrName>ppt_x</p:attrName>
                                        </p:attrNameLst>
                                      </p:cBhvr>
                                      <p:tavLst>
                                        <p:tav tm="0">
                                          <p:val>
                                            <p:strVal val="0-#ppt_w/2"/>
                                          </p:val>
                                        </p:tav>
                                        <p:tav tm="100000">
                                          <p:val>
                                            <p:strVal val="#ppt_x"/>
                                          </p:val>
                                        </p:tav>
                                      </p:tavLst>
                                    </p:anim>
                                    <p:anim calcmode="lin" valueType="num">
                                      <p:cBhvr additive="base">
                                        <p:cTn dur="1000" fill="hold" id="36"/>
                                        <p:tgtEl>
                                          <p:spTgt spid="14"/>
                                        </p:tgtEl>
                                        <p:attrNameLst>
                                          <p:attrName>ppt_y</p:attrName>
                                        </p:attrNameLst>
                                      </p:cBhvr>
                                      <p:tavLst>
                                        <p:tav tm="0">
                                          <p:val>
                                            <p:strVal val="#ppt_y"/>
                                          </p:val>
                                        </p:tav>
                                        <p:tav tm="100000">
                                          <p:val>
                                            <p:strVal val="#ppt_y"/>
                                          </p:val>
                                        </p:tav>
                                      </p:tavLst>
                                    </p:anim>
                                  </p:childTnLst>
                                </p:cTn>
                              </p:par>
                              <p:par>
                                <p:cTn fill="hold" grpId="0" id="37" nodeType="withEffect" presetClass="entr" presetID="53" presetSubtype="0">
                                  <p:stCondLst>
                                    <p:cond delay="2750"/>
                                  </p:stCondLst>
                                  <p:childTnLst>
                                    <p:set>
                                      <p:cBhvr>
                                        <p:cTn dur="1" fill="hold" id="38">
                                          <p:stCondLst>
                                            <p:cond delay="0"/>
                                          </p:stCondLst>
                                        </p:cTn>
                                        <p:tgtEl>
                                          <p:spTgt spid="19"/>
                                        </p:tgtEl>
                                        <p:attrNameLst>
                                          <p:attrName>style.visibility</p:attrName>
                                        </p:attrNameLst>
                                      </p:cBhvr>
                                      <p:to>
                                        <p:strVal val="visible"/>
                                      </p:to>
                                    </p:set>
                                    <p:anim calcmode="lin" valueType="num">
                                      <p:cBhvr>
                                        <p:cTn dur="500" fill="hold" id="39"/>
                                        <p:tgtEl>
                                          <p:spTgt spid="19"/>
                                        </p:tgtEl>
                                        <p:attrNameLst>
                                          <p:attrName>ppt_w</p:attrName>
                                        </p:attrNameLst>
                                      </p:cBhvr>
                                      <p:tavLst>
                                        <p:tav tm="0">
                                          <p:val>
                                            <p:fltVal val="0"/>
                                          </p:val>
                                        </p:tav>
                                        <p:tav tm="100000">
                                          <p:val>
                                            <p:strVal val="#ppt_w"/>
                                          </p:val>
                                        </p:tav>
                                      </p:tavLst>
                                    </p:anim>
                                    <p:anim calcmode="lin" valueType="num">
                                      <p:cBhvr>
                                        <p:cTn dur="500" fill="hold" id="40"/>
                                        <p:tgtEl>
                                          <p:spTgt spid="19"/>
                                        </p:tgtEl>
                                        <p:attrNameLst>
                                          <p:attrName>ppt_h</p:attrName>
                                        </p:attrNameLst>
                                      </p:cBhvr>
                                      <p:tavLst>
                                        <p:tav tm="0">
                                          <p:val>
                                            <p:fltVal val="0"/>
                                          </p:val>
                                        </p:tav>
                                        <p:tav tm="100000">
                                          <p:val>
                                            <p:strVal val="#ppt_h"/>
                                          </p:val>
                                        </p:tav>
                                      </p:tavLst>
                                    </p:anim>
                                    <p:animEffect filter="fade" transition="in">
                                      <p:cBhvr>
                                        <p:cTn dur="500" id="41"/>
                                        <p:tgtEl>
                                          <p:spTgt spid="19"/>
                                        </p:tgtEl>
                                      </p:cBhvr>
                                    </p:animEffect>
                                  </p:childTnLst>
                                </p:cTn>
                              </p:par>
                              <p:par>
                                <p:cTn fill="hold" grpId="0" id="42" nodeType="withEffect" presetClass="entr" presetID="53" presetSubtype="0">
                                  <p:stCondLst>
                                    <p:cond delay="2750"/>
                                  </p:stCondLst>
                                  <p:childTnLst>
                                    <p:set>
                                      <p:cBhvr>
                                        <p:cTn dur="1" fill="hold" id="43">
                                          <p:stCondLst>
                                            <p:cond delay="0"/>
                                          </p:stCondLst>
                                        </p:cTn>
                                        <p:tgtEl>
                                          <p:spTgt spid="20"/>
                                        </p:tgtEl>
                                        <p:attrNameLst>
                                          <p:attrName>style.visibility</p:attrName>
                                        </p:attrNameLst>
                                      </p:cBhvr>
                                      <p:to>
                                        <p:strVal val="visible"/>
                                      </p:to>
                                    </p:set>
                                    <p:anim calcmode="lin" valueType="num">
                                      <p:cBhvr>
                                        <p:cTn dur="500" fill="hold" id="44"/>
                                        <p:tgtEl>
                                          <p:spTgt spid="20"/>
                                        </p:tgtEl>
                                        <p:attrNameLst>
                                          <p:attrName>ppt_w</p:attrName>
                                        </p:attrNameLst>
                                      </p:cBhvr>
                                      <p:tavLst>
                                        <p:tav tm="0">
                                          <p:val>
                                            <p:fltVal val="0"/>
                                          </p:val>
                                        </p:tav>
                                        <p:tav tm="100000">
                                          <p:val>
                                            <p:strVal val="#ppt_w"/>
                                          </p:val>
                                        </p:tav>
                                      </p:tavLst>
                                    </p:anim>
                                    <p:anim calcmode="lin" valueType="num">
                                      <p:cBhvr>
                                        <p:cTn dur="500" fill="hold" id="45"/>
                                        <p:tgtEl>
                                          <p:spTgt spid="20"/>
                                        </p:tgtEl>
                                        <p:attrNameLst>
                                          <p:attrName>ppt_h</p:attrName>
                                        </p:attrNameLst>
                                      </p:cBhvr>
                                      <p:tavLst>
                                        <p:tav tm="0">
                                          <p:val>
                                            <p:fltVal val="0"/>
                                          </p:val>
                                        </p:tav>
                                        <p:tav tm="100000">
                                          <p:val>
                                            <p:strVal val="#ppt_h"/>
                                          </p:val>
                                        </p:tav>
                                      </p:tavLst>
                                    </p:anim>
                                    <p:animEffect filter="fade" transition="in">
                                      <p:cBhvr>
                                        <p:cTn dur="500" id="46"/>
                                        <p:tgtEl>
                                          <p:spTgt spid="20"/>
                                        </p:tgtEl>
                                      </p:cBhvr>
                                    </p:animEffect>
                                  </p:childTnLst>
                                </p:cTn>
                              </p:par>
                              <p:par>
                                <p:cTn fill="hold" grpId="0" id="47" nodeType="withEffect" presetClass="entr" presetID="53" presetSubtype="0">
                                  <p:stCondLst>
                                    <p:cond delay="2750"/>
                                  </p:stCondLst>
                                  <p:childTnLst>
                                    <p:set>
                                      <p:cBhvr>
                                        <p:cTn dur="1" fill="hold" id="48">
                                          <p:stCondLst>
                                            <p:cond delay="0"/>
                                          </p:stCondLst>
                                        </p:cTn>
                                        <p:tgtEl>
                                          <p:spTgt spid="21"/>
                                        </p:tgtEl>
                                        <p:attrNameLst>
                                          <p:attrName>style.visibility</p:attrName>
                                        </p:attrNameLst>
                                      </p:cBhvr>
                                      <p:to>
                                        <p:strVal val="visible"/>
                                      </p:to>
                                    </p:set>
                                    <p:anim calcmode="lin" valueType="num">
                                      <p:cBhvr>
                                        <p:cTn dur="500" fill="hold" id="49"/>
                                        <p:tgtEl>
                                          <p:spTgt spid="21"/>
                                        </p:tgtEl>
                                        <p:attrNameLst>
                                          <p:attrName>ppt_w</p:attrName>
                                        </p:attrNameLst>
                                      </p:cBhvr>
                                      <p:tavLst>
                                        <p:tav tm="0">
                                          <p:val>
                                            <p:fltVal val="0"/>
                                          </p:val>
                                        </p:tav>
                                        <p:tav tm="100000">
                                          <p:val>
                                            <p:strVal val="#ppt_w"/>
                                          </p:val>
                                        </p:tav>
                                      </p:tavLst>
                                    </p:anim>
                                    <p:anim calcmode="lin" valueType="num">
                                      <p:cBhvr>
                                        <p:cTn dur="500" fill="hold" id="50"/>
                                        <p:tgtEl>
                                          <p:spTgt spid="21"/>
                                        </p:tgtEl>
                                        <p:attrNameLst>
                                          <p:attrName>ppt_h</p:attrName>
                                        </p:attrNameLst>
                                      </p:cBhvr>
                                      <p:tavLst>
                                        <p:tav tm="0">
                                          <p:val>
                                            <p:fltVal val="0"/>
                                          </p:val>
                                        </p:tav>
                                        <p:tav tm="100000">
                                          <p:val>
                                            <p:strVal val="#ppt_h"/>
                                          </p:val>
                                        </p:tav>
                                      </p:tavLst>
                                    </p:anim>
                                    <p:animEffect filter="fade" transition="in">
                                      <p:cBhvr>
                                        <p:cTn dur="500" id="51"/>
                                        <p:tgtEl>
                                          <p:spTgt spid="21"/>
                                        </p:tgtEl>
                                      </p:cBhvr>
                                    </p:animEffect>
                                  </p:childTnLst>
                                </p:cTn>
                              </p:par>
                              <p:par>
                                <p:cTn fill="hold" grpId="0" id="52" nodeType="withEffect" presetClass="entr" presetID="53" presetSubtype="0">
                                  <p:stCondLst>
                                    <p:cond delay="2750"/>
                                  </p:stCondLst>
                                  <p:childTnLst>
                                    <p:set>
                                      <p:cBhvr>
                                        <p:cTn dur="1" fill="hold" id="53">
                                          <p:stCondLst>
                                            <p:cond delay="0"/>
                                          </p:stCondLst>
                                        </p:cTn>
                                        <p:tgtEl>
                                          <p:spTgt spid="22"/>
                                        </p:tgtEl>
                                        <p:attrNameLst>
                                          <p:attrName>style.visibility</p:attrName>
                                        </p:attrNameLst>
                                      </p:cBhvr>
                                      <p:to>
                                        <p:strVal val="visible"/>
                                      </p:to>
                                    </p:set>
                                    <p:anim calcmode="lin" valueType="num">
                                      <p:cBhvr>
                                        <p:cTn dur="500" fill="hold" id="54"/>
                                        <p:tgtEl>
                                          <p:spTgt spid="22"/>
                                        </p:tgtEl>
                                        <p:attrNameLst>
                                          <p:attrName>ppt_w</p:attrName>
                                        </p:attrNameLst>
                                      </p:cBhvr>
                                      <p:tavLst>
                                        <p:tav tm="0">
                                          <p:val>
                                            <p:fltVal val="0"/>
                                          </p:val>
                                        </p:tav>
                                        <p:tav tm="100000">
                                          <p:val>
                                            <p:strVal val="#ppt_w"/>
                                          </p:val>
                                        </p:tav>
                                      </p:tavLst>
                                    </p:anim>
                                    <p:anim calcmode="lin" valueType="num">
                                      <p:cBhvr>
                                        <p:cTn dur="500" fill="hold" id="55"/>
                                        <p:tgtEl>
                                          <p:spTgt spid="22"/>
                                        </p:tgtEl>
                                        <p:attrNameLst>
                                          <p:attrName>ppt_h</p:attrName>
                                        </p:attrNameLst>
                                      </p:cBhvr>
                                      <p:tavLst>
                                        <p:tav tm="0">
                                          <p:val>
                                            <p:fltVal val="0"/>
                                          </p:val>
                                        </p:tav>
                                        <p:tav tm="100000">
                                          <p:val>
                                            <p:strVal val="#ppt_h"/>
                                          </p:val>
                                        </p:tav>
                                      </p:tavLst>
                                    </p:anim>
                                    <p:animEffect filter="fade" transition="in">
                                      <p:cBhvr>
                                        <p:cTn dur="500" id="56"/>
                                        <p:tgtEl>
                                          <p:spTgt spid="22"/>
                                        </p:tgtEl>
                                      </p:cBhvr>
                                    </p:animEffect>
                                  </p:childTnLst>
                                </p:cTn>
                              </p:par>
                              <p:par>
                                <p:cTn fill="hold" grpId="0" id="57" nodeType="withEffect" presetClass="entr" presetID="22" presetSubtype="8">
                                  <p:stCondLst>
                                    <p:cond delay="3000"/>
                                  </p:stCondLst>
                                  <p:childTnLst>
                                    <p:set>
                                      <p:cBhvr>
                                        <p:cTn dur="1" fill="hold" id="58">
                                          <p:stCondLst>
                                            <p:cond delay="0"/>
                                          </p:stCondLst>
                                        </p:cTn>
                                        <p:tgtEl>
                                          <p:spTgt spid="15"/>
                                        </p:tgtEl>
                                        <p:attrNameLst>
                                          <p:attrName>style.visibility</p:attrName>
                                        </p:attrNameLst>
                                      </p:cBhvr>
                                      <p:to>
                                        <p:strVal val="visible"/>
                                      </p:to>
                                    </p:set>
                                    <p:animEffect filter="wipe(left)" transition="in">
                                      <p:cBhvr>
                                        <p:cTn dur="1000" id="59"/>
                                        <p:tgtEl>
                                          <p:spTgt spid="15"/>
                                        </p:tgtEl>
                                      </p:cBhvr>
                                    </p:animEffect>
                                  </p:childTnLst>
                                </p:cTn>
                              </p:par>
                              <p:par>
                                <p:cTn fill="hold" grpId="0" id="60" nodeType="withEffect" presetClass="entr" presetID="22" presetSubtype="8">
                                  <p:stCondLst>
                                    <p:cond delay="3000"/>
                                  </p:stCondLst>
                                  <p:childTnLst>
                                    <p:set>
                                      <p:cBhvr>
                                        <p:cTn dur="1" fill="hold" id="61">
                                          <p:stCondLst>
                                            <p:cond delay="0"/>
                                          </p:stCondLst>
                                        </p:cTn>
                                        <p:tgtEl>
                                          <p:spTgt spid="17"/>
                                        </p:tgtEl>
                                        <p:attrNameLst>
                                          <p:attrName>style.visibility</p:attrName>
                                        </p:attrNameLst>
                                      </p:cBhvr>
                                      <p:to>
                                        <p:strVal val="visible"/>
                                      </p:to>
                                    </p:set>
                                    <p:animEffect filter="wipe(left)" transition="in">
                                      <p:cBhvr>
                                        <p:cTn dur="1000" id="62"/>
                                        <p:tgtEl>
                                          <p:spTgt spid="17"/>
                                        </p:tgtEl>
                                      </p:cBhvr>
                                    </p:animEffect>
                                  </p:childTnLst>
                                </p:cTn>
                              </p:par>
                              <p:par>
                                <p:cTn fill="hold" grpId="0" id="63" nodeType="withEffect" presetClass="entr" presetID="22" presetSubtype="2">
                                  <p:stCondLst>
                                    <p:cond delay="3000"/>
                                  </p:stCondLst>
                                  <p:childTnLst>
                                    <p:set>
                                      <p:cBhvr>
                                        <p:cTn dur="1" fill="hold" id="64">
                                          <p:stCondLst>
                                            <p:cond delay="0"/>
                                          </p:stCondLst>
                                        </p:cTn>
                                        <p:tgtEl>
                                          <p:spTgt spid="16"/>
                                        </p:tgtEl>
                                        <p:attrNameLst>
                                          <p:attrName>style.visibility</p:attrName>
                                        </p:attrNameLst>
                                      </p:cBhvr>
                                      <p:to>
                                        <p:strVal val="visible"/>
                                      </p:to>
                                    </p:set>
                                    <p:animEffect filter="wipe(right)" transition="in">
                                      <p:cBhvr>
                                        <p:cTn dur="1000" id="65"/>
                                        <p:tgtEl>
                                          <p:spTgt spid="16"/>
                                        </p:tgtEl>
                                      </p:cBhvr>
                                    </p:animEffect>
                                  </p:childTnLst>
                                </p:cTn>
                              </p:par>
                              <p:par>
                                <p:cTn fill="hold" grpId="0" id="66" nodeType="withEffect" presetClass="entr" presetID="22" presetSubtype="2">
                                  <p:stCondLst>
                                    <p:cond delay="3000"/>
                                  </p:stCondLst>
                                  <p:childTnLst>
                                    <p:set>
                                      <p:cBhvr>
                                        <p:cTn dur="1" fill="hold" id="67">
                                          <p:stCondLst>
                                            <p:cond delay="0"/>
                                          </p:stCondLst>
                                        </p:cTn>
                                        <p:tgtEl>
                                          <p:spTgt spid="18"/>
                                        </p:tgtEl>
                                        <p:attrNameLst>
                                          <p:attrName>style.visibility</p:attrName>
                                        </p:attrNameLst>
                                      </p:cBhvr>
                                      <p:to>
                                        <p:strVal val="visible"/>
                                      </p:to>
                                    </p:set>
                                    <p:animEffect filter="wipe(right)" transition="in">
                                      <p:cBhvr>
                                        <p:cTn dur="1000" id="68"/>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9"/>
      <p:bldP grpId="0" spid="10"/>
      <p:bldP grpId="0" spid="11"/>
      <p:bldP grpId="0" spid="12"/>
      <p:bldP grpId="0" spid="13"/>
      <p:bldP grpId="0" spid="14"/>
      <p:bldP grpId="0" spid="15"/>
      <p:bldP grpId="0" spid="16"/>
      <p:bldP grpId="0" spid="17"/>
      <p:bldP grpId="0" spid="18"/>
      <p:bldP grpId="0" spid="19"/>
      <p:bldP grpId="0" spid="20"/>
      <p:bldP grpId="0" spid="21"/>
      <p:bldP grpId="0" spid="22"/>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8E207615-53D6-4A3D-8955-2333DAE2C527}"/>
              </a:ext>
            </a:extLst>
          </p:cNvPr>
          <p:cNvSpPr/>
          <p:nvPr/>
        </p:nvSpPr>
        <p:spPr>
          <a:xfrm>
            <a:off x="8503027" y="-13648"/>
            <a:ext cx="1307337" cy="7233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文本框 2">
            <a:extLst>
              <a:ext uri="{FF2B5EF4-FFF2-40B4-BE49-F238E27FC236}">
                <a16:creationId xmlns:a16="http://schemas.microsoft.com/office/drawing/2014/main" id="{735C8A4E-5F86-4A83-97C1-12A40271029A}"/>
              </a:ext>
            </a:extLst>
          </p:cNvPr>
          <p:cNvSpPr txBox="1"/>
          <p:nvPr/>
        </p:nvSpPr>
        <p:spPr>
          <a:xfrm>
            <a:off x="1726714" y="146880"/>
            <a:ext cx="20116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选题的背景与意义</a:t>
            </a:r>
          </a:p>
        </p:txBody>
      </p:sp>
      <p:sp>
        <p:nvSpPr>
          <p:cNvPr id="4" name="文本框 3">
            <a:extLst>
              <a:ext uri="{FF2B5EF4-FFF2-40B4-BE49-F238E27FC236}">
                <a16:creationId xmlns:a16="http://schemas.microsoft.com/office/drawing/2014/main" id="{DA5BD532-45E1-4A53-BA09-215E9C2E903C}"/>
              </a:ext>
            </a:extLst>
          </p:cNvPr>
          <p:cNvSpPr txBox="1"/>
          <p:nvPr/>
        </p:nvSpPr>
        <p:spPr>
          <a:xfrm>
            <a:off x="4033185" y="146880"/>
            <a:ext cx="17830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研究方法及过程</a:t>
            </a:r>
          </a:p>
        </p:txBody>
      </p:sp>
      <p:sp>
        <p:nvSpPr>
          <p:cNvPr id="5" name="文本框 4">
            <a:extLst>
              <a:ext uri="{FF2B5EF4-FFF2-40B4-BE49-F238E27FC236}">
                <a16:creationId xmlns:a16="http://schemas.microsoft.com/office/drawing/2014/main" id="{139B3509-CCD0-4D95-8576-5398F2C91739}"/>
              </a:ext>
            </a:extLst>
          </p:cNvPr>
          <p:cNvSpPr txBox="1"/>
          <p:nvPr/>
        </p:nvSpPr>
        <p:spPr>
          <a:xfrm>
            <a:off x="6096000" y="146880"/>
            <a:ext cx="2262158" cy="365760"/>
          </a:xfrm>
          <a:prstGeom prst="rect">
            <a:avLst/>
          </a:prstGeom>
          <a:noFill/>
        </p:spPr>
        <p:txBody>
          <a:bodyPr rtlCol="0" wrap="square">
            <a:spAutoFit/>
          </a:bodyPr>
          <a:lstStyle/>
          <a:p>
            <a:r>
              <a:rPr altLang="en-US" b="1" lang="zh-CN">
                <a:latin charset="-122" panose="02010600030101010101" pitchFamily="2" typeface="等线"/>
                <a:ea charset="-122" panose="02010600030101010101" pitchFamily="2" typeface="等线"/>
              </a:rPr>
              <a:t>研究成果展示及应用</a:t>
            </a:r>
          </a:p>
        </p:txBody>
      </p:sp>
      <p:sp>
        <p:nvSpPr>
          <p:cNvPr id="6" name="文本框 5">
            <a:extLst>
              <a:ext uri="{FF2B5EF4-FFF2-40B4-BE49-F238E27FC236}">
                <a16:creationId xmlns:a16="http://schemas.microsoft.com/office/drawing/2014/main" id="{A50DE427-8EF3-4B2E-8F4E-07A11A975578}"/>
              </a:ext>
            </a:extLst>
          </p:cNvPr>
          <p:cNvSpPr txBox="1"/>
          <p:nvPr/>
        </p:nvSpPr>
        <p:spPr>
          <a:xfrm>
            <a:off x="8620479" y="146880"/>
            <a:ext cx="1097280" cy="365760"/>
          </a:xfrm>
          <a:prstGeom prst="rect">
            <a:avLst/>
          </a:prstGeom>
          <a:noFill/>
        </p:spPr>
        <p:txBody>
          <a:bodyPr rtlCol="0" wrap="none">
            <a:spAutoFit/>
          </a:bodyPr>
          <a:lstStyle/>
          <a:p>
            <a:r>
              <a:rPr altLang="en-US" b="1" lang="zh-CN">
                <a:solidFill>
                  <a:schemeClr val="bg1"/>
                </a:solidFill>
                <a:latin charset="-122" panose="02010600030101010101" pitchFamily="2" typeface="等线"/>
                <a:ea charset="-122" panose="02010600030101010101" pitchFamily="2" typeface="等线"/>
              </a:rPr>
              <a:t>论文总结</a:t>
            </a:r>
          </a:p>
        </p:txBody>
      </p:sp>
      <p:grpSp>
        <p:nvGrpSpPr>
          <p:cNvPr id="7" name="组合 6">
            <a:extLst>
              <a:ext uri="{FF2B5EF4-FFF2-40B4-BE49-F238E27FC236}">
                <a16:creationId xmlns:a16="http://schemas.microsoft.com/office/drawing/2014/main" id="{F7EB5684-6D43-45C5-A49F-54FDB72E0DA0}"/>
              </a:ext>
            </a:extLst>
          </p:cNvPr>
          <p:cNvGrpSpPr/>
          <p:nvPr/>
        </p:nvGrpSpPr>
        <p:grpSpPr>
          <a:xfrm>
            <a:off x="3824728" y="1528549"/>
            <a:ext cx="4469470" cy="4340635"/>
            <a:chOff x="3994918" y="1713605"/>
            <a:chExt cx="3744913" cy="3636964"/>
          </a:xfrm>
        </p:grpSpPr>
        <p:sp>
          <p:nvSpPr>
            <p:cNvPr id="8" name="Freeform 5">
              <a:extLst>
                <a:ext uri="{FF2B5EF4-FFF2-40B4-BE49-F238E27FC236}">
                  <a16:creationId xmlns:a16="http://schemas.microsoft.com/office/drawing/2014/main" id="{A17B1CA8-C9D5-42D4-AC11-EF44C0837912}"/>
                </a:ext>
              </a:extLst>
            </p:cNvPr>
            <p:cNvSpPr/>
            <p:nvPr/>
          </p:nvSpPr>
          <p:spPr bwMode="auto">
            <a:xfrm>
              <a:off x="4650556" y="2305744"/>
              <a:ext cx="2619375" cy="3044825"/>
            </a:xfrm>
            <a:custGeom>
              <a:gdLst>
                <a:gd fmla="*/ 553107085 w 5977" name="T0"/>
                <a:gd fmla="*/ 70285550 h 6949" name="T1"/>
                <a:gd fmla="*/ 487233550 w 5977" name="T2"/>
                <a:gd fmla="*/ 359685891 h 6949" name="T3"/>
                <a:gd fmla="*/ 350301198 w 5977" name="T4"/>
                <a:gd fmla="*/ 115798432 h 6949" name="T5"/>
                <a:gd fmla="*/ 336665723 w 5977" name="T6"/>
                <a:gd fmla="*/ 128664779 h 6949" name="T7"/>
                <a:gd fmla="*/ 487425501 w 5977" name="T8"/>
                <a:gd fmla="*/ 487966836 h 6949" name="T9"/>
                <a:gd fmla="*/ 426737689 w 5977" name="T10"/>
                <a:gd fmla="*/ 535784040 h 6949" name="T11"/>
                <a:gd fmla="*/ 102747252 w 5977" name="T12"/>
                <a:gd fmla="*/ 361990214 h 6949" name="T13"/>
                <a:gd fmla="*/ 72211396 w 5977" name="T14"/>
                <a:gd fmla="*/ 375625106 h 6949" name="T15"/>
                <a:gd fmla="*/ 300559805 w 5977" name="T16"/>
                <a:gd fmla="*/ 476252431 h 6949" name="T17"/>
                <a:gd fmla="*/ 458810023 w 5977" name="T18"/>
                <a:gd fmla="*/ 679236091 h 6949" name="T19"/>
                <a:gd fmla="*/ 410029258 w 5977" name="T20"/>
                <a:gd fmla="*/ 814238084 h 6949" name="T21"/>
                <a:gd fmla="*/ 2304717 w 5977" name="T22"/>
                <a:gd fmla="*/ 744144451 h 6949" name="T23"/>
                <a:gd fmla="*/ 0 w 5977" name="T24"/>
                <a:gd fmla="*/ 778519119 h 6949" name="T25"/>
                <a:gd fmla="*/ 419439638 w 5977" name="T26"/>
                <a:gd fmla="*/ 879530717 h 6949" name="T27"/>
                <a:gd fmla="*/ 430770396 w 5977" name="T28"/>
                <a:gd fmla="*/ 1158560951 h 6949" name="T29"/>
                <a:gd fmla="*/ 300559805 w 5977" name="T30"/>
                <a:gd fmla="*/ 1274167466 h 6949" name="T31"/>
                <a:gd fmla="*/ 174382360 w 5977" name="T32"/>
                <a:gd fmla="*/ 1298364383 h 6949" name="T33"/>
                <a:gd fmla="*/ 763979262 w 5977" name="T34"/>
                <a:gd fmla="*/ 1322752778 h 6949" name="T35"/>
                <a:gd fmla="*/ 853474940 w 5977" name="T36"/>
                <a:gd fmla="*/ 1303164944 h 6949" name="T37"/>
                <a:gd fmla="*/ 766283979 w 5977" name="T38"/>
                <a:gd fmla="*/ 1282233251 h 6949" name="T39"/>
                <a:gd fmla="*/ 599391621 w 5977" name="T40"/>
                <a:gd fmla="*/ 1171043463 h 6949" name="T41"/>
                <a:gd fmla="*/ 595934326 w 5977" name="T42"/>
                <a:gd fmla="*/ 916593980 h 6949" name="T43"/>
                <a:gd fmla="*/ 886123563 w 5977" name="T44"/>
                <a:gd fmla="*/ 798298870 h 6949" name="T45"/>
                <a:gd fmla="*/ 1147889272 w 5977" name="T46"/>
                <a:gd fmla="*/ 773910474 h 6949" name="T47"/>
                <a:gd fmla="*/ 1146544744 w 5977" name="T48"/>
                <a:gd fmla="*/ 735310997 h 6949" name="T49"/>
                <a:gd fmla="*/ 1096611840 w 5977" name="T50"/>
                <a:gd fmla="*/ 748561178 h 6949" name="T51"/>
                <a:gd fmla="*/ 589788853 w 5977" name="T52"/>
                <a:gd fmla="*/ 814814274 h 6949" name="T53"/>
                <a:gd fmla="*/ 635305150 w 5977" name="T54"/>
                <a:gd fmla="*/ 568238220 h 6949" name="T55"/>
                <a:gd fmla="*/ 1048982776 w 5977" name="T56"/>
                <a:gd fmla="*/ 422866120 h 6949" name="T57"/>
                <a:gd fmla="*/ 1035347301 w 5977" name="T58"/>
                <a:gd fmla="*/ 406926906 h 6949" name="T59"/>
                <a:gd fmla="*/ 734403157 w 5977" name="T60"/>
                <a:gd fmla="*/ 474524299 h 6949" name="T61"/>
                <a:gd fmla="*/ 560020797 w 5977" name="T62"/>
                <a:gd fmla="*/ 545386039 h 6949" name="T63"/>
                <a:gd fmla="*/ 592093570 w 5977" name="T64"/>
                <a:gd fmla="*/ 456472680 h 6949" name="T65"/>
                <a:gd fmla="*/ 779535115 w 5977" name="T66"/>
                <a:gd fmla="*/ 194533602 h 6949" name="T67"/>
                <a:gd fmla="*/ 656430626 w 5977" name="T68"/>
                <a:gd fmla="*/ 351812462 h 6949" name="T69"/>
                <a:gd fmla="*/ 538895321 w 5977" name="T70"/>
                <a:gd fmla="*/ 408463120 h 6949" name="T71"/>
                <a:gd fmla="*/ 572120233 w 5977" name="T72"/>
                <a:gd fmla="*/ 103700193 h 6949" name="T73"/>
                <a:gd fmla="*/ 563093753 w 5977" name="T74"/>
                <a:gd fmla="*/ 191917 h 6949" name="T75"/>
                <a:gd fmla="*/ 534862176 w 5977" name="T76"/>
                <a:gd fmla="*/ 0 h 6949"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b="b" l="0" r="r" t="0"/>
              <a:pathLst>
                <a:path h="6949" w="5977">
                  <a:moveTo>
                    <a:pt x="2785" y="0"/>
                  </a:moveTo>
                  <a:cubicBezTo>
                    <a:pt x="2841" y="42"/>
                    <a:pt x="2858" y="134"/>
                    <a:pt x="2880" y="366"/>
                  </a:cubicBezTo>
                  <a:cubicBezTo>
                    <a:pt x="2910" y="674"/>
                    <a:pt x="2891" y="857"/>
                    <a:pt x="2760" y="1513"/>
                  </a:cubicBezTo>
                  <a:cubicBezTo>
                    <a:pt x="2638" y="2133"/>
                    <a:pt x="2639" y="2130"/>
                    <a:pt x="2537" y="1873"/>
                  </a:cubicBezTo>
                  <a:cubicBezTo>
                    <a:pt x="2413" y="1562"/>
                    <a:pt x="2149" y="1060"/>
                    <a:pt x="1997" y="847"/>
                  </a:cubicBezTo>
                  <a:cubicBezTo>
                    <a:pt x="1912" y="730"/>
                    <a:pt x="1834" y="619"/>
                    <a:pt x="1824" y="603"/>
                  </a:cubicBezTo>
                  <a:cubicBezTo>
                    <a:pt x="1821" y="599"/>
                    <a:pt x="1822" y="588"/>
                    <a:pt x="1825" y="573"/>
                  </a:cubicBezTo>
                  <a:cubicBezTo>
                    <a:pt x="1802" y="607"/>
                    <a:pt x="1779" y="639"/>
                    <a:pt x="1753" y="670"/>
                  </a:cubicBezTo>
                  <a:cubicBezTo>
                    <a:pt x="1818" y="723"/>
                    <a:pt x="2054" y="1118"/>
                    <a:pt x="2190" y="1400"/>
                  </a:cubicBezTo>
                  <a:cubicBezTo>
                    <a:pt x="2346" y="1724"/>
                    <a:pt x="2539" y="2359"/>
                    <a:pt x="2538" y="2541"/>
                  </a:cubicBezTo>
                  <a:cubicBezTo>
                    <a:pt x="2537" y="2685"/>
                    <a:pt x="2494" y="2855"/>
                    <a:pt x="2446" y="2903"/>
                  </a:cubicBezTo>
                  <a:cubicBezTo>
                    <a:pt x="2409" y="2940"/>
                    <a:pt x="2382" y="2926"/>
                    <a:pt x="2222" y="2790"/>
                  </a:cubicBezTo>
                  <a:cubicBezTo>
                    <a:pt x="1978" y="2584"/>
                    <a:pt x="1756" y="2436"/>
                    <a:pt x="1436" y="2266"/>
                  </a:cubicBezTo>
                  <a:cubicBezTo>
                    <a:pt x="1187" y="2133"/>
                    <a:pt x="694" y="1925"/>
                    <a:pt x="535" y="1885"/>
                  </a:cubicBezTo>
                  <a:cubicBezTo>
                    <a:pt x="470" y="1868"/>
                    <a:pt x="435" y="1856"/>
                    <a:pt x="420" y="1823"/>
                  </a:cubicBezTo>
                  <a:cubicBezTo>
                    <a:pt x="408" y="1868"/>
                    <a:pt x="393" y="1913"/>
                    <a:pt x="376" y="1956"/>
                  </a:cubicBezTo>
                  <a:cubicBezTo>
                    <a:pt x="383" y="1953"/>
                    <a:pt x="389" y="1951"/>
                    <a:pt x="395" y="1951"/>
                  </a:cubicBezTo>
                  <a:cubicBezTo>
                    <a:pt x="549" y="1951"/>
                    <a:pt x="1204" y="2247"/>
                    <a:pt x="1565" y="2480"/>
                  </a:cubicBezTo>
                  <a:cubicBezTo>
                    <a:pt x="1801" y="2632"/>
                    <a:pt x="2168" y="2981"/>
                    <a:pt x="2287" y="3167"/>
                  </a:cubicBezTo>
                  <a:cubicBezTo>
                    <a:pt x="2358" y="3279"/>
                    <a:pt x="2375" y="3338"/>
                    <a:pt x="2389" y="3537"/>
                  </a:cubicBezTo>
                  <a:cubicBezTo>
                    <a:pt x="2407" y="3784"/>
                    <a:pt x="2356" y="4253"/>
                    <a:pt x="2309" y="4282"/>
                  </a:cubicBezTo>
                  <a:cubicBezTo>
                    <a:pt x="2294" y="4291"/>
                    <a:pt x="2216" y="4272"/>
                    <a:pt x="2135" y="4240"/>
                  </a:cubicBezTo>
                  <a:cubicBezTo>
                    <a:pt x="1771" y="4095"/>
                    <a:pt x="1129" y="3975"/>
                    <a:pt x="401" y="3915"/>
                  </a:cubicBezTo>
                  <a:cubicBezTo>
                    <a:pt x="234" y="3901"/>
                    <a:pt x="89" y="3886"/>
                    <a:pt x="12" y="3875"/>
                  </a:cubicBezTo>
                  <a:cubicBezTo>
                    <a:pt x="12" y="3877"/>
                    <a:pt x="12" y="3878"/>
                    <a:pt x="12" y="3880"/>
                  </a:cubicBezTo>
                  <a:cubicBezTo>
                    <a:pt x="12" y="3939"/>
                    <a:pt x="8" y="3997"/>
                    <a:pt x="0" y="4054"/>
                  </a:cubicBezTo>
                  <a:lnTo>
                    <a:pt x="229" y="4057"/>
                  </a:lnTo>
                  <a:cubicBezTo>
                    <a:pt x="1035" y="4066"/>
                    <a:pt x="1849" y="4284"/>
                    <a:pt x="2184" y="4580"/>
                  </a:cubicBezTo>
                  <a:cubicBezTo>
                    <a:pt x="2296" y="4678"/>
                    <a:pt x="2311" y="4707"/>
                    <a:pt x="2329" y="4848"/>
                  </a:cubicBezTo>
                  <a:cubicBezTo>
                    <a:pt x="2353" y="5035"/>
                    <a:pt x="2303" y="5720"/>
                    <a:pt x="2243" y="6033"/>
                  </a:cubicBezTo>
                  <a:cubicBezTo>
                    <a:pt x="2219" y="6155"/>
                    <a:pt x="2177" y="6286"/>
                    <a:pt x="2148" y="6324"/>
                  </a:cubicBezTo>
                  <a:cubicBezTo>
                    <a:pt x="2078" y="6419"/>
                    <a:pt x="1739" y="6599"/>
                    <a:pt x="1565" y="6635"/>
                  </a:cubicBezTo>
                  <a:cubicBezTo>
                    <a:pt x="1488" y="6651"/>
                    <a:pt x="1312" y="6682"/>
                    <a:pt x="1175" y="6704"/>
                  </a:cubicBezTo>
                  <a:cubicBezTo>
                    <a:pt x="1037" y="6727"/>
                    <a:pt x="917" y="6752"/>
                    <a:pt x="908" y="6761"/>
                  </a:cubicBezTo>
                  <a:cubicBezTo>
                    <a:pt x="846" y="6823"/>
                    <a:pt x="1154" y="6882"/>
                    <a:pt x="1733" y="6919"/>
                  </a:cubicBezTo>
                  <a:cubicBezTo>
                    <a:pt x="2214" y="6949"/>
                    <a:pt x="3600" y="6930"/>
                    <a:pt x="3978" y="6888"/>
                  </a:cubicBezTo>
                  <a:cubicBezTo>
                    <a:pt x="4141" y="6870"/>
                    <a:pt x="4313" y="6840"/>
                    <a:pt x="4359" y="6821"/>
                  </a:cubicBezTo>
                  <a:lnTo>
                    <a:pt x="4444" y="6786"/>
                  </a:lnTo>
                  <a:lnTo>
                    <a:pt x="4380" y="6752"/>
                  </a:lnTo>
                  <a:cubicBezTo>
                    <a:pt x="4344" y="6733"/>
                    <a:pt x="4169" y="6699"/>
                    <a:pt x="3990" y="6677"/>
                  </a:cubicBezTo>
                  <a:cubicBezTo>
                    <a:pt x="3636" y="6633"/>
                    <a:pt x="3384" y="6538"/>
                    <a:pt x="3223" y="6387"/>
                  </a:cubicBezTo>
                  <a:cubicBezTo>
                    <a:pt x="3147" y="6317"/>
                    <a:pt x="3136" y="6284"/>
                    <a:pt x="3121" y="6098"/>
                  </a:cubicBezTo>
                  <a:cubicBezTo>
                    <a:pt x="3098" y="5808"/>
                    <a:pt x="3092" y="5584"/>
                    <a:pt x="3098" y="5147"/>
                  </a:cubicBezTo>
                  <a:lnTo>
                    <a:pt x="3103" y="4773"/>
                  </a:lnTo>
                  <a:lnTo>
                    <a:pt x="3201" y="4665"/>
                  </a:lnTo>
                  <a:cubicBezTo>
                    <a:pt x="3389" y="4458"/>
                    <a:pt x="3879" y="4281"/>
                    <a:pt x="4614" y="4157"/>
                  </a:cubicBezTo>
                  <a:cubicBezTo>
                    <a:pt x="4997" y="4092"/>
                    <a:pt x="5912" y="4000"/>
                    <a:pt x="5966" y="4021"/>
                  </a:cubicBezTo>
                  <a:cubicBezTo>
                    <a:pt x="5969" y="4022"/>
                    <a:pt x="5973" y="4026"/>
                    <a:pt x="5977" y="4030"/>
                  </a:cubicBezTo>
                  <a:cubicBezTo>
                    <a:pt x="5971" y="3983"/>
                    <a:pt x="5968" y="3935"/>
                    <a:pt x="5968" y="3887"/>
                  </a:cubicBezTo>
                  <a:cubicBezTo>
                    <a:pt x="5968" y="3867"/>
                    <a:pt x="5969" y="3848"/>
                    <a:pt x="5970" y="3829"/>
                  </a:cubicBezTo>
                  <a:cubicBezTo>
                    <a:pt x="5961" y="3854"/>
                    <a:pt x="5951" y="3871"/>
                    <a:pt x="5942" y="3877"/>
                  </a:cubicBezTo>
                  <a:cubicBezTo>
                    <a:pt x="5925" y="3888"/>
                    <a:pt x="5821" y="3898"/>
                    <a:pt x="5710" y="3898"/>
                  </a:cubicBezTo>
                  <a:cubicBezTo>
                    <a:pt x="5247" y="3899"/>
                    <a:pt x="4355" y="4013"/>
                    <a:pt x="3586" y="4169"/>
                  </a:cubicBezTo>
                  <a:cubicBezTo>
                    <a:pt x="3302" y="4226"/>
                    <a:pt x="3085" y="4257"/>
                    <a:pt x="3071" y="4243"/>
                  </a:cubicBezTo>
                  <a:cubicBezTo>
                    <a:pt x="3043" y="4215"/>
                    <a:pt x="2962" y="3612"/>
                    <a:pt x="2962" y="3431"/>
                  </a:cubicBezTo>
                  <a:cubicBezTo>
                    <a:pt x="2962" y="3287"/>
                    <a:pt x="3037" y="3185"/>
                    <a:pt x="3308" y="2959"/>
                  </a:cubicBezTo>
                  <a:cubicBezTo>
                    <a:pt x="3708" y="2626"/>
                    <a:pt x="4264" y="2412"/>
                    <a:pt x="5130" y="2260"/>
                  </a:cubicBezTo>
                  <a:lnTo>
                    <a:pt x="5462" y="2202"/>
                  </a:lnTo>
                  <a:cubicBezTo>
                    <a:pt x="5441" y="2169"/>
                    <a:pt x="5420" y="2136"/>
                    <a:pt x="5403" y="2101"/>
                  </a:cubicBezTo>
                  <a:cubicBezTo>
                    <a:pt x="5400" y="2110"/>
                    <a:pt x="5397" y="2116"/>
                    <a:pt x="5391" y="2119"/>
                  </a:cubicBezTo>
                  <a:cubicBezTo>
                    <a:pt x="5374" y="2130"/>
                    <a:pt x="5204" y="2161"/>
                    <a:pt x="5015" y="2189"/>
                  </a:cubicBezTo>
                  <a:cubicBezTo>
                    <a:pt x="4603" y="2249"/>
                    <a:pt x="4090" y="2371"/>
                    <a:pt x="3824" y="2471"/>
                  </a:cubicBezTo>
                  <a:cubicBezTo>
                    <a:pt x="3718" y="2511"/>
                    <a:pt x="3480" y="2623"/>
                    <a:pt x="3296" y="2720"/>
                  </a:cubicBezTo>
                  <a:cubicBezTo>
                    <a:pt x="2967" y="2892"/>
                    <a:pt x="2959" y="2895"/>
                    <a:pt x="2916" y="2840"/>
                  </a:cubicBezTo>
                  <a:cubicBezTo>
                    <a:pt x="2888" y="2802"/>
                    <a:pt x="2878" y="2747"/>
                    <a:pt x="2887" y="2673"/>
                  </a:cubicBezTo>
                  <a:cubicBezTo>
                    <a:pt x="2899" y="2585"/>
                    <a:pt x="2938" y="2526"/>
                    <a:pt x="3083" y="2377"/>
                  </a:cubicBezTo>
                  <a:cubicBezTo>
                    <a:pt x="3474" y="1976"/>
                    <a:pt x="3779" y="1561"/>
                    <a:pt x="3990" y="1139"/>
                  </a:cubicBezTo>
                  <a:cubicBezTo>
                    <a:pt x="4014" y="1091"/>
                    <a:pt x="4038" y="1048"/>
                    <a:pt x="4059" y="1013"/>
                  </a:cubicBezTo>
                  <a:cubicBezTo>
                    <a:pt x="4029" y="994"/>
                    <a:pt x="4001" y="975"/>
                    <a:pt x="3973" y="953"/>
                  </a:cubicBezTo>
                  <a:cubicBezTo>
                    <a:pt x="3895" y="1157"/>
                    <a:pt x="3635" y="1579"/>
                    <a:pt x="3418" y="1832"/>
                  </a:cubicBezTo>
                  <a:cubicBezTo>
                    <a:pt x="3264" y="2012"/>
                    <a:pt x="2893" y="2318"/>
                    <a:pt x="2830" y="2318"/>
                  </a:cubicBezTo>
                  <a:cubicBezTo>
                    <a:pt x="2793" y="2318"/>
                    <a:pt x="2789" y="2289"/>
                    <a:pt x="2806" y="2127"/>
                  </a:cubicBezTo>
                  <a:cubicBezTo>
                    <a:pt x="2817" y="2022"/>
                    <a:pt x="2845" y="1835"/>
                    <a:pt x="2867" y="1711"/>
                  </a:cubicBezTo>
                  <a:cubicBezTo>
                    <a:pt x="2974" y="1120"/>
                    <a:pt x="2996" y="891"/>
                    <a:pt x="2979" y="540"/>
                  </a:cubicBezTo>
                  <a:cubicBezTo>
                    <a:pt x="2970" y="346"/>
                    <a:pt x="2955" y="140"/>
                    <a:pt x="2946" y="84"/>
                  </a:cubicBezTo>
                  <a:lnTo>
                    <a:pt x="2932" y="1"/>
                  </a:lnTo>
                  <a:cubicBezTo>
                    <a:pt x="2909" y="2"/>
                    <a:pt x="2886" y="3"/>
                    <a:pt x="2863" y="3"/>
                  </a:cubicBezTo>
                  <a:cubicBezTo>
                    <a:pt x="2836" y="3"/>
                    <a:pt x="2811" y="2"/>
                    <a:pt x="2785" y="0"/>
                  </a:cubicBezTo>
                  <a:close/>
                </a:path>
              </a:pathLst>
            </a:custGeom>
            <a:solidFill>
              <a:schemeClr val="accent3"/>
            </a:solidFill>
            <a:ln>
              <a:noFill/>
            </a:ln>
          </p:spPr>
          <p:txBody>
            <a:bodyPr bIns="45715" lIns="91431" rIns="91431" tIns="45715"/>
            <a:lstStyle/>
            <a:p>
              <a:endParaRPr altLang="en-US" lang="zh-CN">
                <a:solidFill>
                  <a:schemeClr val="tx1">
                    <a:lumMod val="65000"/>
                    <a:lumOff val="35000"/>
                  </a:schemeClr>
                </a:solidFill>
              </a:endParaRPr>
            </a:p>
          </p:txBody>
        </p:sp>
        <p:sp>
          <p:nvSpPr>
            <p:cNvPr id="9" name="橢圓 4">
              <a:extLst>
                <a:ext uri="{FF2B5EF4-FFF2-40B4-BE49-F238E27FC236}">
                  <a16:creationId xmlns:a16="http://schemas.microsoft.com/office/drawing/2014/main" id="{C48DB779-F12A-4DFC-B325-AD7956FC4281}"/>
                </a:ext>
              </a:extLst>
            </p:cNvPr>
            <p:cNvSpPr/>
            <p:nvPr/>
          </p:nvSpPr>
          <p:spPr>
            <a:xfrm>
              <a:off x="4190182" y="2678805"/>
              <a:ext cx="712787" cy="711200"/>
            </a:xfrm>
            <a:prstGeom prst="ellipse">
              <a:avLst/>
            </a:prstGeom>
            <a:solidFill>
              <a:schemeClr val="dk1">
                <a:lumMod val="100000"/>
              </a:schemeClr>
            </a:solidFill>
            <a:ln algn="ctr" cap="flat" cmpd="sng" w="25400">
              <a:noFill/>
              <a:prstDash val="solid"/>
              <a:headEnd len="med" type="none" w="med"/>
              <a:tailEnd len="med" type="none" w="med"/>
            </a:ln>
            <a:effectLst/>
          </p:spPr>
          <p:txBody>
            <a:bodyPr bIns="45715" lIns="91431" rIns="91431" tIns="45715"/>
            <a:lstStyle/>
            <a:p>
              <a:pPr indent="-233657" marL="233657">
                <a:lnSpc>
                  <a:spcPct val="95000"/>
                </a:lnSpc>
                <a:spcBef>
                  <a:spcPct val="50000"/>
                </a:spcBef>
                <a:spcAft>
                  <a:spcPct val="35000"/>
                </a:spcAft>
                <a:buClr>
                  <a:srgbClr val="678BA8"/>
                </a:buClr>
                <a:buFontTx/>
                <a:buChar char="•"/>
                <a:defRPr/>
              </a:pPr>
              <a:endParaRPr altLang="en-US" kern="0" lang="zh-TW" sz="3200">
                <a:solidFill>
                  <a:schemeClr val="tx1">
                    <a:lumMod val="65000"/>
                    <a:lumOff val="35000"/>
                  </a:schemeClr>
                </a:solidFill>
                <a:latin typeface="Arial"/>
                <a:ea charset="-120" panose="020b0604030504040204" typeface="Microsoft JhengHei"/>
              </a:endParaRPr>
            </a:p>
          </p:txBody>
        </p:sp>
        <p:sp>
          <p:nvSpPr>
            <p:cNvPr id="10" name="橢圓 6">
              <a:extLst>
                <a:ext uri="{FF2B5EF4-FFF2-40B4-BE49-F238E27FC236}">
                  <a16:creationId xmlns:a16="http://schemas.microsoft.com/office/drawing/2014/main" id="{057A8B8E-91A1-421A-8053-A1AC1DFE366C}"/>
                </a:ext>
              </a:extLst>
            </p:cNvPr>
            <p:cNvSpPr/>
            <p:nvPr/>
          </p:nvSpPr>
          <p:spPr>
            <a:xfrm>
              <a:off x="5603057" y="1713605"/>
              <a:ext cx="712787" cy="712788"/>
            </a:xfrm>
            <a:prstGeom prst="ellipse">
              <a:avLst/>
            </a:prstGeom>
            <a:solidFill>
              <a:schemeClr val="dk1">
                <a:lumMod val="100000"/>
              </a:schemeClr>
            </a:solidFill>
            <a:ln algn="ctr" cap="flat" cmpd="sng" w="25400">
              <a:noFill/>
              <a:prstDash val="solid"/>
              <a:headEnd len="med" type="none" w="med"/>
              <a:tailEnd len="med" type="none" w="med"/>
            </a:ln>
            <a:effectLst/>
          </p:spPr>
          <p:txBody>
            <a:bodyPr bIns="45715" lIns="91431" rIns="91431" tIns="45715"/>
            <a:lstStyle/>
            <a:p>
              <a:pPr indent="-233657" marL="233657">
                <a:lnSpc>
                  <a:spcPct val="95000"/>
                </a:lnSpc>
                <a:spcBef>
                  <a:spcPct val="50000"/>
                </a:spcBef>
                <a:spcAft>
                  <a:spcPct val="35000"/>
                </a:spcAft>
                <a:buClr>
                  <a:srgbClr val="678BA8"/>
                </a:buClr>
                <a:buFontTx/>
                <a:buChar char="•"/>
                <a:defRPr/>
              </a:pPr>
              <a:endParaRPr altLang="en-US" kern="0" lang="zh-TW" sz="3200">
                <a:solidFill>
                  <a:schemeClr val="tx1">
                    <a:lumMod val="65000"/>
                    <a:lumOff val="35000"/>
                  </a:schemeClr>
                </a:solidFill>
                <a:latin typeface="Arial"/>
                <a:ea charset="-120" panose="020b0604030504040204" typeface="Microsoft JhengHei"/>
              </a:endParaRPr>
            </a:p>
          </p:txBody>
        </p:sp>
        <p:sp>
          <p:nvSpPr>
            <p:cNvPr id="11" name="橢圓 8">
              <a:extLst>
                <a:ext uri="{FF2B5EF4-FFF2-40B4-BE49-F238E27FC236}">
                  <a16:creationId xmlns:a16="http://schemas.microsoft.com/office/drawing/2014/main" id="{1BDBD66B-0D52-4A44-9B88-75402F4F82D5}"/>
                </a:ext>
              </a:extLst>
            </p:cNvPr>
            <p:cNvSpPr/>
            <p:nvPr/>
          </p:nvSpPr>
          <p:spPr>
            <a:xfrm>
              <a:off x="6912743" y="2921693"/>
              <a:ext cx="712788" cy="711200"/>
            </a:xfrm>
            <a:prstGeom prst="ellipse">
              <a:avLst/>
            </a:prstGeom>
            <a:solidFill>
              <a:schemeClr val="dk1">
                <a:lumMod val="100000"/>
              </a:schemeClr>
            </a:solidFill>
            <a:ln algn="ctr" cap="flat" cmpd="sng" w="25400">
              <a:noFill/>
              <a:prstDash val="solid"/>
              <a:headEnd len="med" type="none" w="med"/>
              <a:tailEnd len="med" type="none" w="med"/>
            </a:ln>
            <a:effectLst/>
          </p:spPr>
          <p:txBody>
            <a:bodyPr bIns="45715" lIns="91431" rIns="91431" tIns="45715"/>
            <a:lstStyle/>
            <a:p>
              <a:pPr indent="-233657" marL="233657">
                <a:lnSpc>
                  <a:spcPct val="95000"/>
                </a:lnSpc>
                <a:spcBef>
                  <a:spcPct val="50000"/>
                </a:spcBef>
                <a:spcAft>
                  <a:spcPct val="35000"/>
                </a:spcAft>
                <a:buClr>
                  <a:srgbClr val="678BA8"/>
                </a:buClr>
                <a:buFontTx/>
                <a:buChar char="•"/>
                <a:defRPr/>
              </a:pPr>
              <a:endParaRPr altLang="en-US" kern="0" lang="zh-TW" sz="3200">
                <a:solidFill>
                  <a:schemeClr val="tx1">
                    <a:lumMod val="65000"/>
                    <a:lumOff val="35000"/>
                  </a:schemeClr>
                </a:solidFill>
                <a:latin typeface="Arial"/>
                <a:ea charset="-120" panose="020b0604030504040204" typeface="Microsoft JhengHei"/>
              </a:endParaRPr>
            </a:p>
          </p:txBody>
        </p:sp>
        <p:grpSp>
          <p:nvGrpSpPr>
            <p:cNvPr id="12" name="组合 11">
              <a:extLst>
                <a:ext uri="{FF2B5EF4-FFF2-40B4-BE49-F238E27FC236}">
                  <a16:creationId xmlns:a16="http://schemas.microsoft.com/office/drawing/2014/main" id="{DEAA3C53-C6C5-481E-B81A-9AC90BD8C371}"/>
                </a:ext>
              </a:extLst>
            </p:cNvPr>
            <p:cNvGrpSpPr/>
            <p:nvPr/>
          </p:nvGrpSpPr>
          <p:grpSpPr>
            <a:xfrm>
              <a:off x="3994918" y="3642419"/>
              <a:ext cx="711200" cy="712787"/>
              <a:chOff x="2903097" y="2796257"/>
              <a:chExt cx="711200" cy="712787"/>
            </a:xfrm>
          </p:grpSpPr>
          <p:sp>
            <p:nvSpPr>
              <p:cNvPr id="22" name="橢圓 3">
                <a:extLst>
                  <a:ext uri="{FF2B5EF4-FFF2-40B4-BE49-F238E27FC236}">
                    <a16:creationId xmlns:a16="http://schemas.microsoft.com/office/drawing/2014/main" id="{027FD99F-B9A9-4D8D-A697-230197E0945B}"/>
                  </a:ext>
                </a:extLst>
              </p:cNvPr>
              <p:cNvSpPr/>
              <p:nvPr/>
            </p:nvSpPr>
            <p:spPr>
              <a:xfrm>
                <a:off x="2903097" y="2796257"/>
                <a:ext cx="711200" cy="712787"/>
              </a:xfrm>
              <a:prstGeom prst="ellipse">
                <a:avLst/>
              </a:prstGeom>
              <a:solidFill>
                <a:schemeClr val="bg1">
                  <a:lumMod val="50000"/>
                </a:schemeClr>
              </a:solidFill>
              <a:ln algn="ctr" cap="flat" cmpd="sng" w="25400">
                <a:noFill/>
                <a:prstDash val="solid"/>
                <a:headEnd len="med" type="none" w="med"/>
                <a:tailEnd len="med" type="none" w="med"/>
              </a:ln>
              <a:effectLst/>
            </p:spPr>
            <p:txBody>
              <a:bodyPr/>
              <a:lstStyle/>
              <a:p>
                <a:pPr indent="-233657" marL="233657">
                  <a:lnSpc>
                    <a:spcPct val="95000"/>
                  </a:lnSpc>
                  <a:spcBef>
                    <a:spcPct val="50000"/>
                  </a:spcBef>
                  <a:spcAft>
                    <a:spcPct val="35000"/>
                  </a:spcAft>
                  <a:buClr>
                    <a:srgbClr val="678BA8"/>
                  </a:buClr>
                  <a:buFontTx/>
                  <a:buChar char="•"/>
                  <a:defRPr/>
                </a:pPr>
                <a:endParaRPr altLang="en-US" kern="0" lang="zh-TW" sz="3200">
                  <a:solidFill>
                    <a:schemeClr val="tx1">
                      <a:lumMod val="65000"/>
                      <a:lumOff val="35000"/>
                    </a:schemeClr>
                  </a:solidFill>
                  <a:latin typeface="Arial"/>
                  <a:ea charset="-120" panose="020b0604030504040204" typeface="Microsoft JhengHei"/>
                </a:endParaRPr>
              </a:p>
            </p:txBody>
          </p:sp>
          <p:sp>
            <p:nvSpPr>
              <p:cNvPr id="23" name="KSO_Shape">
                <a:extLst>
                  <a:ext uri="{FF2B5EF4-FFF2-40B4-BE49-F238E27FC236}">
                    <a16:creationId xmlns:a16="http://schemas.microsoft.com/office/drawing/2014/main" id="{8FAA1358-66F6-4868-A78F-F1BAB63A454D}"/>
                  </a:ext>
                </a:extLst>
              </p:cNvPr>
              <p:cNvSpPr/>
              <p:nvPr/>
            </p:nvSpPr>
            <p:spPr bwMode="auto">
              <a:xfrm>
                <a:off x="3028510" y="2959769"/>
                <a:ext cx="458787" cy="385763"/>
              </a:xfrm>
              <a:custGeom>
                <a:gdLst>
                  <a:gd fmla="*/ 1134092 w 2300288" name="T0"/>
                  <a:gd fmla="*/ 968860 h 1936750" name="T1"/>
                  <a:gd fmla="*/ 1214775 w 2300288" name="T2"/>
                  <a:gd fmla="*/ 1049028 h 1936750" name="T3"/>
                  <a:gd fmla="*/ 1216884 w 2300288" name="T4"/>
                  <a:gd fmla="*/ 1064537 h 1936750" name="T5"/>
                  <a:gd fmla="*/ 1151230 w 2300288" name="T6"/>
                  <a:gd fmla="*/ 1136031 h 1936750" name="T7"/>
                  <a:gd fmla="*/ 1182871 w 2300288" name="T8"/>
                  <a:gd fmla="*/ 1247216 h 1936750" name="T9"/>
                  <a:gd fmla="*/ 1204228 w 2300288" name="T10"/>
                  <a:gd fmla="*/ 1413599 h 1936750" name="T11"/>
                  <a:gd fmla="*/ 1046025 w 2300288" name="T12"/>
                  <a:gd fmla="*/ 1361555 h 1936750" name="T13"/>
                  <a:gd fmla="*/ 1071074 w 2300288" name="T14"/>
                  <a:gd fmla="*/ 1209103 h 1936750" name="T15"/>
                  <a:gd fmla="*/ 1033632 w 2300288" name="T16"/>
                  <a:gd fmla="*/ 1075313 h 1936750" name="T17"/>
                  <a:gd fmla="*/ 1028095 w 2300288" name="T18"/>
                  <a:gd fmla="*/ 1060068 h 1936750" name="T19"/>
                  <a:gd fmla="*/ 1033632 w 2300288" name="T20"/>
                  <a:gd fmla="*/ 1045086 h 1936750" name="T21"/>
                  <a:gd fmla="*/ 1116162 w 2300288" name="T22"/>
                  <a:gd fmla="*/ 967020 h 1936750" name="T23"/>
                  <a:gd fmla="*/ 1415999 w 2300288" name="T24"/>
                  <a:gd fmla="*/ 862909 h 1936750" name="T25"/>
                  <a:gd fmla="*/ 1591713 w 2300288" name="T26"/>
                  <a:gd fmla="*/ 924102 h 1936750" name="T27"/>
                  <a:gd fmla="*/ 1763745 w 2300288" name="T28"/>
                  <a:gd fmla="*/ 983456 h 1936750" name="T29"/>
                  <a:gd fmla="*/ 1808726 w 2300288" name="T30"/>
                  <a:gd fmla="*/ 1009194 h 1936750" name="T31"/>
                  <a:gd fmla="*/ 1836345 w 2300288" name="T32"/>
                  <a:gd fmla="*/ 1041235 h 1936750" name="T33"/>
                  <a:gd fmla="*/ 1870541 w 2300288" name="T34"/>
                  <a:gd fmla="*/ 1114771 h 1936750" name="T35"/>
                  <a:gd fmla="*/ 1893952 w 2300288" name="T36"/>
                  <a:gd fmla="*/ 1212469 h 1936750" name="T37"/>
                  <a:gd fmla="*/ 1905000 w 2300288" name="T38"/>
                  <a:gd fmla="*/ 1335643 h 1936750" name="T39"/>
                  <a:gd fmla="*/ 1899740 w 2300288" name="T40"/>
                  <a:gd fmla="*/ 1362957 h 1936750" name="T41"/>
                  <a:gd fmla="*/ 1874487 w 2300288" name="T42"/>
                  <a:gd fmla="*/ 1383704 h 1936750" name="T43"/>
                  <a:gd fmla="*/ 1781895 w 2300288" name="T44"/>
                  <a:gd fmla="*/ 1418897 h 1936750" name="T45"/>
                  <a:gd fmla="*/ 1625909 w 2300288" name="T46"/>
                  <a:gd fmla="*/ 1447524 h 1936750" name="T47"/>
                  <a:gd fmla="*/ 1404950 w 2300288" name="T48"/>
                  <a:gd fmla="*/ 1464857 h 1936750" name="T49"/>
                  <a:gd fmla="*/ 948915 w 2300288" name="T50"/>
                  <a:gd fmla="*/ 1532887 h 1936750" name="T51"/>
                  <a:gd fmla="*/ 96732 w 2300288" name="T52"/>
                  <a:gd fmla="*/ 835367 h 1936750" name="T53"/>
                  <a:gd fmla="*/ 1152637 w 2300288" name="T54"/>
                  <a:gd fmla="*/ 1576 h 1936750" name="T55"/>
                  <a:gd fmla="*/ 1203190 w 2300288" name="T56"/>
                  <a:gd fmla="*/ 12613 h 1936750" name="T57"/>
                  <a:gd fmla="*/ 1249793 w 2300288" name="T58"/>
                  <a:gd fmla="*/ 32847 h 1936750" name="T59"/>
                  <a:gd fmla="*/ 1292446 w 2300288" name="T60"/>
                  <a:gd fmla="*/ 62015 h 1936750" name="T61"/>
                  <a:gd fmla="*/ 1357480 w 2300288" name="T62"/>
                  <a:gd fmla="*/ 134804 h 1936750" name="T63"/>
                  <a:gd fmla="*/ 1402767 w 2300288" name="T64"/>
                  <a:gd fmla="*/ 235972 h 1936750" name="T65"/>
                  <a:gd fmla="*/ 1414352 w 2300288" name="T66"/>
                  <a:gd fmla="*/ 301403 h 1936750" name="T67"/>
                  <a:gd fmla="*/ 1414615 w 2300288" name="T68"/>
                  <a:gd fmla="*/ 367360 h 1936750" name="T69"/>
                  <a:gd fmla="*/ 1402767 w 2300288" name="T70"/>
                  <a:gd fmla="*/ 444090 h 1936750" name="T71"/>
                  <a:gd fmla="*/ 1379596 w 2300288" name="T72"/>
                  <a:gd fmla="*/ 521346 h 1936750" name="T73"/>
                  <a:gd fmla="*/ 1346158 w 2300288" name="T74"/>
                  <a:gd fmla="*/ 595186 h 1936750" name="T75"/>
                  <a:gd fmla="*/ 1304295 w 2300288" name="T76"/>
                  <a:gd fmla="*/ 661143 h 1936750" name="T77"/>
                  <a:gd fmla="*/ 1223990 w 2300288" name="T78"/>
                  <a:gd fmla="*/ 866108 h 1936750" name="T79"/>
                  <a:gd fmla="*/ 1146318 w 2300288" name="T80"/>
                  <a:gd fmla="*/ 934430 h 1936750" name="T81"/>
                  <a:gd fmla="*/ 1120778 w 2300288" name="T82"/>
                  <a:gd fmla="*/ 944678 h 1936750" name="T83"/>
                  <a:gd fmla="*/ 1086550 w 2300288" name="T84"/>
                  <a:gd fmla="*/ 925758 h 1936750" name="T85"/>
                  <a:gd fmla="*/ 993607 w 2300288" name="T86"/>
                  <a:gd fmla="*/ 837202 h 1936750" name="T87"/>
                  <a:gd fmla="*/ 928310 w 2300288" name="T88"/>
                  <a:gd fmla="*/ 643274 h 1936750" name="T89"/>
                  <a:gd fmla="*/ 888553 w 2300288" name="T90"/>
                  <a:gd fmla="*/ 574427 h 1936750" name="T91"/>
                  <a:gd fmla="*/ 858011 w 2300288" name="T92"/>
                  <a:gd fmla="*/ 499273 h 1936750" name="T93"/>
                  <a:gd fmla="*/ 837737 w 2300288" name="T94"/>
                  <a:gd fmla="*/ 421754 h 1936750" name="T95"/>
                  <a:gd fmla="*/ 829575 w 2300288" name="T96"/>
                  <a:gd fmla="*/ 346075 h 1936750" name="T97"/>
                  <a:gd fmla="*/ 832734 w 2300288" name="T98"/>
                  <a:gd fmla="*/ 284848 h 1936750" name="T99"/>
                  <a:gd fmla="*/ 852482 w 2300288" name="T100"/>
                  <a:gd fmla="*/ 204965 h 1936750" name="T101"/>
                  <a:gd fmla="*/ 905667 w 2300288" name="T102"/>
                  <a:gd fmla="*/ 109840 h 1936750" name="T103"/>
                  <a:gd fmla="*/ 964645 w 2300288" name="T104"/>
                  <a:gd fmla="*/ 52818 h 1936750" name="T105"/>
                  <a:gd fmla="*/ 1008615 w 2300288" name="T106"/>
                  <a:gd fmla="*/ 26277 h 1936750" name="T107"/>
                  <a:gd fmla="*/ 1056535 w 2300288" name="T108"/>
                  <a:gd fmla="*/ 8671 h 1936750" name="T109"/>
                  <a:gd fmla="*/ 1107614 w 2300288" name="T110"/>
                  <a:gd fmla="*/ 262 h 1936750"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b" l="0" r="r" t="0"/>
                <a:pathLst>
                  <a:path h="1936750" w="2300288">
                    <a:moveTo>
                      <a:pt x="1352860" y="1166813"/>
                    </a:moveTo>
                    <a:lnTo>
                      <a:pt x="1355725" y="1166813"/>
                    </a:lnTo>
                    <a:lnTo>
                      <a:pt x="1358272" y="1166813"/>
                    </a:lnTo>
                    <a:lnTo>
                      <a:pt x="1361456" y="1167131"/>
                    </a:lnTo>
                    <a:lnTo>
                      <a:pt x="1364003" y="1168083"/>
                    </a:lnTo>
                    <a:lnTo>
                      <a:pt x="1366869" y="1168718"/>
                    </a:lnTo>
                    <a:lnTo>
                      <a:pt x="1369416" y="1170306"/>
                    </a:lnTo>
                    <a:lnTo>
                      <a:pt x="1371644" y="1171258"/>
                    </a:lnTo>
                    <a:lnTo>
                      <a:pt x="1374192" y="1173163"/>
                    </a:lnTo>
                    <a:lnTo>
                      <a:pt x="1376420" y="1175386"/>
                    </a:lnTo>
                    <a:lnTo>
                      <a:pt x="1461429" y="1260158"/>
                    </a:lnTo>
                    <a:lnTo>
                      <a:pt x="1463339" y="1262381"/>
                    </a:lnTo>
                    <a:lnTo>
                      <a:pt x="1465249" y="1264603"/>
                    </a:lnTo>
                    <a:lnTo>
                      <a:pt x="1466841" y="1267143"/>
                    </a:lnTo>
                    <a:lnTo>
                      <a:pt x="1467797" y="1269683"/>
                    </a:lnTo>
                    <a:lnTo>
                      <a:pt x="1469070" y="1272223"/>
                    </a:lnTo>
                    <a:lnTo>
                      <a:pt x="1469388" y="1275081"/>
                    </a:lnTo>
                    <a:lnTo>
                      <a:pt x="1469707" y="1277938"/>
                    </a:lnTo>
                    <a:lnTo>
                      <a:pt x="1470025" y="1280478"/>
                    </a:lnTo>
                    <a:lnTo>
                      <a:pt x="1469707" y="1283336"/>
                    </a:lnTo>
                    <a:lnTo>
                      <a:pt x="1469388" y="1285876"/>
                    </a:lnTo>
                    <a:lnTo>
                      <a:pt x="1469070" y="1289051"/>
                    </a:lnTo>
                    <a:lnTo>
                      <a:pt x="1467797" y="1291591"/>
                    </a:lnTo>
                    <a:lnTo>
                      <a:pt x="1466841" y="1294131"/>
                    </a:lnTo>
                    <a:lnTo>
                      <a:pt x="1465249" y="1296671"/>
                    </a:lnTo>
                    <a:lnTo>
                      <a:pt x="1463339" y="1298893"/>
                    </a:lnTo>
                    <a:lnTo>
                      <a:pt x="1461429" y="1301116"/>
                    </a:lnTo>
                    <a:lnTo>
                      <a:pt x="1390111" y="1372236"/>
                    </a:lnTo>
                    <a:lnTo>
                      <a:pt x="1396160" y="1386206"/>
                    </a:lnTo>
                    <a:lnTo>
                      <a:pt x="1401573" y="1402081"/>
                    </a:lnTo>
                    <a:lnTo>
                      <a:pt x="1407304" y="1420178"/>
                    </a:lnTo>
                    <a:lnTo>
                      <a:pt x="1412716" y="1439228"/>
                    </a:lnTo>
                    <a:lnTo>
                      <a:pt x="1418447" y="1460501"/>
                    </a:lnTo>
                    <a:lnTo>
                      <a:pt x="1423541" y="1483043"/>
                    </a:lnTo>
                    <a:lnTo>
                      <a:pt x="1428317" y="1506538"/>
                    </a:lnTo>
                    <a:lnTo>
                      <a:pt x="1433093" y="1531938"/>
                    </a:lnTo>
                    <a:lnTo>
                      <a:pt x="1437550" y="1558608"/>
                    </a:lnTo>
                    <a:lnTo>
                      <a:pt x="1441689" y="1586231"/>
                    </a:lnTo>
                    <a:lnTo>
                      <a:pt x="1445191" y="1614806"/>
                    </a:lnTo>
                    <a:lnTo>
                      <a:pt x="1448693" y="1644651"/>
                    </a:lnTo>
                    <a:lnTo>
                      <a:pt x="1451559" y="1675448"/>
                    </a:lnTo>
                    <a:lnTo>
                      <a:pt x="1454106" y="1707516"/>
                    </a:lnTo>
                    <a:lnTo>
                      <a:pt x="1456016" y="1739901"/>
                    </a:lnTo>
                    <a:lnTo>
                      <a:pt x="1457608" y="1773238"/>
                    </a:lnTo>
                    <a:lnTo>
                      <a:pt x="1254161" y="1773238"/>
                    </a:lnTo>
                    <a:lnTo>
                      <a:pt x="1255753" y="1739901"/>
                    </a:lnTo>
                    <a:lnTo>
                      <a:pt x="1257344" y="1707516"/>
                    </a:lnTo>
                    <a:lnTo>
                      <a:pt x="1260210" y="1675448"/>
                    </a:lnTo>
                    <a:lnTo>
                      <a:pt x="1263075" y="1644651"/>
                    </a:lnTo>
                    <a:lnTo>
                      <a:pt x="1266259" y="1614806"/>
                    </a:lnTo>
                    <a:lnTo>
                      <a:pt x="1270080" y="1586231"/>
                    </a:lnTo>
                    <a:lnTo>
                      <a:pt x="1274219" y="1558608"/>
                    </a:lnTo>
                    <a:lnTo>
                      <a:pt x="1278676" y="1531938"/>
                    </a:lnTo>
                    <a:lnTo>
                      <a:pt x="1283452" y="1506538"/>
                    </a:lnTo>
                    <a:lnTo>
                      <a:pt x="1288228" y="1483043"/>
                    </a:lnTo>
                    <a:lnTo>
                      <a:pt x="1293322" y="1460501"/>
                    </a:lnTo>
                    <a:lnTo>
                      <a:pt x="1298734" y="1439228"/>
                    </a:lnTo>
                    <a:lnTo>
                      <a:pt x="1304465" y="1419861"/>
                    </a:lnTo>
                    <a:lnTo>
                      <a:pt x="1309878" y="1402081"/>
                    </a:lnTo>
                    <a:lnTo>
                      <a:pt x="1315609" y="1386206"/>
                    </a:lnTo>
                    <a:lnTo>
                      <a:pt x="1321340" y="1371918"/>
                    </a:lnTo>
                    <a:lnTo>
                      <a:pt x="1250022" y="1301116"/>
                    </a:lnTo>
                    <a:lnTo>
                      <a:pt x="1248111" y="1298893"/>
                    </a:lnTo>
                    <a:lnTo>
                      <a:pt x="1246519" y="1296671"/>
                    </a:lnTo>
                    <a:lnTo>
                      <a:pt x="1244927" y="1294131"/>
                    </a:lnTo>
                    <a:lnTo>
                      <a:pt x="1243654" y="1291591"/>
                    </a:lnTo>
                    <a:lnTo>
                      <a:pt x="1242699" y="1289051"/>
                    </a:lnTo>
                    <a:lnTo>
                      <a:pt x="1242380" y="1285876"/>
                    </a:lnTo>
                    <a:lnTo>
                      <a:pt x="1242062" y="1283336"/>
                    </a:lnTo>
                    <a:lnTo>
                      <a:pt x="1241425" y="1280478"/>
                    </a:lnTo>
                    <a:lnTo>
                      <a:pt x="1242062" y="1277938"/>
                    </a:lnTo>
                    <a:lnTo>
                      <a:pt x="1242380" y="1275081"/>
                    </a:lnTo>
                    <a:lnTo>
                      <a:pt x="1243017" y="1272223"/>
                    </a:lnTo>
                    <a:lnTo>
                      <a:pt x="1243654" y="1269683"/>
                    </a:lnTo>
                    <a:lnTo>
                      <a:pt x="1244927" y="1267143"/>
                    </a:lnTo>
                    <a:lnTo>
                      <a:pt x="1246519" y="1264603"/>
                    </a:lnTo>
                    <a:lnTo>
                      <a:pt x="1248111" y="1262381"/>
                    </a:lnTo>
                    <a:lnTo>
                      <a:pt x="1250340" y="1260158"/>
                    </a:lnTo>
                    <a:lnTo>
                      <a:pt x="1335030" y="1175386"/>
                    </a:lnTo>
                    <a:lnTo>
                      <a:pt x="1337259" y="1173163"/>
                    </a:lnTo>
                    <a:lnTo>
                      <a:pt x="1339806" y="1171258"/>
                    </a:lnTo>
                    <a:lnTo>
                      <a:pt x="1342035" y="1170306"/>
                    </a:lnTo>
                    <a:lnTo>
                      <a:pt x="1344582" y="1168718"/>
                    </a:lnTo>
                    <a:lnTo>
                      <a:pt x="1347766" y="1168083"/>
                    </a:lnTo>
                    <a:lnTo>
                      <a:pt x="1350313" y="1167131"/>
                    </a:lnTo>
                    <a:lnTo>
                      <a:pt x="1352860" y="1166813"/>
                    </a:lnTo>
                    <a:close/>
                    <a:moveTo>
                      <a:pt x="1634223" y="1009650"/>
                    </a:moveTo>
                    <a:lnTo>
                      <a:pt x="1652963" y="1018533"/>
                    </a:lnTo>
                    <a:lnTo>
                      <a:pt x="1672339" y="1027098"/>
                    </a:lnTo>
                    <a:lnTo>
                      <a:pt x="1691079" y="1034712"/>
                    </a:lnTo>
                    <a:lnTo>
                      <a:pt x="1709819" y="1042326"/>
                    </a:lnTo>
                    <a:lnTo>
                      <a:pt x="1728241" y="1049939"/>
                    </a:lnTo>
                    <a:lnTo>
                      <a:pt x="1746663" y="1057236"/>
                    </a:lnTo>
                    <a:lnTo>
                      <a:pt x="1783191" y="1070560"/>
                    </a:lnTo>
                    <a:lnTo>
                      <a:pt x="1819083" y="1082932"/>
                    </a:lnTo>
                    <a:lnTo>
                      <a:pt x="1854022" y="1094670"/>
                    </a:lnTo>
                    <a:lnTo>
                      <a:pt x="1888325" y="1105773"/>
                    </a:lnTo>
                    <a:lnTo>
                      <a:pt x="1921994" y="1116242"/>
                    </a:lnTo>
                    <a:lnTo>
                      <a:pt x="1986155" y="1136545"/>
                    </a:lnTo>
                    <a:lnTo>
                      <a:pt x="2017282" y="1146379"/>
                    </a:lnTo>
                    <a:lnTo>
                      <a:pt x="2046821" y="1156213"/>
                    </a:lnTo>
                    <a:lnTo>
                      <a:pt x="2075408" y="1166682"/>
                    </a:lnTo>
                    <a:lnTo>
                      <a:pt x="2103042" y="1176834"/>
                    </a:lnTo>
                    <a:lnTo>
                      <a:pt x="2116700" y="1182544"/>
                    </a:lnTo>
                    <a:lnTo>
                      <a:pt x="2129722" y="1187937"/>
                    </a:lnTo>
                    <a:lnTo>
                      <a:pt x="2142427" y="1193965"/>
                    </a:lnTo>
                    <a:lnTo>
                      <a:pt x="2155132" y="1199675"/>
                    </a:lnTo>
                    <a:lnTo>
                      <a:pt x="2161167" y="1203164"/>
                    </a:lnTo>
                    <a:lnTo>
                      <a:pt x="2166885" y="1206337"/>
                    </a:lnTo>
                    <a:lnTo>
                      <a:pt x="2172920" y="1210461"/>
                    </a:lnTo>
                    <a:lnTo>
                      <a:pt x="2178319" y="1214585"/>
                    </a:lnTo>
                    <a:lnTo>
                      <a:pt x="2184037" y="1219026"/>
                    </a:lnTo>
                    <a:lnTo>
                      <a:pt x="2189119" y="1223785"/>
                    </a:lnTo>
                    <a:lnTo>
                      <a:pt x="2194201" y="1228861"/>
                    </a:lnTo>
                    <a:lnTo>
                      <a:pt x="2198965" y="1233936"/>
                    </a:lnTo>
                    <a:lnTo>
                      <a:pt x="2203729" y="1239647"/>
                    </a:lnTo>
                    <a:lnTo>
                      <a:pt x="2208494" y="1245357"/>
                    </a:lnTo>
                    <a:lnTo>
                      <a:pt x="2212941" y="1251384"/>
                    </a:lnTo>
                    <a:lnTo>
                      <a:pt x="2217387" y="1257729"/>
                    </a:lnTo>
                    <a:lnTo>
                      <a:pt x="2221517" y="1264391"/>
                    </a:lnTo>
                    <a:lnTo>
                      <a:pt x="2225646" y="1271053"/>
                    </a:lnTo>
                    <a:lnTo>
                      <a:pt x="2233269" y="1285011"/>
                    </a:lnTo>
                    <a:lnTo>
                      <a:pt x="2240257" y="1299287"/>
                    </a:lnTo>
                    <a:lnTo>
                      <a:pt x="2246927" y="1314832"/>
                    </a:lnTo>
                    <a:lnTo>
                      <a:pt x="2253279" y="1330693"/>
                    </a:lnTo>
                    <a:lnTo>
                      <a:pt x="2258679" y="1346555"/>
                    </a:lnTo>
                    <a:lnTo>
                      <a:pt x="2264079" y="1363052"/>
                    </a:lnTo>
                    <a:lnTo>
                      <a:pt x="2268843" y="1379865"/>
                    </a:lnTo>
                    <a:lnTo>
                      <a:pt x="2273290" y="1396996"/>
                    </a:lnTo>
                    <a:lnTo>
                      <a:pt x="2277101" y="1413809"/>
                    </a:lnTo>
                    <a:lnTo>
                      <a:pt x="2280595" y="1430940"/>
                    </a:lnTo>
                    <a:lnTo>
                      <a:pt x="2283772" y="1447754"/>
                    </a:lnTo>
                    <a:lnTo>
                      <a:pt x="2286948" y="1464567"/>
                    </a:lnTo>
                    <a:lnTo>
                      <a:pt x="2288854" y="1481381"/>
                    </a:lnTo>
                    <a:lnTo>
                      <a:pt x="2291077" y="1497243"/>
                    </a:lnTo>
                    <a:lnTo>
                      <a:pt x="2293300" y="1513104"/>
                    </a:lnTo>
                    <a:lnTo>
                      <a:pt x="2296477" y="1542925"/>
                    </a:lnTo>
                    <a:lnTo>
                      <a:pt x="2298382" y="1570207"/>
                    </a:lnTo>
                    <a:lnTo>
                      <a:pt x="2299653" y="1593682"/>
                    </a:lnTo>
                    <a:lnTo>
                      <a:pt x="2300288" y="1613351"/>
                    </a:lnTo>
                    <a:lnTo>
                      <a:pt x="2300288" y="1627944"/>
                    </a:lnTo>
                    <a:lnTo>
                      <a:pt x="2300288" y="1630799"/>
                    </a:lnTo>
                    <a:lnTo>
                      <a:pt x="2299653" y="1633971"/>
                    </a:lnTo>
                    <a:lnTo>
                      <a:pt x="2299018" y="1636827"/>
                    </a:lnTo>
                    <a:lnTo>
                      <a:pt x="2297430" y="1639999"/>
                    </a:lnTo>
                    <a:lnTo>
                      <a:pt x="2296159" y="1643171"/>
                    </a:lnTo>
                    <a:lnTo>
                      <a:pt x="2293936" y="1646344"/>
                    </a:lnTo>
                    <a:lnTo>
                      <a:pt x="2291077" y="1649199"/>
                    </a:lnTo>
                    <a:lnTo>
                      <a:pt x="2288536" y="1652688"/>
                    </a:lnTo>
                    <a:lnTo>
                      <a:pt x="2285360" y="1655544"/>
                    </a:lnTo>
                    <a:lnTo>
                      <a:pt x="2281548" y="1659033"/>
                    </a:lnTo>
                    <a:lnTo>
                      <a:pt x="2278054" y="1661888"/>
                    </a:lnTo>
                    <a:lnTo>
                      <a:pt x="2273608" y="1665061"/>
                    </a:lnTo>
                    <a:lnTo>
                      <a:pt x="2263443" y="1671405"/>
                    </a:lnTo>
                    <a:lnTo>
                      <a:pt x="2252644" y="1677750"/>
                    </a:lnTo>
                    <a:lnTo>
                      <a:pt x="2239621" y="1684095"/>
                    </a:lnTo>
                    <a:lnTo>
                      <a:pt x="2225328" y="1690122"/>
                    </a:lnTo>
                    <a:lnTo>
                      <a:pt x="2208811" y="1696150"/>
                    </a:lnTo>
                    <a:lnTo>
                      <a:pt x="2191660" y="1701860"/>
                    </a:lnTo>
                    <a:lnTo>
                      <a:pt x="2172602" y="1707888"/>
                    </a:lnTo>
                    <a:lnTo>
                      <a:pt x="2151639" y="1713915"/>
                    </a:lnTo>
                    <a:lnTo>
                      <a:pt x="2129722" y="1719308"/>
                    </a:lnTo>
                    <a:lnTo>
                      <a:pt x="2105900" y="1724384"/>
                    </a:lnTo>
                    <a:lnTo>
                      <a:pt x="2080490" y="1730094"/>
                    </a:lnTo>
                    <a:lnTo>
                      <a:pt x="2053809" y="1734853"/>
                    </a:lnTo>
                    <a:lnTo>
                      <a:pt x="2025223" y="1739611"/>
                    </a:lnTo>
                    <a:lnTo>
                      <a:pt x="1995048" y="1744052"/>
                    </a:lnTo>
                    <a:lnTo>
                      <a:pt x="1963285" y="1748494"/>
                    </a:lnTo>
                    <a:lnTo>
                      <a:pt x="1930252" y="1752618"/>
                    </a:lnTo>
                    <a:lnTo>
                      <a:pt x="1895313" y="1756107"/>
                    </a:lnTo>
                    <a:lnTo>
                      <a:pt x="1858786" y="1759597"/>
                    </a:lnTo>
                    <a:lnTo>
                      <a:pt x="1820671" y="1762452"/>
                    </a:lnTo>
                    <a:lnTo>
                      <a:pt x="1780967" y="1765307"/>
                    </a:lnTo>
                    <a:lnTo>
                      <a:pt x="1739676" y="1767528"/>
                    </a:lnTo>
                    <a:lnTo>
                      <a:pt x="1696478" y="1769431"/>
                    </a:lnTo>
                    <a:lnTo>
                      <a:pt x="1652011" y="1771335"/>
                    </a:lnTo>
                    <a:lnTo>
                      <a:pt x="1605955" y="1772287"/>
                    </a:lnTo>
                    <a:lnTo>
                      <a:pt x="1557993" y="1773238"/>
                    </a:lnTo>
                    <a:lnTo>
                      <a:pt x="1508125" y="1773238"/>
                    </a:lnTo>
                    <a:lnTo>
                      <a:pt x="1634223" y="1009650"/>
                    </a:lnTo>
                    <a:close/>
                    <a:moveTo>
                      <a:pt x="969658" y="942975"/>
                    </a:moveTo>
                    <a:lnTo>
                      <a:pt x="1145815" y="1851606"/>
                    </a:lnTo>
                    <a:lnTo>
                      <a:pt x="1263254" y="1851606"/>
                    </a:lnTo>
                    <a:lnTo>
                      <a:pt x="2020888" y="1851606"/>
                    </a:lnTo>
                    <a:lnTo>
                      <a:pt x="2020888" y="1936750"/>
                    </a:lnTo>
                    <a:lnTo>
                      <a:pt x="1163907" y="1936750"/>
                    </a:lnTo>
                    <a:lnTo>
                      <a:pt x="194249" y="1936750"/>
                    </a:lnTo>
                    <a:lnTo>
                      <a:pt x="0" y="1009057"/>
                    </a:lnTo>
                    <a:lnTo>
                      <a:pt x="116804" y="1009057"/>
                    </a:lnTo>
                    <a:lnTo>
                      <a:pt x="969658" y="942975"/>
                    </a:lnTo>
                    <a:close/>
                    <a:moveTo>
                      <a:pt x="1346346" y="0"/>
                    </a:moveTo>
                    <a:lnTo>
                      <a:pt x="1355566" y="0"/>
                    </a:lnTo>
                    <a:lnTo>
                      <a:pt x="1364786" y="0"/>
                    </a:lnTo>
                    <a:lnTo>
                      <a:pt x="1373688" y="317"/>
                    </a:lnTo>
                    <a:lnTo>
                      <a:pt x="1382908" y="952"/>
                    </a:lnTo>
                    <a:lnTo>
                      <a:pt x="1391810" y="1904"/>
                    </a:lnTo>
                    <a:lnTo>
                      <a:pt x="1400712" y="3174"/>
                    </a:lnTo>
                    <a:lnTo>
                      <a:pt x="1409613" y="4444"/>
                    </a:lnTo>
                    <a:lnTo>
                      <a:pt x="1418515" y="6348"/>
                    </a:lnTo>
                    <a:lnTo>
                      <a:pt x="1426782" y="8252"/>
                    </a:lnTo>
                    <a:lnTo>
                      <a:pt x="1435684" y="10474"/>
                    </a:lnTo>
                    <a:lnTo>
                      <a:pt x="1444268" y="12379"/>
                    </a:lnTo>
                    <a:lnTo>
                      <a:pt x="1452852" y="15236"/>
                    </a:lnTo>
                    <a:lnTo>
                      <a:pt x="1460800" y="18092"/>
                    </a:lnTo>
                    <a:lnTo>
                      <a:pt x="1469384" y="21266"/>
                    </a:lnTo>
                    <a:lnTo>
                      <a:pt x="1477650" y="24758"/>
                    </a:lnTo>
                    <a:lnTo>
                      <a:pt x="1485598" y="27932"/>
                    </a:lnTo>
                    <a:lnTo>
                      <a:pt x="1493228" y="31741"/>
                    </a:lnTo>
                    <a:lnTo>
                      <a:pt x="1501495" y="35867"/>
                    </a:lnTo>
                    <a:lnTo>
                      <a:pt x="1509125" y="39676"/>
                    </a:lnTo>
                    <a:lnTo>
                      <a:pt x="1517073" y="44120"/>
                    </a:lnTo>
                    <a:lnTo>
                      <a:pt x="1524385" y="48881"/>
                    </a:lnTo>
                    <a:lnTo>
                      <a:pt x="1531698" y="53960"/>
                    </a:lnTo>
                    <a:lnTo>
                      <a:pt x="1539010" y="58721"/>
                    </a:lnTo>
                    <a:lnTo>
                      <a:pt x="1546640" y="63800"/>
                    </a:lnTo>
                    <a:lnTo>
                      <a:pt x="1553635" y="69196"/>
                    </a:lnTo>
                    <a:lnTo>
                      <a:pt x="1560629" y="74909"/>
                    </a:lnTo>
                    <a:lnTo>
                      <a:pt x="1567624" y="80305"/>
                    </a:lnTo>
                    <a:lnTo>
                      <a:pt x="1580976" y="92684"/>
                    </a:lnTo>
                    <a:lnTo>
                      <a:pt x="1593694" y="105380"/>
                    </a:lnTo>
                    <a:lnTo>
                      <a:pt x="1606093" y="118712"/>
                    </a:lnTo>
                    <a:lnTo>
                      <a:pt x="1617856" y="132678"/>
                    </a:lnTo>
                    <a:lnTo>
                      <a:pt x="1628984" y="147596"/>
                    </a:lnTo>
                    <a:lnTo>
                      <a:pt x="1639157" y="162832"/>
                    </a:lnTo>
                    <a:lnTo>
                      <a:pt x="1649331" y="178703"/>
                    </a:lnTo>
                    <a:lnTo>
                      <a:pt x="1658551" y="195525"/>
                    </a:lnTo>
                    <a:lnTo>
                      <a:pt x="1666817" y="212348"/>
                    </a:lnTo>
                    <a:lnTo>
                      <a:pt x="1674765" y="229806"/>
                    </a:lnTo>
                    <a:lnTo>
                      <a:pt x="1682078" y="247581"/>
                    </a:lnTo>
                    <a:lnTo>
                      <a:pt x="1688436" y="266308"/>
                    </a:lnTo>
                    <a:lnTo>
                      <a:pt x="1693841" y="285036"/>
                    </a:lnTo>
                    <a:lnTo>
                      <a:pt x="1698610" y="304080"/>
                    </a:lnTo>
                    <a:lnTo>
                      <a:pt x="1700517" y="314237"/>
                    </a:lnTo>
                    <a:lnTo>
                      <a:pt x="1702743" y="324077"/>
                    </a:lnTo>
                    <a:lnTo>
                      <a:pt x="1704332" y="333917"/>
                    </a:lnTo>
                    <a:lnTo>
                      <a:pt x="1705604" y="344074"/>
                    </a:lnTo>
                    <a:lnTo>
                      <a:pt x="1706876" y="353914"/>
                    </a:lnTo>
                    <a:lnTo>
                      <a:pt x="1707830" y="364071"/>
                    </a:lnTo>
                    <a:lnTo>
                      <a:pt x="1708466" y="374546"/>
                    </a:lnTo>
                    <a:lnTo>
                      <a:pt x="1709419" y="385020"/>
                    </a:lnTo>
                    <a:lnTo>
                      <a:pt x="1709737" y="395178"/>
                    </a:lnTo>
                    <a:lnTo>
                      <a:pt x="1709737" y="405652"/>
                    </a:lnTo>
                    <a:lnTo>
                      <a:pt x="1709737" y="418031"/>
                    </a:lnTo>
                    <a:lnTo>
                      <a:pt x="1709101" y="431045"/>
                    </a:lnTo>
                    <a:lnTo>
                      <a:pt x="1708148" y="443742"/>
                    </a:lnTo>
                    <a:lnTo>
                      <a:pt x="1707194" y="456755"/>
                    </a:lnTo>
                    <a:lnTo>
                      <a:pt x="1705604" y="470087"/>
                    </a:lnTo>
                    <a:lnTo>
                      <a:pt x="1703697" y="482783"/>
                    </a:lnTo>
                    <a:lnTo>
                      <a:pt x="1702107" y="496114"/>
                    </a:lnTo>
                    <a:lnTo>
                      <a:pt x="1699881" y="509446"/>
                    </a:lnTo>
                    <a:lnTo>
                      <a:pt x="1696702" y="522777"/>
                    </a:lnTo>
                    <a:lnTo>
                      <a:pt x="1693841" y="536426"/>
                    </a:lnTo>
                    <a:lnTo>
                      <a:pt x="1690979" y="549757"/>
                    </a:lnTo>
                    <a:lnTo>
                      <a:pt x="1687164" y="562771"/>
                    </a:lnTo>
                    <a:lnTo>
                      <a:pt x="1683667" y="576420"/>
                    </a:lnTo>
                    <a:lnTo>
                      <a:pt x="1679534" y="589751"/>
                    </a:lnTo>
                    <a:lnTo>
                      <a:pt x="1675401" y="603082"/>
                    </a:lnTo>
                    <a:lnTo>
                      <a:pt x="1670632" y="616414"/>
                    </a:lnTo>
                    <a:lnTo>
                      <a:pt x="1665863" y="629745"/>
                    </a:lnTo>
                    <a:lnTo>
                      <a:pt x="1661094" y="642441"/>
                    </a:lnTo>
                    <a:lnTo>
                      <a:pt x="1655372" y="655773"/>
                    </a:lnTo>
                    <a:lnTo>
                      <a:pt x="1650285" y="668787"/>
                    </a:lnTo>
                    <a:lnTo>
                      <a:pt x="1644244" y="681166"/>
                    </a:lnTo>
                    <a:lnTo>
                      <a:pt x="1638521" y="693862"/>
                    </a:lnTo>
                    <a:lnTo>
                      <a:pt x="1632163" y="706241"/>
                    </a:lnTo>
                    <a:lnTo>
                      <a:pt x="1625486" y="718938"/>
                    </a:lnTo>
                    <a:lnTo>
                      <a:pt x="1618810" y="730682"/>
                    </a:lnTo>
                    <a:lnTo>
                      <a:pt x="1612133" y="742744"/>
                    </a:lnTo>
                    <a:lnTo>
                      <a:pt x="1605139" y="754170"/>
                    </a:lnTo>
                    <a:lnTo>
                      <a:pt x="1597827" y="765597"/>
                    </a:lnTo>
                    <a:lnTo>
                      <a:pt x="1590514" y="777024"/>
                    </a:lnTo>
                    <a:lnTo>
                      <a:pt x="1582566" y="787816"/>
                    </a:lnTo>
                    <a:lnTo>
                      <a:pt x="1574936" y="798608"/>
                    </a:lnTo>
                    <a:lnTo>
                      <a:pt x="1566988" y="808765"/>
                    </a:lnTo>
                    <a:lnTo>
                      <a:pt x="1566988" y="950966"/>
                    </a:lnTo>
                    <a:lnTo>
                      <a:pt x="1559357" y="959219"/>
                    </a:lnTo>
                    <a:lnTo>
                      <a:pt x="1539964" y="980485"/>
                    </a:lnTo>
                    <a:lnTo>
                      <a:pt x="1511350" y="1011274"/>
                    </a:lnTo>
                    <a:lnTo>
                      <a:pt x="1495136" y="1028415"/>
                    </a:lnTo>
                    <a:lnTo>
                      <a:pt x="1477968" y="1046190"/>
                    </a:lnTo>
                    <a:lnTo>
                      <a:pt x="1459846" y="1063965"/>
                    </a:lnTo>
                    <a:lnTo>
                      <a:pt x="1441724" y="1081105"/>
                    </a:lnTo>
                    <a:lnTo>
                      <a:pt x="1423920" y="1096976"/>
                    </a:lnTo>
                    <a:lnTo>
                      <a:pt x="1407388" y="1111576"/>
                    </a:lnTo>
                    <a:lnTo>
                      <a:pt x="1399122" y="1118242"/>
                    </a:lnTo>
                    <a:lnTo>
                      <a:pt x="1391492" y="1123638"/>
                    </a:lnTo>
                    <a:lnTo>
                      <a:pt x="1384179" y="1128717"/>
                    </a:lnTo>
                    <a:lnTo>
                      <a:pt x="1377503" y="1133160"/>
                    </a:lnTo>
                    <a:lnTo>
                      <a:pt x="1371144" y="1136652"/>
                    </a:lnTo>
                    <a:lnTo>
                      <a:pt x="1365104" y="1139191"/>
                    </a:lnTo>
                    <a:lnTo>
                      <a:pt x="1360017" y="1140461"/>
                    </a:lnTo>
                    <a:lnTo>
                      <a:pt x="1357791" y="1141096"/>
                    </a:lnTo>
                    <a:lnTo>
                      <a:pt x="1355566" y="1141413"/>
                    </a:lnTo>
                    <a:lnTo>
                      <a:pt x="1353340" y="1141096"/>
                    </a:lnTo>
                    <a:lnTo>
                      <a:pt x="1351115" y="1140461"/>
                    </a:lnTo>
                    <a:lnTo>
                      <a:pt x="1346028" y="1139191"/>
                    </a:lnTo>
                    <a:lnTo>
                      <a:pt x="1340305" y="1136652"/>
                    </a:lnTo>
                    <a:lnTo>
                      <a:pt x="1333947" y="1133160"/>
                    </a:lnTo>
                    <a:lnTo>
                      <a:pt x="1327270" y="1128717"/>
                    </a:lnTo>
                    <a:lnTo>
                      <a:pt x="1319958" y="1123638"/>
                    </a:lnTo>
                    <a:lnTo>
                      <a:pt x="1312010" y="1118242"/>
                    </a:lnTo>
                    <a:lnTo>
                      <a:pt x="1304061" y="1111576"/>
                    </a:lnTo>
                    <a:lnTo>
                      <a:pt x="1287211" y="1096976"/>
                    </a:lnTo>
                    <a:lnTo>
                      <a:pt x="1269725" y="1081105"/>
                    </a:lnTo>
                    <a:lnTo>
                      <a:pt x="1251603" y="1063965"/>
                    </a:lnTo>
                    <a:lnTo>
                      <a:pt x="1233482" y="1046190"/>
                    </a:lnTo>
                    <a:lnTo>
                      <a:pt x="1215996" y="1028415"/>
                    </a:lnTo>
                    <a:lnTo>
                      <a:pt x="1199781" y="1011274"/>
                    </a:lnTo>
                    <a:lnTo>
                      <a:pt x="1171486" y="980485"/>
                    </a:lnTo>
                    <a:lnTo>
                      <a:pt x="1151774" y="959219"/>
                    </a:lnTo>
                    <a:lnTo>
                      <a:pt x="1144462" y="950966"/>
                    </a:lnTo>
                    <a:lnTo>
                      <a:pt x="1144462" y="808765"/>
                    </a:lnTo>
                    <a:lnTo>
                      <a:pt x="1136196" y="798608"/>
                    </a:lnTo>
                    <a:lnTo>
                      <a:pt x="1128565" y="787816"/>
                    </a:lnTo>
                    <a:lnTo>
                      <a:pt x="1120935" y="777024"/>
                    </a:lnTo>
                    <a:lnTo>
                      <a:pt x="1113305" y="765597"/>
                    </a:lnTo>
                    <a:lnTo>
                      <a:pt x="1105993" y="754170"/>
                    </a:lnTo>
                    <a:lnTo>
                      <a:pt x="1098998" y="742744"/>
                    </a:lnTo>
                    <a:lnTo>
                      <a:pt x="1092322" y="730682"/>
                    </a:lnTo>
                    <a:lnTo>
                      <a:pt x="1085645" y="718938"/>
                    </a:lnTo>
                    <a:lnTo>
                      <a:pt x="1078969" y="706241"/>
                    </a:lnTo>
                    <a:lnTo>
                      <a:pt x="1072928" y="693862"/>
                    </a:lnTo>
                    <a:lnTo>
                      <a:pt x="1066887" y="681166"/>
                    </a:lnTo>
                    <a:lnTo>
                      <a:pt x="1061165" y="668787"/>
                    </a:lnTo>
                    <a:lnTo>
                      <a:pt x="1055442" y="655773"/>
                    </a:lnTo>
                    <a:lnTo>
                      <a:pt x="1050355" y="642441"/>
                    </a:lnTo>
                    <a:lnTo>
                      <a:pt x="1045268" y="629745"/>
                    </a:lnTo>
                    <a:lnTo>
                      <a:pt x="1040499" y="616414"/>
                    </a:lnTo>
                    <a:lnTo>
                      <a:pt x="1036048" y="603082"/>
                    </a:lnTo>
                    <a:lnTo>
                      <a:pt x="1031915" y="589751"/>
                    </a:lnTo>
                    <a:lnTo>
                      <a:pt x="1027782" y="576420"/>
                    </a:lnTo>
                    <a:lnTo>
                      <a:pt x="1023967" y="562771"/>
                    </a:lnTo>
                    <a:lnTo>
                      <a:pt x="1020470" y="549757"/>
                    </a:lnTo>
                    <a:lnTo>
                      <a:pt x="1016973" y="536426"/>
                    </a:lnTo>
                    <a:lnTo>
                      <a:pt x="1014429" y="522777"/>
                    </a:lnTo>
                    <a:lnTo>
                      <a:pt x="1011568" y="509446"/>
                    </a:lnTo>
                    <a:lnTo>
                      <a:pt x="1009343" y="496114"/>
                    </a:lnTo>
                    <a:lnTo>
                      <a:pt x="1007435" y="482783"/>
                    </a:lnTo>
                    <a:lnTo>
                      <a:pt x="1005527" y="470087"/>
                    </a:lnTo>
                    <a:lnTo>
                      <a:pt x="1004256" y="456755"/>
                    </a:lnTo>
                    <a:lnTo>
                      <a:pt x="1002984" y="443742"/>
                    </a:lnTo>
                    <a:lnTo>
                      <a:pt x="1002348" y="431045"/>
                    </a:lnTo>
                    <a:lnTo>
                      <a:pt x="1001712" y="418031"/>
                    </a:lnTo>
                    <a:lnTo>
                      <a:pt x="1001712" y="405652"/>
                    </a:lnTo>
                    <a:lnTo>
                      <a:pt x="1001712" y="395178"/>
                    </a:lnTo>
                    <a:lnTo>
                      <a:pt x="1002030" y="385020"/>
                    </a:lnTo>
                    <a:lnTo>
                      <a:pt x="1002666" y="374546"/>
                    </a:lnTo>
                    <a:lnTo>
                      <a:pt x="1003302" y="364071"/>
                    </a:lnTo>
                    <a:lnTo>
                      <a:pt x="1004574" y="353914"/>
                    </a:lnTo>
                    <a:lnTo>
                      <a:pt x="1005527" y="344074"/>
                    </a:lnTo>
                    <a:lnTo>
                      <a:pt x="1007117" y="333917"/>
                    </a:lnTo>
                    <a:lnTo>
                      <a:pt x="1008707" y="324077"/>
                    </a:lnTo>
                    <a:lnTo>
                      <a:pt x="1010296" y="314237"/>
                    </a:lnTo>
                    <a:lnTo>
                      <a:pt x="1012522" y="304080"/>
                    </a:lnTo>
                    <a:lnTo>
                      <a:pt x="1017609" y="285036"/>
                    </a:lnTo>
                    <a:lnTo>
                      <a:pt x="1023013" y="266308"/>
                    </a:lnTo>
                    <a:lnTo>
                      <a:pt x="1029372" y="247581"/>
                    </a:lnTo>
                    <a:lnTo>
                      <a:pt x="1036366" y="229806"/>
                    </a:lnTo>
                    <a:lnTo>
                      <a:pt x="1044315" y="212348"/>
                    </a:lnTo>
                    <a:lnTo>
                      <a:pt x="1052899" y="195525"/>
                    </a:lnTo>
                    <a:lnTo>
                      <a:pt x="1062119" y="178703"/>
                    </a:lnTo>
                    <a:lnTo>
                      <a:pt x="1071656" y="162832"/>
                    </a:lnTo>
                    <a:lnTo>
                      <a:pt x="1082466" y="147596"/>
                    </a:lnTo>
                    <a:lnTo>
                      <a:pt x="1093593" y="132678"/>
                    </a:lnTo>
                    <a:lnTo>
                      <a:pt x="1105357" y="118712"/>
                    </a:lnTo>
                    <a:lnTo>
                      <a:pt x="1117438" y="105380"/>
                    </a:lnTo>
                    <a:lnTo>
                      <a:pt x="1130473" y="92684"/>
                    </a:lnTo>
                    <a:lnTo>
                      <a:pt x="1143826" y="80305"/>
                    </a:lnTo>
                    <a:lnTo>
                      <a:pt x="1150820" y="74909"/>
                    </a:lnTo>
                    <a:lnTo>
                      <a:pt x="1157815" y="69196"/>
                    </a:lnTo>
                    <a:lnTo>
                      <a:pt x="1164809" y="63800"/>
                    </a:lnTo>
                    <a:lnTo>
                      <a:pt x="1172121" y="58721"/>
                    </a:lnTo>
                    <a:lnTo>
                      <a:pt x="1179434" y="53960"/>
                    </a:lnTo>
                    <a:lnTo>
                      <a:pt x="1187064" y="48881"/>
                    </a:lnTo>
                    <a:lnTo>
                      <a:pt x="1194376" y="44120"/>
                    </a:lnTo>
                    <a:lnTo>
                      <a:pt x="1202007" y="39676"/>
                    </a:lnTo>
                    <a:lnTo>
                      <a:pt x="1209955" y="35867"/>
                    </a:lnTo>
                    <a:lnTo>
                      <a:pt x="1217903" y="31741"/>
                    </a:lnTo>
                    <a:lnTo>
                      <a:pt x="1225851" y="27932"/>
                    </a:lnTo>
                    <a:lnTo>
                      <a:pt x="1233799" y="24758"/>
                    </a:lnTo>
                    <a:lnTo>
                      <a:pt x="1242066" y="21266"/>
                    </a:lnTo>
                    <a:lnTo>
                      <a:pt x="1250332" y="18092"/>
                    </a:lnTo>
                    <a:lnTo>
                      <a:pt x="1258916" y="15236"/>
                    </a:lnTo>
                    <a:lnTo>
                      <a:pt x="1267182" y="12379"/>
                    </a:lnTo>
                    <a:lnTo>
                      <a:pt x="1275766" y="10474"/>
                    </a:lnTo>
                    <a:lnTo>
                      <a:pt x="1284350" y="8252"/>
                    </a:lnTo>
                    <a:lnTo>
                      <a:pt x="1292934" y="6348"/>
                    </a:lnTo>
                    <a:lnTo>
                      <a:pt x="1301836" y="4444"/>
                    </a:lnTo>
                    <a:lnTo>
                      <a:pt x="1310738" y="3174"/>
                    </a:lnTo>
                    <a:lnTo>
                      <a:pt x="1319322" y="1904"/>
                    </a:lnTo>
                    <a:lnTo>
                      <a:pt x="1328224" y="952"/>
                    </a:lnTo>
                    <a:lnTo>
                      <a:pt x="1337444" y="317"/>
                    </a:lnTo>
                    <a:lnTo>
                      <a:pt x="1346346" y="0"/>
                    </a:lnTo>
                    <a:close/>
                  </a:path>
                </a:pathLst>
              </a:custGeom>
              <a:solidFill>
                <a:srgbClr val="FFFFFF"/>
              </a:solidFill>
              <a:ln>
                <a:noFill/>
              </a:ln>
            </p:spPr>
            <p:txBody>
              <a:bodyPr anchor="ctr">
                <a:scene3d>
                  <a:camera prst="orthographicFront"/>
                  <a:lightRig dir="t" rig="threePt"/>
                </a:scene3d>
                <a:sp3d contourW="12700">
                  <a:contourClr>
                    <a:srgbClr val="FFFFFF"/>
                  </a:contourClr>
                </a:sp3d>
              </a:bodyPr>
              <a:lstStyle/>
              <a:p>
                <a:pPr algn="ctr">
                  <a:defRPr/>
                </a:pPr>
                <a:endParaRPr altLang="en-US" lang="zh-CN">
                  <a:solidFill>
                    <a:schemeClr val="tx1">
                      <a:lumMod val="65000"/>
                      <a:lumOff val="35000"/>
                    </a:schemeClr>
                  </a:solidFill>
                  <a:latin typeface="+mn-lt"/>
                  <a:ea typeface="+mn-ea"/>
                </a:endParaRPr>
              </a:p>
            </p:txBody>
          </p:sp>
        </p:grpSp>
        <p:grpSp>
          <p:nvGrpSpPr>
            <p:cNvPr id="13" name="组合 12">
              <a:extLst>
                <a:ext uri="{FF2B5EF4-FFF2-40B4-BE49-F238E27FC236}">
                  <a16:creationId xmlns:a16="http://schemas.microsoft.com/office/drawing/2014/main" id="{5E9F6297-FEB8-4E18-BAA5-207335B73DF2}"/>
                </a:ext>
              </a:extLst>
            </p:cNvPr>
            <p:cNvGrpSpPr/>
            <p:nvPr/>
          </p:nvGrpSpPr>
          <p:grpSpPr>
            <a:xfrm>
              <a:off x="4810893" y="2150168"/>
              <a:ext cx="712788" cy="711200"/>
              <a:chOff x="3719072" y="1304007"/>
              <a:chExt cx="712788" cy="711200"/>
            </a:xfrm>
          </p:grpSpPr>
          <p:sp>
            <p:nvSpPr>
              <p:cNvPr id="20" name="橢圓 5">
                <a:extLst>
                  <a:ext uri="{FF2B5EF4-FFF2-40B4-BE49-F238E27FC236}">
                    <a16:creationId xmlns:a16="http://schemas.microsoft.com/office/drawing/2014/main" id="{A75FF44E-078B-4547-BA73-0C01432F9C6D}"/>
                  </a:ext>
                </a:extLst>
              </p:cNvPr>
              <p:cNvSpPr/>
              <p:nvPr/>
            </p:nvSpPr>
            <p:spPr>
              <a:xfrm>
                <a:off x="3719072" y="1304007"/>
                <a:ext cx="712788" cy="711200"/>
              </a:xfrm>
              <a:prstGeom prst="ellipse">
                <a:avLst/>
              </a:prstGeom>
              <a:solidFill>
                <a:schemeClr val="tx1">
                  <a:lumMod val="95000"/>
                  <a:lumOff val="5000"/>
                </a:schemeClr>
              </a:solidFill>
              <a:ln algn="ctr" cap="flat" cmpd="sng" w="25400">
                <a:noFill/>
                <a:prstDash val="solid"/>
                <a:headEnd len="med" type="none" w="med"/>
                <a:tailEnd len="med" type="none" w="med"/>
              </a:ln>
              <a:effectLst/>
            </p:spPr>
            <p:txBody>
              <a:bodyPr/>
              <a:lstStyle/>
              <a:p>
                <a:pPr indent="-233657" marL="233657">
                  <a:lnSpc>
                    <a:spcPct val="95000"/>
                  </a:lnSpc>
                  <a:spcBef>
                    <a:spcPct val="50000"/>
                  </a:spcBef>
                  <a:spcAft>
                    <a:spcPct val="35000"/>
                  </a:spcAft>
                  <a:buClr>
                    <a:srgbClr val="678BA8"/>
                  </a:buClr>
                  <a:buFontTx/>
                  <a:buChar char="•"/>
                  <a:defRPr/>
                </a:pPr>
                <a:endParaRPr altLang="en-US" kern="0" lang="zh-TW" sz="3200">
                  <a:solidFill>
                    <a:schemeClr val="tx1">
                      <a:lumMod val="65000"/>
                      <a:lumOff val="35000"/>
                    </a:schemeClr>
                  </a:solidFill>
                  <a:latin typeface="Arial"/>
                  <a:ea charset="-120" panose="020b0604030504040204" typeface="Microsoft JhengHei"/>
                </a:endParaRPr>
              </a:p>
            </p:txBody>
          </p:sp>
          <p:sp>
            <p:nvSpPr>
              <p:cNvPr id="21" name="KSO_Shape">
                <a:extLst>
                  <a:ext uri="{FF2B5EF4-FFF2-40B4-BE49-F238E27FC236}">
                    <a16:creationId xmlns:a16="http://schemas.microsoft.com/office/drawing/2014/main" id="{93D6E621-992C-4AB5-B1F7-CE410644A3D4}"/>
                  </a:ext>
                </a:extLst>
              </p:cNvPr>
              <p:cNvSpPr/>
              <p:nvPr/>
            </p:nvSpPr>
            <p:spPr bwMode="auto">
              <a:xfrm>
                <a:off x="3930210" y="1497682"/>
                <a:ext cx="288925" cy="323850"/>
              </a:xfrm>
              <a:custGeom>
                <a:gdLst>
                  <a:gd fmla="*/ 248428 w 2033587" name="T0"/>
                  <a:gd fmla="*/ 944529 h 2276475" name="T1"/>
                  <a:gd fmla="*/ 1175716 w 2033587" name="T2"/>
                  <a:gd fmla="*/ 709393 h 2276475" name="T3"/>
                  <a:gd fmla="*/ 1178374 w 2033587" name="T4"/>
                  <a:gd fmla="*/ 591162 h 2276475" name="T5"/>
                  <a:gd fmla="*/ 1585424 w 2033587" name="T6"/>
                  <a:gd fmla="*/ 232745 h 2276475" name="T7"/>
                  <a:gd fmla="*/ 1623685 w 2033587" name="T8"/>
                  <a:gd fmla="*/ 244701 h 2276475" name="T9"/>
                  <a:gd fmla="*/ 1656631 w 2033587" name="T10"/>
                  <a:gd fmla="*/ 266753 h 2276475" name="T11"/>
                  <a:gd fmla="*/ 1682138 w 2033587" name="T12"/>
                  <a:gd fmla="*/ 297308 h 2276475" name="T13"/>
                  <a:gd fmla="*/ 1697549 w 2033587" name="T14"/>
                  <a:gd fmla="*/ 334505 h 2276475" name="T15"/>
                  <a:gd fmla="*/ 1701800 w 2033587" name="T16"/>
                  <a:gd fmla="*/ 1767638 h 2276475" name="T17"/>
                  <a:gd fmla="*/ 1695689 w 2033587" name="T18"/>
                  <a:gd fmla="*/ 1808289 h 2276475" name="T19"/>
                  <a:gd fmla="*/ 1678419 w 2033587" name="T20"/>
                  <a:gd fmla="*/ 1844423 h 2276475" name="T21"/>
                  <a:gd fmla="*/ 1651849 w 2033587" name="T22"/>
                  <a:gd fmla="*/ 1873649 h 2276475" name="T23"/>
                  <a:gd fmla="*/ 1617839 w 2033587" name="T24"/>
                  <a:gd fmla="*/ 1894372 h 2276475" name="T25"/>
                  <a:gd fmla="*/ 1578251 w 2033587" name="T26"/>
                  <a:gd fmla="*/ 1904469 h 2276475" name="T27"/>
                  <a:gd fmla="*/ 381012 w 2033587" name="T28"/>
                  <a:gd fmla="*/ 1903672 h 2276475" name="T29"/>
                  <a:gd fmla="*/ 342220 w 2033587" name="T30"/>
                  <a:gd fmla="*/ 1891715 h 2276475" name="T31"/>
                  <a:gd fmla="*/ 309539 w 2033587" name="T32"/>
                  <a:gd fmla="*/ 1869397 h 2276475" name="T33"/>
                  <a:gd fmla="*/ 284298 w 2033587" name="T34"/>
                  <a:gd fmla="*/ 1838844 h 2276475" name="T35"/>
                  <a:gd fmla="*/ 268621 w 2033587" name="T36"/>
                  <a:gd fmla="*/ 1801912 h 2276475" name="T37"/>
                  <a:gd fmla="*/ 382075 w 2033587" name="T38"/>
                  <a:gd fmla="*/ 1767638 h 2276475" name="T39"/>
                  <a:gd fmla="*/ 385528 w 2033587" name="T40"/>
                  <a:gd fmla="*/ 1778531 h 2276475" name="T41"/>
                  <a:gd fmla="*/ 398017 w 2033587" name="T42"/>
                  <a:gd fmla="*/ 1786768 h 2276475" name="T43"/>
                  <a:gd fmla="*/ 1570013 w 2033587" name="T44"/>
                  <a:gd fmla="*/ 1786502 h 2276475" name="T45"/>
                  <a:gd fmla="*/ 1581704 w 2033587" name="T46"/>
                  <a:gd fmla="*/ 1776937 h 2276475" name="T47"/>
                  <a:gd fmla="*/ 1583830 w 2033587" name="T48"/>
                  <a:gd fmla="*/ 368513 h 2276475" name="T49"/>
                  <a:gd fmla="*/ 1580376 w 2033587" name="T50"/>
                  <a:gd fmla="*/ 357619 h 2276475" name="T51"/>
                  <a:gd fmla="*/ 1568419 w 2033587" name="T52"/>
                  <a:gd fmla="*/ 349383 h 2276475" name="T53"/>
                  <a:gd fmla="*/ 492697 w 2033587" name="T54"/>
                  <a:gd fmla="*/ 362402 h 2276475" name="T55"/>
                  <a:gd fmla="*/ 484724 w 2033587" name="T56"/>
                  <a:gd fmla="*/ 402787 h 2276475" name="T57"/>
                  <a:gd fmla="*/ 465590 w 2033587" name="T58"/>
                  <a:gd fmla="*/ 437592 h 2276475" name="T59"/>
                  <a:gd fmla="*/ 437421 w 2033587" name="T60"/>
                  <a:gd fmla="*/ 465490 h 2276475" name="T61"/>
                  <a:gd fmla="*/ 402608 w 2033587" name="T62"/>
                  <a:gd fmla="*/ 484619 h 2276475" name="T63"/>
                  <a:gd fmla="*/ 362480 w 2033587" name="T64"/>
                  <a:gd fmla="*/ 492856 h 2276475" name="T65"/>
                  <a:gd fmla="*/ 118789 w 2033587" name="T66"/>
                  <a:gd fmla="*/ 1542067 h 2276475" name="T67"/>
                  <a:gd fmla="*/ 128090 w 2033587" name="T68"/>
                  <a:gd fmla="*/ 1553757 h 2276475" name="T69"/>
                  <a:gd fmla="*/ 1299773 w 2033587" name="T70"/>
                  <a:gd fmla="*/ 1556149 h 2276475" name="T71"/>
                  <a:gd fmla="*/ 1310934 w 2033587" name="T72"/>
                  <a:gd fmla="*/ 1552695 h 2276475" name="T73"/>
                  <a:gd fmla="*/ 1319438 w 2033587" name="T74"/>
                  <a:gd fmla="*/ 1540208 h 2276475" name="T75"/>
                  <a:gd fmla="*/ 1318907 w 2033587" name="T76"/>
                  <a:gd fmla="*/ 131782 h 2276475" name="T77"/>
                  <a:gd fmla="*/ 1309340 w 2033587" name="T78"/>
                  <a:gd fmla="*/ 120357 h 2276475" name="T79"/>
                  <a:gd fmla="*/ 492963 w 2033587" name="T80"/>
                  <a:gd fmla="*/ 117967 h 2276475" name="T81"/>
                  <a:gd fmla="*/ 1327676 w 2033587" name="T82"/>
                  <a:gd fmla="*/ 2922 h 2276475" name="T83"/>
                  <a:gd fmla="*/ 1365413 w 2033587" name="T84"/>
                  <a:gd fmla="*/ 16738 h 2276475" name="T85"/>
                  <a:gd fmla="*/ 1397303 w 2033587" name="T86"/>
                  <a:gd fmla="*/ 40385 h 2276475" name="T87"/>
                  <a:gd fmla="*/ 1420954 w 2033587" name="T88"/>
                  <a:gd fmla="*/ 72268 h 2276475" name="T89"/>
                  <a:gd fmla="*/ 1434773 w 2033587" name="T90"/>
                  <a:gd fmla="*/ 109996 h 2276475" name="T91"/>
                  <a:gd fmla="*/ 1437430 w 2033587" name="T92"/>
                  <a:gd fmla="*/ 1543396 h 2276475" name="T93"/>
                  <a:gd fmla="*/ 1429192 w 2033587" name="T94"/>
                  <a:gd fmla="*/ 1583515 h 2276475" name="T95"/>
                  <a:gd fmla="*/ 1410324 w 2033587" name="T96"/>
                  <a:gd fmla="*/ 1618586 h 2276475" name="T97"/>
                  <a:gd fmla="*/ 1382155 w 2033587" name="T98"/>
                  <a:gd fmla="*/ 1646749 h 2276475" name="T99"/>
                  <a:gd fmla="*/ 1347076 w 2033587" name="T100"/>
                  <a:gd fmla="*/ 1665613 h 2276475" name="T101"/>
                  <a:gd fmla="*/ 1307214 w 2033587" name="T102"/>
                  <a:gd fmla="*/ 1673849 h 2276475" name="T103"/>
                  <a:gd fmla="*/ 109754 w 2033587" name="T104"/>
                  <a:gd fmla="*/ 1671192 h 2276475" name="T105"/>
                  <a:gd fmla="*/ 72017 w 2033587" name="T106"/>
                  <a:gd fmla="*/ 1657377 h 2276475" name="T107"/>
                  <a:gd fmla="*/ 40394 w 2033587" name="T108"/>
                  <a:gd fmla="*/ 1633731 h 2276475" name="T109"/>
                  <a:gd fmla="*/ 16476 w 2033587" name="T110"/>
                  <a:gd fmla="*/ 1601848 h 2276475" name="T111"/>
                  <a:gd fmla="*/ 2657 w 2033587" name="T112"/>
                  <a:gd fmla="*/ 1564120 h 2276475" name="T113"/>
                  <a:gd fmla="*/ 409517 w 2033587" name="T114"/>
                  <a:gd fmla="*/ 0 h 2276475"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b="b" l="0" r="r" t="0"/>
                <a:pathLst>
                  <a:path h="2276475" w="2033586">
                    <a:moveTo>
                      <a:pt x="312737" y="1411287"/>
                    </a:moveTo>
                    <a:lnTo>
                      <a:pt x="1422400" y="1411287"/>
                    </a:lnTo>
                    <a:lnTo>
                      <a:pt x="1422400" y="1552575"/>
                    </a:lnTo>
                    <a:lnTo>
                      <a:pt x="312737" y="1552575"/>
                    </a:lnTo>
                    <a:lnTo>
                      <a:pt x="312737" y="1411287"/>
                    </a:lnTo>
                    <a:close/>
                    <a:moveTo>
                      <a:pt x="296862" y="1128712"/>
                    </a:moveTo>
                    <a:lnTo>
                      <a:pt x="1404937" y="1128712"/>
                    </a:lnTo>
                    <a:lnTo>
                      <a:pt x="1404937" y="1270000"/>
                    </a:lnTo>
                    <a:lnTo>
                      <a:pt x="296862" y="1270000"/>
                    </a:lnTo>
                    <a:lnTo>
                      <a:pt x="296862" y="1128712"/>
                    </a:lnTo>
                    <a:close/>
                    <a:moveTo>
                      <a:pt x="296862" y="847725"/>
                    </a:moveTo>
                    <a:lnTo>
                      <a:pt x="1404937" y="847725"/>
                    </a:lnTo>
                    <a:lnTo>
                      <a:pt x="1404937" y="987425"/>
                    </a:lnTo>
                    <a:lnTo>
                      <a:pt x="296862" y="987425"/>
                    </a:lnTo>
                    <a:lnTo>
                      <a:pt x="296862" y="847725"/>
                    </a:lnTo>
                    <a:close/>
                    <a:moveTo>
                      <a:pt x="869950" y="565150"/>
                    </a:moveTo>
                    <a:lnTo>
                      <a:pt x="1408113" y="565150"/>
                    </a:lnTo>
                    <a:lnTo>
                      <a:pt x="1408113" y="706438"/>
                    </a:lnTo>
                    <a:lnTo>
                      <a:pt x="869950" y="706438"/>
                    </a:lnTo>
                    <a:lnTo>
                      <a:pt x="869950" y="565150"/>
                    </a:lnTo>
                    <a:close/>
                    <a:moveTo>
                      <a:pt x="1869440" y="276225"/>
                    </a:moveTo>
                    <a:lnTo>
                      <a:pt x="1877695" y="276543"/>
                    </a:lnTo>
                    <a:lnTo>
                      <a:pt x="1885950" y="276860"/>
                    </a:lnTo>
                    <a:lnTo>
                      <a:pt x="1894522" y="278130"/>
                    </a:lnTo>
                    <a:lnTo>
                      <a:pt x="1902460" y="279400"/>
                    </a:lnTo>
                    <a:lnTo>
                      <a:pt x="1910080" y="281305"/>
                    </a:lnTo>
                    <a:lnTo>
                      <a:pt x="1918017" y="283528"/>
                    </a:lnTo>
                    <a:lnTo>
                      <a:pt x="1925955" y="286068"/>
                    </a:lnTo>
                    <a:lnTo>
                      <a:pt x="1933257" y="288925"/>
                    </a:lnTo>
                    <a:lnTo>
                      <a:pt x="1940242" y="292418"/>
                    </a:lnTo>
                    <a:lnTo>
                      <a:pt x="1947545" y="296228"/>
                    </a:lnTo>
                    <a:lnTo>
                      <a:pt x="1954530" y="299720"/>
                    </a:lnTo>
                    <a:lnTo>
                      <a:pt x="1961197" y="304165"/>
                    </a:lnTo>
                    <a:lnTo>
                      <a:pt x="1967865" y="308928"/>
                    </a:lnTo>
                    <a:lnTo>
                      <a:pt x="1973897" y="313690"/>
                    </a:lnTo>
                    <a:lnTo>
                      <a:pt x="1979612" y="318770"/>
                    </a:lnTo>
                    <a:lnTo>
                      <a:pt x="1985645" y="324168"/>
                    </a:lnTo>
                    <a:lnTo>
                      <a:pt x="1991042" y="330200"/>
                    </a:lnTo>
                    <a:lnTo>
                      <a:pt x="1996122" y="335915"/>
                    </a:lnTo>
                    <a:lnTo>
                      <a:pt x="2000885" y="342265"/>
                    </a:lnTo>
                    <a:lnTo>
                      <a:pt x="2005647" y="348615"/>
                    </a:lnTo>
                    <a:lnTo>
                      <a:pt x="2010092" y="355283"/>
                    </a:lnTo>
                    <a:lnTo>
                      <a:pt x="2013585" y="362268"/>
                    </a:lnTo>
                    <a:lnTo>
                      <a:pt x="2017395" y="369570"/>
                    </a:lnTo>
                    <a:lnTo>
                      <a:pt x="2020570" y="376873"/>
                    </a:lnTo>
                    <a:lnTo>
                      <a:pt x="2023745" y="384175"/>
                    </a:lnTo>
                    <a:lnTo>
                      <a:pt x="2026285" y="391795"/>
                    </a:lnTo>
                    <a:lnTo>
                      <a:pt x="2028507" y="399733"/>
                    </a:lnTo>
                    <a:lnTo>
                      <a:pt x="2030412" y="407670"/>
                    </a:lnTo>
                    <a:lnTo>
                      <a:pt x="2032000" y="415608"/>
                    </a:lnTo>
                    <a:lnTo>
                      <a:pt x="2032952" y="423863"/>
                    </a:lnTo>
                    <a:lnTo>
                      <a:pt x="2033270" y="432118"/>
                    </a:lnTo>
                    <a:lnTo>
                      <a:pt x="2033587" y="440373"/>
                    </a:lnTo>
                    <a:lnTo>
                      <a:pt x="2033587" y="2112328"/>
                    </a:lnTo>
                    <a:lnTo>
                      <a:pt x="2033270" y="2120583"/>
                    </a:lnTo>
                    <a:lnTo>
                      <a:pt x="2032952" y="2128838"/>
                    </a:lnTo>
                    <a:lnTo>
                      <a:pt x="2032000" y="2137410"/>
                    </a:lnTo>
                    <a:lnTo>
                      <a:pt x="2030412" y="2145348"/>
                    </a:lnTo>
                    <a:lnTo>
                      <a:pt x="2028507" y="2153285"/>
                    </a:lnTo>
                    <a:lnTo>
                      <a:pt x="2026285" y="2160905"/>
                    </a:lnTo>
                    <a:lnTo>
                      <a:pt x="2023745" y="2168525"/>
                    </a:lnTo>
                    <a:lnTo>
                      <a:pt x="2020570" y="2175828"/>
                    </a:lnTo>
                    <a:lnTo>
                      <a:pt x="2017395" y="2183130"/>
                    </a:lnTo>
                    <a:lnTo>
                      <a:pt x="2013585" y="2190433"/>
                    </a:lnTo>
                    <a:lnTo>
                      <a:pt x="2010092" y="2197418"/>
                    </a:lnTo>
                    <a:lnTo>
                      <a:pt x="2005647" y="2204085"/>
                    </a:lnTo>
                    <a:lnTo>
                      <a:pt x="2000885" y="2210435"/>
                    </a:lnTo>
                    <a:lnTo>
                      <a:pt x="1996122" y="2216785"/>
                    </a:lnTo>
                    <a:lnTo>
                      <a:pt x="1991042" y="2222500"/>
                    </a:lnTo>
                    <a:lnTo>
                      <a:pt x="1985645" y="2228533"/>
                    </a:lnTo>
                    <a:lnTo>
                      <a:pt x="1979612" y="2233930"/>
                    </a:lnTo>
                    <a:lnTo>
                      <a:pt x="1973897" y="2239010"/>
                    </a:lnTo>
                    <a:lnTo>
                      <a:pt x="1967865" y="2243773"/>
                    </a:lnTo>
                    <a:lnTo>
                      <a:pt x="1961197" y="2248535"/>
                    </a:lnTo>
                    <a:lnTo>
                      <a:pt x="1954530" y="2252980"/>
                    </a:lnTo>
                    <a:lnTo>
                      <a:pt x="1947545" y="2256790"/>
                    </a:lnTo>
                    <a:lnTo>
                      <a:pt x="1940242" y="2260600"/>
                    </a:lnTo>
                    <a:lnTo>
                      <a:pt x="1933257" y="2263775"/>
                    </a:lnTo>
                    <a:lnTo>
                      <a:pt x="1925955" y="2266633"/>
                    </a:lnTo>
                    <a:lnTo>
                      <a:pt x="1918017" y="2269173"/>
                    </a:lnTo>
                    <a:lnTo>
                      <a:pt x="1910080" y="2271395"/>
                    </a:lnTo>
                    <a:lnTo>
                      <a:pt x="1902460" y="2273300"/>
                    </a:lnTo>
                    <a:lnTo>
                      <a:pt x="1894522" y="2274888"/>
                    </a:lnTo>
                    <a:lnTo>
                      <a:pt x="1885950" y="2275840"/>
                    </a:lnTo>
                    <a:lnTo>
                      <a:pt x="1877695" y="2276475"/>
                    </a:lnTo>
                    <a:lnTo>
                      <a:pt x="1869440" y="2276475"/>
                    </a:lnTo>
                    <a:lnTo>
                      <a:pt x="480377" y="2276475"/>
                    </a:lnTo>
                    <a:lnTo>
                      <a:pt x="471805" y="2276475"/>
                    </a:lnTo>
                    <a:lnTo>
                      <a:pt x="463550" y="2275840"/>
                    </a:lnTo>
                    <a:lnTo>
                      <a:pt x="455295" y="2274888"/>
                    </a:lnTo>
                    <a:lnTo>
                      <a:pt x="447040" y="2273300"/>
                    </a:lnTo>
                    <a:lnTo>
                      <a:pt x="439102" y="2271395"/>
                    </a:lnTo>
                    <a:lnTo>
                      <a:pt x="431482" y="2269173"/>
                    </a:lnTo>
                    <a:lnTo>
                      <a:pt x="423862" y="2266633"/>
                    </a:lnTo>
                    <a:lnTo>
                      <a:pt x="416242" y="2263775"/>
                    </a:lnTo>
                    <a:lnTo>
                      <a:pt x="408940" y="2260600"/>
                    </a:lnTo>
                    <a:lnTo>
                      <a:pt x="401955" y="2256790"/>
                    </a:lnTo>
                    <a:lnTo>
                      <a:pt x="394970" y="2252980"/>
                    </a:lnTo>
                    <a:lnTo>
                      <a:pt x="388620" y="2248535"/>
                    </a:lnTo>
                    <a:lnTo>
                      <a:pt x="381952" y="2243773"/>
                    </a:lnTo>
                    <a:lnTo>
                      <a:pt x="375602" y="2239010"/>
                    </a:lnTo>
                    <a:lnTo>
                      <a:pt x="369887" y="2233930"/>
                    </a:lnTo>
                    <a:lnTo>
                      <a:pt x="364172" y="2228533"/>
                    </a:lnTo>
                    <a:lnTo>
                      <a:pt x="358457" y="2222500"/>
                    </a:lnTo>
                    <a:lnTo>
                      <a:pt x="353377" y="2216785"/>
                    </a:lnTo>
                    <a:lnTo>
                      <a:pt x="348297" y="2210435"/>
                    </a:lnTo>
                    <a:lnTo>
                      <a:pt x="343852" y="2204085"/>
                    </a:lnTo>
                    <a:lnTo>
                      <a:pt x="339725" y="2197418"/>
                    </a:lnTo>
                    <a:lnTo>
                      <a:pt x="335597" y="2190433"/>
                    </a:lnTo>
                    <a:lnTo>
                      <a:pt x="332105" y="2183130"/>
                    </a:lnTo>
                    <a:lnTo>
                      <a:pt x="328612" y="2175828"/>
                    </a:lnTo>
                    <a:lnTo>
                      <a:pt x="325755" y="2168525"/>
                    </a:lnTo>
                    <a:lnTo>
                      <a:pt x="323215" y="2160905"/>
                    </a:lnTo>
                    <a:lnTo>
                      <a:pt x="320992" y="2153285"/>
                    </a:lnTo>
                    <a:lnTo>
                      <a:pt x="319087" y="2145348"/>
                    </a:lnTo>
                    <a:lnTo>
                      <a:pt x="317817" y="2137410"/>
                    </a:lnTo>
                    <a:lnTo>
                      <a:pt x="316547" y="2128838"/>
                    </a:lnTo>
                    <a:lnTo>
                      <a:pt x="315912" y="2120583"/>
                    </a:lnTo>
                    <a:lnTo>
                      <a:pt x="315912" y="2112328"/>
                    </a:lnTo>
                    <a:lnTo>
                      <a:pt x="456565" y="2112328"/>
                    </a:lnTo>
                    <a:lnTo>
                      <a:pt x="456882" y="2114868"/>
                    </a:lnTo>
                    <a:lnTo>
                      <a:pt x="457200" y="2116773"/>
                    </a:lnTo>
                    <a:lnTo>
                      <a:pt x="457835" y="2118995"/>
                    </a:lnTo>
                    <a:lnTo>
                      <a:pt x="458470" y="2121218"/>
                    </a:lnTo>
                    <a:lnTo>
                      <a:pt x="459422" y="2123440"/>
                    </a:lnTo>
                    <a:lnTo>
                      <a:pt x="460692" y="2125345"/>
                    </a:lnTo>
                    <a:lnTo>
                      <a:pt x="463550" y="2128838"/>
                    </a:lnTo>
                    <a:lnTo>
                      <a:pt x="467042" y="2132013"/>
                    </a:lnTo>
                    <a:lnTo>
                      <a:pt x="468947" y="2132965"/>
                    </a:lnTo>
                    <a:lnTo>
                      <a:pt x="471170" y="2133918"/>
                    </a:lnTo>
                    <a:lnTo>
                      <a:pt x="473392" y="2134870"/>
                    </a:lnTo>
                    <a:lnTo>
                      <a:pt x="475615" y="2135188"/>
                    </a:lnTo>
                    <a:lnTo>
                      <a:pt x="477837" y="2135505"/>
                    </a:lnTo>
                    <a:lnTo>
                      <a:pt x="480377" y="2135823"/>
                    </a:lnTo>
                    <a:lnTo>
                      <a:pt x="1869440" y="2135823"/>
                    </a:lnTo>
                    <a:lnTo>
                      <a:pt x="1871980" y="2135505"/>
                    </a:lnTo>
                    <a:lnTo>
                      <a:pt x="1874202" y="2135188"/>
                    </a:lnTo>
                    <a:lnTo>
                      <a:pt x="1876107" y="2134870"/>
                    </a:lnTo>
                    <a:lnTo>
                      <a:pt x="1878330" y="2133918"/>
                    </a:lnTo>
                    <a:lnTo>
                      <a:pt x="1880552" y="2132965"/>
                    </a:lnTo>
                    <a:lnTo>
                      <a:pt x="1882457" y="2132013"/>
                    </a:lnTo>
                    <a:lnTo>
                      <a:pt x="1885950" y="2128838"/>
                    </a:lnTo>
                    <a:lnTo>
                      <a:pt x="1888490" y="2125345"/>
                    </a:lnTo>
                    <a:lnTo>
                      <a:pt x="1890077" y="2123440"/>
                    </a:lnTo>
                    <a:lnTo>
                      <a:pt x="1890712" y="2121218"/>
                    </a:lnTo>
                    <a:lnTo>
                      <a:pt x="1891982" y="2118995"/>
                    </a:lnTo>
                    <a:lnTo>
                      <a:pt x="1892300" y="2116773"/>
                    </a:lnTo>
                    <a:lnTo>
                      <a:pt x="1892617" y="2114868"/>
                    </a:lnTo>
                    <a:lnTo>
                      <a:pt x="1892617" y="2112328"/>
                    </a:lnTo>
                    <a:lnTo>
                      <a:pt x="1892617" y="440373"/>
                    </a:lnTo>
                    <a:lnTo>
                      <a:pt x="1892617" y="438468"/>
                    </a:lnTo>
                    <a:lnTo>
                      <a:pt x="1892300" y="435928"/>
                    </a:lnTo>
                    <a:lnTo>
                      <a:pt x="1891982" y="433705"/>
                    </a:lnTo>
                    <a:lnTo>
                      <a:pt x="1890712" y="431483"/>
                    </a:lnTo>
                    <a:lnTo>
                      <a:pt x="1890077" y="429578"/>
                    </a:lnTo>
                    <a:lnTo>
                      <a:pt x="1888490" y="427355"/>
                    </a:lnTo>
                    <a:lnTo>
                      <a:pt x="1885950" y="424180"/>
                    </a:lnTo>
                    <a:lnTo>
                      <a:pt x="1882457" y="421323"/>
                    </a:lnTo>
                    <a:lnTo>
                      <a:pt x="1880552" y="420053"/>
                    </a:lnTo>
                    <a:lnTo>
                      <a:pt x="1878330" y="419100"/>
                    </a:lnTo>
                    <a:lnTo>
                      <a:pt x="1876107" y="418148"/>
                    </a:lnTo>
                    <a:lnTo>
                      <a:pt x="1874202" y="417513"/>
                    </a:lnTo>
                    <a:lnTo>
                      <a:pt x="1871980" y="417195"/>
                    </a:lnTo>
                    <a:lnTo>
                      <a:pt x="1869440" y="417195"/>
                    </a:lnTo>
                    <a:lnTo>
                      <a:pt x="1869440" y="276225"/>
                    </a:lnTo>
                    <a:close/>
                    <a:moveTo>
                      <a:pt x="589072" y="140970"/>
                    </a:moveTo>
                    <a:lnTo>
                      <a:pt x="589072" y="424815"/>
                    </a:lnTo>
                    <a:lnTo>
                      <a:pt x="588754" y="433070"/>
                    </a:lnTo>
                    <a:lnTo>
                      <a:pt x="588436" y="441643"/>
                    </a:lnTo>
                    <a:lnTo>
                      <a:pt x="587166" y="449580"/>
                    </a:lnTo>
                    <a:lnTo>
                      <a:pt x="585896" y="458153"/>
                    </a:lnTo>
                    <a:lnTo>
                      <a:pt x="583991" y="465773"/>
                    </a:lnTo>
                    <a:lnTo>
                      <a:pt x="581768" y="473710"/>
                    </a:lnTo>
                    <a:lnTo>
                      <a:pt x="579227" y="481330"/>
                    </a:lnTo>
                    <a:lnTo>
                      <a:pt x="576052" y="488633"/>
                    </a:lnTo>
                    <a:lnTo>
                      <a:pt x="572876" y="495935"/>
                    </a:lnTo>
                    <a:lnTo>
                      <a:pt x="569065" y="503238"/>
                    </a:lnTo>
                    <a:lnTo>
                      <a:pt x="565572" y="509905"/>
                    </a:lnTo>
                    <a:lnTo>
                      <a:pt x="561126" y="516573"/>
                    </a:lnTo>
                    <a:lnTo>
                      <a:pt x="556363" y="522923"/>
                    </a:lnTo>
                    <a:lnTo>
                      <a:pt x="551600" y="528955"/>
                    </a:lnTo>
                    <a:lnTo>
                      <a:pt x="546519" y="535305"/>
                    </a:lnTo>
                    <a:lnTo>
                      <a:pt x="541120" y="541020"/>
                    </a:lnTo>
                    <a:lnTo>
                      <a:pt x="535087" y="546100"/>
                    </a:lnTo>
                    <a:lnTo>
                      <a:pt x="529371" y="551815"/>
                    </a:lnTo>
                    <a:lnTo>
                      <a:pt x="522702" y="556260"/>
                    </a:lnTo>
                    <a:lnTo>
                      <a:pt x="516668" y="561023"/>
                    </a:lnTo>
                    <a:lnTo>
                      <a:pt x="509682" y="565150"/>
                    </a:lnTo>
                    <a:lnTo>
                      <a:pt x="503013" y="569278"/>
                    </a:lnTo>
                    <a:lnTo>
                      <a:pt x="495709" y="572770"/>
                    </a:lnTo>
                    <a:lnTo>
                      <a:pt x="488406" y="575945"/>
                    </a:lnTo>
                    <a:lnTo>
                      <a:pt x="481102" y="579120"/>
                    </a:lnTo>
                    <a:lnTo>
                      <a:pt x="473480" y="581978"/>
                    </a:lnTo>
                    <a:lnTo>
                      <a:pt x="465541" y="584200"/>
                    </a:lnTo>
                    <a:lnTo>
                      <a:pt x="457602" y="585788"/>
                    </a:lnTo>
                    <a:lnTo>
                      <a:pt x="449663" y="587375"/>
                    </a:lnTo>
                    <a:lnTo>
                      <a:pt x="441407" y="588328"/>
                    </a:lnTo>
                    <a:lnTo>
                      <a:pt x="433150" y="588963"/>
                    </a:lnTo>
                    <a:lnTo>
                      <a:pt x="424576" y="589280"/>
                    </a:lnTo>
                    <a:lnTo>
                      <a:pt x="140678" y="589280"/>
                    </a:lnTo>
                    <a:lnTo>
                      <a:pt x="140678" y="1836103"/>
                    </a:lnTo>
                    <a:lnTo>
                      <a:pt x="140678" y="1838643"/>
                    </a:lnTo>
                    <a:lnTo>
                      <a:pt x="140996" y="1840548"/>
                    </a:lnTo>
                    <a:lnTo>
                      <a:pt x="141948" y="1842770"/>
                    </a:lnTo>
                    <a:lnTo>
                      <a:pt x="142584" y="1844993"/>
                    </a:lnTo>
                    <a:lnTo>
                      <a:pt x="143536" y="1847215"/>
                    </a:lnTo>
                    <a:lnTo>
                      <a:pt x="144807" y="1849120"/>
                    </a:lnTo>
                    <a:lnTo>
                      <a:pt x="147665" y="1852613"/>
                    </a:lnTo>
                    <a:lnTo>
                      <a:pt x="151475" y="1855470"/>
                    </a:lnTo>
                    <a:lnTo>
                      <a:pt x="153063" y="1856740"/>
                    </a:lnTo>
                    <a:lnTo>
                      <a:pt x="155286" y="1857693"/>
                    </a:lnTo>
                    <a:lnTo>
                      <a:pt x="157191" y="1858645"/>
                    </a:lnTo>
                    <a:lnTo>
                      <a:pt x="159732" y="1858963"/>
                    </a:lnTo>
                    <a:lnTo>
                      <a:pt x="161955" y="1859280"/>
                    </a:lnTo>
                    <a:lnTo>
                      <a:pt x="164495" y="1859598"/>
                    </a:lnTo>
                    <a:lnTo>
                      <a:pt x="1553180" y="1859598"/>
                    </a:lnTo>
                    <a:lnTo>
                      <a:pt x="1556038" y="1859280"/>
                    </a:lnTo>
                    <a:lnTo>
                      <a:pt x="1557943" y="1858963"/>
                    </a:lnTo>
                    <a:lnTo>
                      <a:pt x="1560484" y="1858645"/>
                    </a:lnTo>
                    <a:lnTo>
                      <a:pt x="1562389" y="1857693"/>
                    </a:lnTo>
                    <a:lnTo>
                      <a:pt x="1564612" y="1856740"/>
                    </a:lnTo>
                    <a:lnTo>
                      <a:pt x="1566517" y="1855470"/>
                    </a:lnTo>
                    <a:lnTo>
                      <a:pt x="1570010" y="1852613"/>
                    </a:lnTo>
                    <a:lnTo>
                      <a:pt x="1572868" y="1849120"/>
                    </a:lnTo>
                    <a:lnTo>
                      <a:pt x="1574139" y="1847215"/>
                    </a:lnTo>
                    <a:lnTo>
                      <a:pt x="1575091" y="1844993"/>
                    </a:lnTo>
                    <a:lnTo>
                      <a:pt x="1576044" y="1842770"/>
                    </a:lnTo>
                    <a:lnTo>
                      <a:pt x="1576679" y="1840548"/>
                    </a:lnTo>
                    <a:lnTo>
                      <a:pt x="1576997" y="1838643"/>
                    </a:lnTo>
                    <a:lnTo>
                      <a:pt x="1576997" y="1836103"/>
                    </a:lnTo>
                    <a:lnTo>
                      <a:pt x="1576997" y="164782"/>
                    </a:lnTo>
                    <a:lnTo>
                      <a:pt x="1576997" y="161925"/>
                    </a:lnTo>
                    <a:lnTo>
                      <a:pt x="1576679" y="160020"/>
                    </a:lnTo>
                    <a:lnTo>
                      <a:pt x="1576044" y="157480"/>
                    </a:lnTo>
                    <a:lnTo>
                      <a:pt x="1575091" y="155257"/>
                    </a:lnTo>
                    <a:lnTo>
                      <a:pt x="1574139" y="153352"/>
                    </a:lnTo>
                    <a:lnTo>
                      <a:pt x="1572868" y="151447"/>
                    </a:lnTo>
                    <a:lnTo>
                      <a:pt x="1570010" y="147955"/>
                    </a:lnTo>
                    <a:lnTo>
                      <a:pt x="1566517" y="145097"/>
                    </a:lnTo>
                    <a:lnTo>
                      <a:pt x="1564612" y="143827"/>
                    </a:lnTo>
                    <a:lnTo>
                      <a:pt x="1562389" y="142875"/>
                    </a:lnTo>
                    <a:lnTo>
                      <a:pt x="1560484" y="141922"/>
                    </a:lnTo>
                    <a:lnTo>
                      <a:pt x="1557943" y="141287"/>
                    </a:lnTo>
                    <a:lnTo>
                      <a:pt x="1556038" y="140970"/>
                    </a:lnTo>
                    <a:lnTo>
                      <a:pt x="1553180" y="140970"/>
                    </a:lnTo>
                    <a:lnTo>
                      <a:pt x="589072" y="140970"/>
                    </a:lnTo>
                    <a:close/>
                    <a:moveTo>
                      <a:pt x="489358" y="0"/>
                    </a:moveTo>
                    <a:lnTo>
                      <a:pt x="1553180" y="0"/>
                    </a:lnTo>
                    <a:lnTo>
                      <a:pt x="1562071" y="317"/>
                    </a:lnTo>
                    <a:lnTo>
                      <a:pt x="1570010" y="952"/>
                    </a:lnTo>
                    <a:lnTo>
                      <a:pt x="1578584" y="2222"/>
                    </a:lnTo>
                    <a:lnTo>
                      <a:pt x="1586523" y="3492"/>
                    </a:lnTo>
                    <a:lnTo>
                      <a:pt x="1594462" y="5397"/>
                    </a:lnTo>
                    <a:lnTo>
                      <a:pt x="1602084" y="7620"/>
                    </a:lnTo>
                    <a:lnTo>
                      <a:pt x="1609705" y="10160"/>
                    </a:lnTo>
                    <a:lnTo>
                      <a:pt x="1617644" y="13017"/>
                    </a:lnTo>
                    <a:lnTo>
                      <a:pt x="1624630" y="16192"/>
                    </a:lnTo>
                    <a:lnTo>
                      <a:pt x="1631617" y="20002"/>
                    </a:lnTo>
                    <a:lnTo>
                      <a:pt x="1638603" y="23812"/>
                    </a:lnTo>
                    <a:lnTo>
                      <a:pt x="1645589" y="28257"/>
                    </a:lnTo>
                    <a:lnTo>
                      <a:pt x="1651623" y="32702"/>
                    </a:lnTo>
                    <a:lnTo>
                      <a:pt x="1657974" y="37782"/>
                    </a:lnTo>
                    <a:lnTo>
                      <a:pt x="1664008" y="42862"/>
                    </a:lnTo>
                    <a:lnTo>
                      <a:pt x="1669724" y="48260"/>
                    </a:lnTo>
                    <a:lnTo>
                      <a:pt x="1675122" y="53975"/>
                    </a:lnTo>
                    <a:lnTo>
                      <a:pt x="1680203" y="60007"/>
                    </a:lnTo>
                    <a:lnTo>
                      <a:pt x="1685284" y="66357"/>
                    </a:lnTo>
                    <a:lnTo>
                      <a:pt x="1689730" y="72390"/>
                    </a:lnTo>
                    <a:lnTo>
                      <a:pt x="1694176" y="79375"/>
                    </a:lnTo>
                    <a:lnTo>
                      <a:pt x="1697987" y="86360"/>
                    </a:lnTo>
                    <a:lnTo>
                      <a:pt x="1701797" y="93345"/>
                    </a:lnTo>
                    <a:lnTo>
                      <a:pt x="1704973" y="100647"/>
                    </a:lnTo>
                    <a:lnTo>
                      <a:pt x="1707831" y="108267"/>
                    </a:lnTo>
                    <a:lnTo>
                      <a:pt x="1710371" y="115570"/>
                    </a:lnTo>
                    <a:lnTo>
                      <a:pt x="1712594" y="123507"/>
                    </a:lnTo>
                    <a:lnTo>
                      <a:pt x="1714500" y="131445"/>
                    </a:lnTo>
                    <a:lnTo>
                      <a:pt x="1715770" y="139382"/>
                    </a:lnTo>
                    <a:lnTo>
                      <a:pt x="1717040" y="147637"/>
                    </a:lnTo>
                    <a:lnTo>
                      <a:pt x="1717675" y="155892"/>
                    </a:lnTo>
                    <a:lnTo>
                      <a:pt x="1717675" y="164782"/>
                    </a:lnTo>
                    <a:lnTo>
                      <a:pt x="1717675" y="1836103"/>
                    </a:lnTo>
                    <a:lnTo>
                      <a:pt x="1717675" y="1844358"/>
                    </a:lnTo>
                    <a:lnTo>
                      <a:pt x="1717040" y="1852613"/>
                    </a:lnTo>
                    <a:lnTo>
                      <a:pt x="1715770" y="1861185"/>
                    </a:lnTo>
                    <a:lnTo>
                      <a:pt x="1714500" y="1869123"/>
                    </a:lnTo>
                    <a:lnTo>
                      <a:pt x="1712594" y="1877060"/>
                    </a:lnTo>
                    <a:lnTo>
                      <a:pt x="1710371" y="1884680"/>
                    </a:lnTo>
                    <a:lnTo>
                      <a:pt x="1707831" y="1892300"/>
                    </a:lnTo>
                    <a:lnTo>
                      <a:pt x="1704973" y="1900238"/>
                    </a:lnTo>
                    <a:lnTo>
                      <a:pt x="1701797" y="1907223"/>
                    </a:lnTo>
                    <a:lnTo>
                      <a:pt x="1697987" y="1914208"/>
                    </a:lnTo>
                    <a:lnTo>
                      <a:pt x="1694176" y="1921193"/>
                    </a:lnTo>
                    <a:lnTo>
                      <a:pt x="1689730" y="1927860"/>
                    </a:lnTo>
                    <a:lnTo>
                      <a:pt x="1685284" y="1934210"/>
                    </a:lnTo>
                    <a:lnTo>
                      <a:pt x="1680203" y="1940560"/>
                    </a:lnTo>
                    <a:lnTo>
                      <a:pt x="1675122" y="1946275"/>
                    </a:lnTo>
                    <a:lnTo>
                      <a:pt x="1669724" y="1952308"/>
                    </a:lnTo>
                    <a:lnTo>
                      <a:pt x="1664008" y="1957705"/>
                    </a:lnTo>
                    <a:lnTo>
                      <a:pt x="1657974" y="1962785"/>
                    </a:lnTo>
                    <a:lnTo>
                      <a:pt x="1651623" y="1967865"/>
                    </a:lnTo>
                    <a:lnTo>
                      <a:pt x="1645589" y="1972310"/>
                    </a:lnTo>
                    <a:lnTo>
                      <a:pt x="1638603" y="1976755"/>
                    </a:lnTo>
                    <a:lnTo>
                      <a:pt x="1631617" y="1980565"/>
                    </a:lnTo>
                    <a:lnTo>
                      <a:pt x="1624630" y="1984375"/>
                    </a:lnTo>
                    <a:lnTo>
                      <a:pt x="1617644" y="1987550"/>
                    </a:lnTo>
                    <a:lnTo>
                      <a:pt x="1609705" y="1990408"/>
                    </a:lnTo>
                    <a:lnTo>
                      <a:pt x="1602084" y="1992948"/>
                    </a:lnTo>
                    <a:lnTo>
                      <a:pt x="1594462" y="1995170"/>
                    </a:lnTo>
                    <a:lnTo>
                      <a:pt x="1586523" y="1997075"/>
                    </a:lnTo>
                    <a:lnTo>
                      <a:pt x="1578584" y="1998345"/>
                    </a:lnTo>
                    <a:lnTo>
                      <a:pt x="1570010" y="1999615"/>
                    </a:lnTo>
                    <a:lnTo>
                      <a:pt x="1562071" y="2000250"/>
                    </a:lnTo>
                    <a:lnTo>
                      <a:pt x="1553180" y="2000250"/>
                    </a:lnTo>
                    <a:lnTo>
                      <a:pt x="164495" y="2000250"/>
                    </a:lnTo>
                    <a:lnTo>
                      <a:pt x="155604" y="2000250"/>
                    </a:lnTo>
                    <a:lnTo>
                      <a:pt x="147665" y="1999615"/>
                    </a:lnTo>
                    <a:lnTo>
                      <a:pt x="139408" y="1998345"/>
                    </a:lnTo>
                    <a:lnTo>
                      <a:pt x="131152" y="1997075"/>
                    </a:lnTo>
                    <a:lnTo>
                      <a:pt x="123213" y="1995170"/>
                    </a:lnTo>
                    <a:lnTo>
                      <a:pt x="115591" y="1992948"/>
                    </a:lnTo>
                    <a:lnTo>
                      <a:pt x="107970" y="1990408"/>
                    </a:lnTo>
                    <a:lnTo>
                      <a:pt x="100348" y="1987550"/>
                    </a:lnTo>
                    <a:lnTo>
                      <a:pt x="93044" y="1984375"/>
                    </a:lnTo>
                    <a:lnTo>
                      <a:pt x="86058" y="1980565"/>
                    </a:lnTo>
                    <a:lnTo>
                      <a:pt x="79072" y="1976755"/>
                    </a:lnTo>
                    <a:lnTo>
                      <a:pt x="72721" y="1972310"/>
                    </a:lnTo>
                    <a:lnTo>
                      <a:pt x="66052" y="1967865"/>
                    </a:lnTo>
                    <a:lnTo>
                      <a:pt x="59701" y="1962785"/>
                    </a:lnTo>
                    <a:lnTo>
                      <a:pt x="53667" y="1957705"/>
                    </a:lnTo>
                    <a:lnTo>
                      <a:pt x="48269" y="1952308"/>
                    </a:lnTo>
                    <a:lnTo>
                      <a:pt x="42553" y="1946275"/>
                    </a:lnTo>
                    <a:lnTo>
                      <a:pt x="37472" y="1940560"/>
                    </a:lnTo>
                    <a:lnTo>
                      <a:pt x="32391" y="1934210"/>
                    </a:lnTo>
                    <a:lnTo>
                      <a:pt x="27945" y="1927860"/>
                    </a:lnTo>
                    <a:lnTo>
                      <a:pt x="23817" y="1921193"/>
                    </a:lnTo>
                    <a:lnTo>
                      <a:pt x="19688" y="1914208"/>
                    </a:lnTo>
                    <a:lnTo>
                      <a:pt x="16195" y="1907223"/>
                    </a:lnTo>
                    <a:lnTo>
                      <a:pt x="12702" y="1900238"/>
                    </a:lnTo>
                    <a:lnTo>
                      <a:pt x="9844" y="1892300"/>
                    </a:lnTo>
                    <a:lnTo>
                      <a:pt x="7304" y="1884680"/>
                    </a:lnTo>
                    <a:lnTo>
                      <a:pt x="5081" y="1877060"/>
                    </a:lnTo>
                    <a:lnTo>
                      <a:pt x="3175" y="1869123"/>
                    </a:lnTo>
                    <a:lnTo>
                      <a:pt x="1905" y="1861185"/>
                    </a:lnTo>
                    <a:lnTo>
                      <a:pt x="635" y="1852613"/>
                    </a:lnTo>
                    <a:lnTo>
                      <a:pt x="0" y="1844358"/>
                    </a:lnTo>
                    <a:lnTo>
                      <a:pt x="0" y="1836103"/>
                    </a:lnTo>
                    <a:lnTo>
                      <a:pt x="0" y="489585"/>
                    </a:lnTo>
                    <a:lnTo>
                      <a:pt x="489358" y="0"/>
                    </a:lnTo>
                    <a:close/>
                  </a:path>
                </a:pathLst>
              </a:custGeom>
              <a:solidFill>
                <a:srgbClr val="FFFFFF"/>
              </a:solidFill>
              <a:ln>
                <a:noFill/>
              </a:ln>
            </p:spPr>
            <p:txBody>
              <a:bodyPr anchor="ctr">
                <a:scene3d>
                  <a:camera prst="orthographicFront"/>
                  <a:lightRig dir="t" rig="threePt"/>
                </a:scene3d>
                <a:sp3d contourW="12700">
                  <a:contourClr>
                    <a:srgbClr val="FFFFFF"/>
                  </a:contourClr>
                </a:sp3d>
              </a:bodyPr>
              <a:lstStyle/>
              <a:p>
                <a:pPr algn="ctr">
                  <a:defRPr/>
                </a:pPr>
                <a:endParaRPr altLang="en-US" lang="zh-CN">
                  <a:solidFill>
                    <a:schemeClr val="tx1">
                      <a:lumMod val="65000"/>
                      <a:lumOff val="35000"/>
                    </a:schemeClr>
                  </a:solidFill>
                  <a:latin typeface="+mn-lt"/>
                  <a:ea typeface="+mn-ea"/>
                </a:endParaRPr>
              </a:p>
            </p:txBody>
          </p:sp>
        </p:grpSp>
        <p:grpSp>
          <p:nvGrpSpPr>
            <p:cNvPr id="14" name="组合 13">
              <a:extLst>
                <a:ext uri="{FF2B5EF4-FFF2-40B4-BE49-F238E27FC236}">
                  <a16:creationId xmlns:a16="http://schemas.microsoft.com/office/drawing/2014/main" id="{24438E2D-6426-42F4-82E7-3E349566F95F}"/>
                </a:ext>
              </a:extLst>
            </p:cNvPr>
            <p:cNvGrpSpPr/>
            <p:nvPr/>
          </p:nvGrpSpPr>
          <p:grpSpPr>
            <a:xfrm>
              <a:off x="6315843" y="2302569"/>
              <a:ext cx="712788" cy="712787"/>
              <a:chOff x="5224022" y="1456407"/>
              <a:chExt cx="712788" cy="712787"/>
            </a:xfrm>
          </p:grpSpPr>
          <p:sp>
            <p:nvSpPr>
              <p:cNvPr id="18" name="橢圓 7">
                <a:extLst>
                  <a:ext uri="{FF2B5EF4-FFF2-40B4-BE49-F238E27FC236}">
                    <a16:creationId xmlns:a16="http://schemas.microsoft.com/office/drawing/2014/main" id="{23464608-F1C1-4163-BACC-D8F8379EBE77}"/>
                  </a:ext>
                </a:extLst>
              </p:cNvPr>
              <p:cNvSpPr/>
              <p:nvPr/>
            </p:nvSpPr>
            <p:spPr>
              <a:xfrm>
                <a:off x="5224022" y="1456407"/>
                <a:ext cx="712788" cy="712787"/>
              </a:xfrm>
              <a:prstGeom prst="ellipse">
                <a:avLst/>
              </a:prstGeom>
              <a:solidFill>
                <a:schemeClr val="dk1">
                  <a:lumMod val="100000"/>
                </a:schemeClr>
              </a:solidFill>
              <a:ln algn="ctr" cap="flat" cmpd="sng" w="25400">
                <a:noFill/>
                <a:prstDash val="solid"/>
                <a:headEnd len="med" type="none" w="med"/>
                <a:tailEnd len="med" type="none" w="med"/>
              </a:ln>
              <a:effectLst/>
            </p:spPr>
            <p:txBody>
              <a:bodyPr/>
              <a:lstStyle/>
              <a:p>
                <a:pPr indent="-233657" marL="233657">
                  <a:lnSpc>
                    <a:spcPct val="95000"/>
                  </a:lnSpc>
                  <a:spcBef>
                    <a:spcPct val="50000"/>
                  </a:spcBef>
                  <a:spcAft>
                    <a:spcPct val="35000"/>
                  </a:spcAft>
                  <a:buClr>
                    <a:srgbClr val="678BA8"/>
                  </a:buClr>
                  <a:buFontTx/>
                  <a:buChar char="•"/>
                  <a:defRPr/>
                </a:pPr>
                <a:endParaRPr altLang="en-US" kern="0" lang="zh-TW" sz="3200">
                  <a:solidFill>
                    <a:schemeClr val="tx1">
                      <a:lumMod val="65000"/>
                      <a:lumOff val="35000"/>
                    </a:schemeClr>
                  </a:solidFill>
                  <a:latin typeface="Arial"/>
                  <a:ea charset="-120" panose="020b0604030504040204" typeface="Microsoft JhengHei"/>
                </a:endParaRPr>
              </a:p>
            </p:txBody>
          </p:sp>
          <p:sp>
            <p:nvSpPr>
              <p:cNvPr id="19" name="KSO_Shape">
                <a:extLst>
                  <a:ext uri="{FF2B5EF4-FFF2-40B4-BE49-F238E27FC236}">
                    <a16:creationId xmlns:a16="http://schemas.microsoft.com/office/drawing/2014/main" id="{2FA82831-5217-43DE-BB6D-F259126CBF83}"/>
                  </a:ext>
                </a:extLst>
              </p:cNvPr>
              <p:cNvSpPr/>
              <p:nvPr/>
            </p:nvSpPr>
            <p:spPr bwMode="auto">
              <a:xfrm>
                <a:off x="5390710" y="1619919"/>
                <a:ext cx="414337" cy="352425"/>
              </a:xfrm>
              <a:custGeom>
                <a:gdLst>
                  <a:gd fmla="*/ 1221908 w 2276475" name="T0"/>
                  <a:gd fmla="*/ 1328927 h 1936751" name="T1"/>
                  <a:gd fmla="*/ 1196654 w 2276475" name="T2"/>
                  <a:gd fmla="*/ 1388292 h 1936751" name="T3"/>
                  <a:gd fmla="*/ 691864 w 2276475" name="T4"/>
                  <a:gd fmla="*/ 1376845 h 1936751" name="T5"/>
                  <a:gd fmla="*/ 695585 w 2276475" name="T6"/>
                  <a:gd fmla="*/ 1314285 h 1936751" name="T7"/>
                  <a:gd fmla="*/ 1104489 w 2276475" name="T8"/>
                  <a:gd fmla="*/ 1115137 h 1936751" name="T9"/>
                  <a:gd fmla="*/ 1117497 w 2276475" name="T10"/>
                  <a:gd fmla="*/ 1168850 h 1936751" name="T11"/>
                  <a:gd fmla="*/ 811396 w 2276475" name="T12"/>
                  <a:gd fmla="*/ 1188695 h 1936751" name="T13"/>
                  <a:gd fmla="*/ 783254 w 2276475" name="T14"/>
                  <a:gd fmla="*/ 1141068 h 1936751" name="T15"/>
                  <a:gd fmla="*/ 309026 w 2276475" name="T16"/>
                  <a:gd fmla="*/ 898551 h 1936751" name="T17"/>
                  <a:gd fmla="*/ 798665 w 2276475" name="T18"/>
                  <a:gd fmla="*/ 935449 h 1936751" name="T19"/>
                  <a:gd fmla="*/ 759855 w 2276475" name="T20"/>
                  <a:gd fmla="*/ 989335 h 1936751" name="T21"/>
                  <a:gd fmla="*/ 259317 w 2276475" name="T22"/>
                  <a:gd fmla="*/ 967303 h 1936751" name="T23"/>
                  <a:gd fmla="*/ 277393 w 2276475" name="T24"/>
                  <a:gd fmla="*/ 906514 h 1936751" name="T25"/>
                  <a:gd fmla="*/ 1086287 w 2276475" name="T26"/>
                  <a:gd fmla="*/ 817903 h 1936751" name="T27"/>
                  <a:gd fmla="*/ 1028372 w 2276475" name="T28"/>
                  <a:gd fmla="*/ 919230 h 1936751" name="T29"/>
                  <a:gd fmla="*/ 999280 w 2276475" name="T30"/>
                  <a:gd fmla="*/ 917630 h 1936751" name="T31"/>
                  <a:gd fmla="*/ 289574 w 2276475" name="T32"/>
                  <a:gd fmla="*/ 706099 h 1936751" name="T33"/>
                  <a:gd fmla="*/ 590631 w 2276475" name="T34"/>
                  <a:gd fmla="*/ 735033 h 1936751" name="T35"/>
                  <a:gd fmla="*/ 567535 w 2276475" name="T36"/>
                  <a:gd fmla="*/ 784938 h 1936751" name="T37"/>
                  <a:gd fmla="*/ 259309 w 2276475" name="T38"/>
                  <a:gd fmla="*/ 770073 h 1936751" name="T39"/>
                  <a:gd fmla="*/ 267273 w 2276475" name="T40"/>
                  <a:gd fmla="*/ 715124 h 1936751" name="T41"/>
                  <a:gd fmla="*/ 836933 w 2276475" name="T42"/>
                  <a:gd fmla="*/ 505684 h 1936751" name="T43"/>
                  <a:gd fmla="*/ 846494 w 2276475" name="T44"/>
                  <a:gd fmla="*/ 574170 h 1936751" name="T45"/>
                  <a:gd fmla="*/ 268069 w 2276475" name="T46"/>
                  <a:gd fmla="*/ 592752 h 1936751" name="T47"/>
                  <a:gd fmla="*/ 238855 w 2276475" name="T48"/>
                  <a:gd fmla="*/ 530105 h 1936751" name="T49"/>
                  <a:gd fmla="*/ 1467818 w 2276475" name="T50"/>
                  <a:gd fmla="*/ 344025 h 1936751" name="T51"/>
                  <a:gd fmla="*/ 1566759 w 2276475" name="T52"/>
                  <a:gd fmla="*/ 428438 h 1936751" name="T53"/>
                  <a:gd fmla="*/ 1578461 w 2276475" name="T54"/>
                  <a:gd fmla="*/ 479936 h 1936751" name="T55"/>
                  <a:gd fmla="*/ 1197862 w 2276475" name="T56"/>
                  <a:gd fmla="*/ 846789 h 1936751" name="T57"/>
                  <a:gd fmla="*/ 1138817 w 2276475" name="T58"/>
                  <a:gd fmla="*/ 842806 h 1936751" name="T59"/>
                  <a:gd fmla="*/ 1093869 w 2276475" name="T60"/>
                  <a:gd fmla="*/ 799538 h 1936751" name="T61"/>
                  <a:gd fmla="*/ 1075782 w 2276475" name="T62"/>
                  <a:gd fmla="*/ 737423 h 1936751" name="T63"/>
                  <a:gd fmla="*/ 1456382 w 2276475" name="T64"/>
                  <a:gd fmla="*/ 344821 h 1936751" name="T65"/>
                  <a:gd fmla="*/ 199469 w 2276475" name="T66"/>
                  <a:gd fmla="*/ 367345 h 1936751" name="T67"/>
                  <a:gd fmla="*/ 114475 w 2276475" name="T68"/>
                  <a:gd fmla="*/ 448541 h 1936751" name="T69"/>
                  <a:gd fmla="*/ 103321 w 2276475" name="T70"/>
                  <a:gd fmla="*/ 1407238 h 1936751" name="T71"/>
                  <a:gd fmla="*/ 171315 w 2276475" name="T72"/>
                  <a:gd fmla="*/ 1503559 h 1936751" name="T73"/>
                  <a:gd fmla="*/ 1382734 w 2276475" name="T74"/>
                  <a:gd fmla="*/ 1530890 h 1936751" name="T75"/>
                  <a:gd fmla="*/ 1488975 w 2276475" name="T76"/>
                  <a:gd fmla="*/ 1477289 h 1936751" name="T77"/>
                  <a:gd fmla="*/ 1531737 w 2276475" name="T78"/>
                  <a:gd fmla="*/ 1365845 h 1936751" name="T79"/>
                  <a:gd fmla="*/ 1605841 w 2276475" name="T80"/>
                  <a:gd fmla="*/ 1539381 h 1936751" name="T81"/>
                  <a:gd fmla="*/ 1513146 w 2276475" name="T82"/>
                  <a:gd fmla="*/ 1611821 h 1936751" name="T83"/>
                  <a:gd fmla="*/ 101461 w 2276475" name="T84"/>
                  <a:gd fmla="*/ 1605982 h 1936751" name="T85"/>
                  <a:gd fmla="*/ 16468 w 2276475" name="T86"/>
                  <a:gd fmla="*/ 1525317 h 1936751" name="T87"/>
                  <a:gd fmla="*/ 5312 w 2276475" name="T88"/>
                  <a:gd fmla="*/ 391226 h 1936751" name="T89"/>
                  <a:gd fmla="*/ 73307 w 2276475" name="T90"/>
                  <a:gd fmla="*/ 295170 h 1936751" name="T91"/>
                  <a:gd fmla="*/ 1746529 w 2276475" name="T92"/>
                  <a:gd fmla="*/ 88926 h 1936751" name="T93"/>
                  <a:gd fmla="*/ 1805153 w 2276475" name="T94"/>
                  <a:gd fmla="*/ 114614 h 1936751" name="T95"/>
                  <a:gd fmla="*/ 1838312 w 2276475" name="T96"/>
                  <a:gd fmla="*/ 176846 h 1936751" name="T97"/>
                  <a:gd fmla="*/ 1821600 w 2276475" name="T98"/>
                  <a:gd fmla="*/ 237490 h 1936751" name="T99"/>
                  <a:gd fmla="*/ 1620792 w 2276475" name="T100"/>
                  <a:gd fmla="*/ 421806 h 1936751" name="T101"/>
                  <a:gd fmla="*/ 1543068 w 2276475" name="T102"/>
                  <a:gd fmla="*/ 339447 h 1936751" name="T103"/>
                  <a:gd fmla="*/ 1506460 w 2276475" name="T104"/>
                  <a:gd fmla="*/ 289925 h 1936751" name="T105"/>
                  <a:gd fmla="*/ 1716818 w 2276475" name="T106"/>
                  <a:gd fmla="*/ 92634 h 1936751" name="T107"/>
                  <a:gd fmla="*/ 1893521 w 2276475" name="T108"/>
                  <a:gd fmla="*/ 35131 h 1936751" name="T109"/>
                  <a:gd fmla="*/ 1889783 w 2276475" name="T110"/>
                  <a:gd fmla="*/ 106078 h 1936751" name="T111"/>
                  <a:gd fmla="*/ 1844400 w 2276475" name="T112"/>
                  <a:gd fmla="*/ 105545 h 1936751" name="T113"/>
                  <a:gd fmla="*/ 1793944 w 2276475" name="T114"/>
                  <a:gd fmla="*/ 59669 h 1936751" name="T115"/>
                  <a:gd fmla="*/ 1847069 w 2276475" name="T116"/>
                  <a:gd fmla="*/ 16194 h 1936751" name="T117"/>
                  <a:gd fmla="*/ 1697756 w 2276475" name="T118"/>
                  <a:gd fmla="*/ 22017 h 1936751" name="T119"/>
                  <a:gd fmla="*/ 1364698 w 2276475" name="T120"/>
                  <a:gd fmla="*/ 383050 h 1936751" name="T121"/>
                  <a:gd fmla="*/ 1317840 w 2276475" name="T122"/>
                  <a:gd fmla="*/ 375887 h 1936751" name="T123"/>
                  <a:gd fmla="*/ 1320237 w 2276475" name="T124"/>
                  <a:gd fmla="*/ 329200 h 1936751"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60000 65536" name="T186"/>
                  <a:gd fmla="*/ 0 60000 65536" name="T187"/>
                  <a:gd fmla="*/ 0 60000 65536" name="T188"/>
                </a:gd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b="b" l="0" r="r" t="0"/>
                <a:pathLst>
                  <a:path h="1936751" w="2276475">
                    <a:moveTo>
                      <a:pt x="872202" y="1555750"/>
                    </a:moveTo>
                    <a:lnTo>
                      <a:pt x="879190" y="1555750"/>
                    </a:lnTo>
                    <a:lnTo>
                      <a:pt x="1397284" y="1555750"/>
                    </a:lnTo>
                    <a:lnTo>
                      <a:pt x="1404272" y="1555750"/>
                    </a:lnTo>
                    <a:lnTo>
                      <a:pt x="1410943" y="1557024"/>
                    </a:lnTo>
                    <a:lnTo>
                      <a:pt x="1417614" y="1557979"/>
                    </a:lnTo>
                    <a:lnTo>
                      <a:pt x="1423649" y="1560208"/>
                    </a:lnTo>
                    <a:lnTo>
                      <a:pt x="1430002" y="1562437"/>
                    </a:lnTo>
                    <a:lnTo>
                      <a:pt x="1435403" y="1565303"/>
                    </a:lnTo>
                    <a:lnTo>
                      <a:pt x="1440485" y="1568168"/>
                    </a:lnTo>
                    <a:lnTo>
                      <a:pt x="1445567" y="1571989"/>
                    </a:lnTo>
                    <a:lnTo>
                      <a:pt x="1450015" y="1576128"/>
                    </a:lnTo>
                    <a:lnTo>
                      <a:pt x="1453509" y="1580268"/>
                    </a:lnTo>
                    <a:lnTo>
                      <a:pt x="1457321" y="1584726"/>
                    </a:lnTo>
                    <a:lnTo>
                      <a:pt x="1460180" y="1589502"/>
                    </a:lnTo>
                    <a:lnTo>
                      <a:pt x="1462403" y="1594915"/>
                    </a:lnTo>
                    <a:lnTo>
                      <a:pt x="1463674" y="1600009"/>
                    </a:lnTo>
                    <a:lnTo>
                      <a:pt x="1464944" y="1605741"/>
                    </a:lnTo>
                    <a:lnTo>
                      <a:pt x="1465262" y="1611472"/>
                    </a:lnTo>
                    <a:lnTo>
                      <a:pt x="1464944" y="1617203"/>
                    </a:lnTo>
                    <a:lnTo>
                      <a:pt x="1463674" y="1622935"/>
                    </a:lnTo>
                    <a:lnTo>
                      <a:pt x="1462403" y="1628029"/>
                    </a:lnTo>
                    <a:lnTo>
                      <a:pt x="1460180" y="1633124"/>
                    </a:lnTo>
                    <a:lnTo>
                      <a:pt x="1457321" y="1638218"/>
                    </a:lnTo>
                    <a:lnTo>
                      <a:pt x="1453509" y="1642358"/>
                    </a:lnTo>
                    <a:lnTo>
                      <a:pt x="1450015" y="1646815"/>
                    </a:lnTo>
                    <a:lnTo>
                      <a:pt x="1445567" y="1650955"/>
                    </a:lnTo>
                    <a:lnTo>
                      <a:pt x="1440485" y="1654457"/>
                    </a:lnTo>
                    <a:lnTo>
                      <a:pt x="1435403" y="1657641"/>
                    </a:lnTo>
                    <a:lnTo>
                      <a:pt x="1430002" y="1660507"/>
                    </a:lnTo>
                    <a:lnTo>
                      <a:pt x="1423649" y="1662736"/>
                    </a:lnTo>
                    <a:lnTo>
                      <a:pt x="1417614" y="1664328"/>
                    </a:lnTo>
                    <a:lnTo>
                      <a:pt x="1410943" y="1665920"/>
                    </a:lnTo>
                    <a:lnTo>
                      <a:pt x="1404272" y="1666875"/>
                    </a:lnTo>
                    <a:lnTo>
                      <a:pt x="1397284" y="1666875"/>
                    </a:lnTo>
                    <a:lnTo>
                      <a:pt x="879190" y="1666875"/>
                    </a:lnTo>
                    <a:lnTo>
                      <a:pt x="872202" y="1666875"/>
                    </a:lnTo>
                    <a:lnTo>
                      <a:pt x="865531" y="1665920"/>
                    </a:lnTo>
                    <a:lnTo>
                      <a:pt x="858860" y="1664328"/>
                    </a:lnTo>
                    <a:lnTo>
                      <a:pt x="852507" y="1662736"/>
                    </a:lnTo>
                    <a:lnTo>
                      <a:pt x="846790" y="1660507"/>
                    </a:lnTo>
                    <a:lnTo>
                      <a:pt x="841389" y="1657641"/>
                    </a:lnTo>
                    <a:lnTo>
                      <a:pt x="835989" y="1654139"/>
                    </a:lnTo>
                    <a:lnTo>
                      <a:pt x="831224" y="1650955"/>
                    </a:lnTo>
                    <a:lnTo>
                      <a:pt x="826777" y="1646815"/>
                    </a:lnTo>
                    <a:lnTo>
                      <a:pt x="822648" y="1642358"/>
                    </a:lnTo>
                    <a:lnTo>
                      <a:pt x="819471" y="1637900"/>
                    </a:lnTo>
                    <a:lnTo>
                      <a:pt x="816612" y="1633124"/>
                    </a:lnTo>
                    <a:lnTo>
                      <a:pt x="814389" y="1628029"/>
                    </a:lnTo>
                    <a:lnTo>
                      <a:pt x="812483" y="1622935"/>
                    </a:lnTo>
                    <a:lnTo>
                      <a:pt x="811530" y="1617203"/>
                    </a:lnTo>
                    <a:lnTo>
                      <a:pt x="811212" y="1611472"/>
                    </a:lnTo>
                    <a:lnTo>
                      <a:pt x="811530" y="1605741"/>
                    </a:lnTo>
                    <a:lnTo>
                      <a:pt x="812483" y="1600009"/>
                    </a:lnTo>
                    <a:lnTo>
                      <a:pt x="814389" y="1594915"/>
                    </a:lnTo>
                    <a:lnTo>
                      <a:pt x="816612" y="1589820"/>
                    </a:lnTo>
                    <a:lnTo>
                      <a:pt x="819471" y="1584726"/>
                    </a:lnTo>
                    <a:lnTo>
                      <a:pt x="822648" y="1580268"/>
                    </a:lnTo>
                    <a:lnTo>
                      <a:pt x="826777" y="1576128"/>
                    </a:lnTo>
                    <a:lnTo>
                      <a:pt x="831224" y="1571989"/>
                    </a:lnTo>
                    <a:lnTo>
                      <a:pt x="835989" y="1568168"/>
                    </a:lnTo>
                    <a:lnTo>
                      <a:pt x="841389" y="1565303"/>
                    </a:lnTo>
                    <a:lnTo>
                      <a:pt x="846790" y="1562437"/>
                    </a:lnTo>
                    <a:lnTo>
                      <a:pt x="852507" y="1560208"/>
                    </a:lnTo>
                    <a:lnTo>
                      <a:pt x="858860" y="1558298"/>
                    </a:lnTo>
                    <a:lnTo>
                      <a:pt x="865531" y="1557024"/>
                    </a:lnTo>
                    <a:lnTo>
                      <a:pt x="872202" y="1555750"/>
                    </a:lnTo>
                    <a:close/>
                    <a:moveTo>
                      <a:pt x="984211" y="1325563"/>
                    </a:moveTo>
                    <a:lnTo>
                      <a:pt x="1292263" y="1325563"/>
                    </a:lnTo>
                    <a:lnTo>
                      <a:pt x="1297339" y="1325880"/>
                    </a:lnTo>
                    <a:lnTo>
                      <a:pt x="1302415" y="1326513"/>
                    </a:lnTo>
                    <a:lnTo>
                      <a:pt x="1307174" y="1327779"/>
                    </a:lnTo>
                    <a:lnTo>
                      <a:pt x="1311615" y="1329361"/>
                    </a:lnTo>
                    <a:lnTo>
                      <a:pt x="1315740" y="1331260"/>
                    </a:lnTo>
                    <a:lnTo>
                      <a:pt x="1319864" y="1333792"/>
                    </a:lnTo>
                    <a:lnTo>
                      <a:pt x="1323671" y="1336640"/>
                    </a:lnTo>
                    <a:lnTo>
                      <a:pt x="1327161" y="1340121"/>
                    </a:lnTo>
                    <a:lnTo>
                      <a:pt x="1330333" y="1343286"/>
                    </a:lnTo>
                    <a:lnTo>
                      <a:pt x="1332871" y="1347400"/>
                    </a:lnTo>
                    <a:lnTo>
                      <a:pt x="1335409" y="1351198"/>
                    </a:lnTo>
                    <a:lnTo>
                      <a:pt x="1337630" y="1355629"/>
                    </a:lnTo>
                    <a:lnTo>
                      <a:pt x="1339216" y="1360059"/>
                    </a:lnTo>
                    <a:lnTo>
                      <a:pt x="1340485" y="1364807"/>
                    </a:lnTo>
                    <a:lnTo>
                      <a:pt x="1341437" y="1369870"/>
                    </a:lnTo>
                    <a:lnTo>
                      <a:pt x="1341437" y="1374934"/>
                    </a:lnTo>
                    <a:lnTo>
                      <a:pt x="1341437" y="1379681"/>
                    </a:lnTo>
                    <a:lnTo>
                      <a:pt x="1340485" y="1384745"/>
                    </a:lnTo>
                    <a:lnTo>
                      <a:pt x="1339216" y="1389492"/>
                    </a:lnTo>
                    <a:lnTo>
                      <a:pt x="1337630" y="1393923"/>
                    </a:lnTo>
                    <a:lnTo>
                      <a:pt x="1335409" y="1398037"/>
                    </a:lnTo>
                    <a:lnTo>
                      <a:pt x="1332871" y="1402151"/>
                    </a:lnTo>
                    <a:lnTo>
                      <a:pt x="1330016" y="1405632"/>
                    </a:lnTo>
                    <a:lnTo>
                      <a:pt x="1327161" y="1409430"/>
                    </a:lnTo>
                    <a:lnTo>
                      <a:pt x="1323671" y="1412595"/>
                    </a:lnTo>
                    <a:lnTo>
                      <a:pt x="1319864" y="1415443"/>
                    </a:lnTo>
                    <a:lnTo>
                      <a:pt x="1315740" y="1417659"/>
                    </a:lnTo>
                    <a:lnTo>
                      <a:pt x="1311615" y="1419874"/>
                    </a:lnTo>
                    <a:lnTo>
                      <a:pt x="1306857" y="1421773"/>
                    </a:lnTo>
                    <a:lnTo>
                      <a:pt x="1302415" y="1422722"/>
                    </a:lnTo>
                    <a:lnTo>
                      <a:pt x="1297339" y="1423672"/>
                    </a:lnTo>
                    <a:lnTo>
                      <a:pt x="1292263" y="1423988"/>
                    </a:lnTo>
                    <a:lnTo>
                      <a:pt x="984211" y="1423988"/>
                    </a:lnTo>
                    <a:lnTo>
                      <a:pt x="979453" y="1423672"/>
                    </a:lnTo>
                    <a:lnTo>
                      <a:pt x="974377" y="1422722"/>
                    </a:lnTo>
                    <a:lnTo>
                      <a:pt x="969618" y="1421773"/>
                    </a:lnTo>
                    <a:lnTo>
                      <a:pt x="965176" y="1419874"/>
                    </a:lnTo>
                    <a:lnTo>
                      <a:pt x="960735" y="1417659"/>
                    </a:lnTo>
                    <a:lnTo>
                      <a:pt x="956928" y="1415443"/>
                    </a:lnTo>
                    <a:lnTo>
                      <a:pt x="952803" y="1412595"/>
                    </a:lnTo>
                    <a:lnTo>
                      <a:pt x="949631" y="1409430"/>
                    </a:lnTo>
                    <a:lnTo>
                      <a:pt x="946141" y="1405632"/>
                    </a:lnTo>
                    <a:lnTo>
                      <a:pt x="943286" y="1402151"/>
                    </a:lnTo>
                    <a:lnTo>
                      <a:pt x="941065" y="1398037"/>
                    </a:lnTo>
                    <a:lnTo>
                      <a:pt x="938844" y="1393923"/>
                    </a:lnTo>
                    <a:lnTo>
                      <a:pt x="937258" y="1389492"/>
                    </a:lnTo>
                    <a:lnTo>
                      <a:pt x="935989" y="1384745"/>
                    </a:lnTo>
                    <a:lnTo>
                      <a:pt x="935355" y="1379681"/>
                    </a:lnTo>
                    <a:lnTo>
                      <a:pt x="935037" y="1374934"/>
                    </a:lnTo>
                    <a:lnTo>
                      <a:pt x="935355" y="1369870"/>
                    </a:lnTo>
                    <a:lnTo>
                      <a:pt x="935989" y="1364807"/>
                    </a:lnTo>
                    <a:lnTo>
                      <a:pt x="937258" y="1360059"/>
                    </a:lnTo>
                    <a:lnTo>
                      <a:pt x="938844" y="1355629"/>
                    </a:lnTo>
                    <a:lnTo>
                      <a:pt x="940748" y="1351198"/>
                    </a:lnTo>
                    <a:lnTo>
                      <a:pt x="943286" y="1347400"/>
                    </a:lnTo>
                    <a:lnTo>
                      <a:pt x="946141" y="1343286"/>
                    </a:lnTo>
                    <a:lnTo>
                      <a:pt x="949631" y="1340121"/>
                    </a:lnTo>
                    <a:lnTo>
                      <a:pt x="952803" y="1336640"/>
                    </a:lnTo>
                    <a:lnTo>
                      <a:pt x="956928" y="1333792"/>
                    </a:lnTo>
                    <a:lnTo>
                      <a:pt x="960735" y="1331260"/>
                    </a:lnTo>
                    <a:lnTo>
                      <a:pt x="965176" y="1329361"/>
                    </a:lnTo>
                    <a:lnTo>
                      <a:pt x="969618" y="1327779"/>
                    </a:lnTo>
                    <a:lnTo>
                      <a:pt x="974377" y="1326513"/>
                    </a:lnTo>
                    <a:lnTo>
                      <a:pt x="979453" y="1325880"/>
                    </a:lnTo>
                    <a:lnTo>
                      <a:pt x="984211" y="1325563"/>
                    </a:lnTo>
                    <a:close/>
                    <a:moveTo>
                      <a:pt x="369286" y="1074738"/>
                    </a:moveTo>
                    <a:lnTo>
                      <a:pt x="887697" y="1074738"/>
                    </a:lnTo>
                    <a:lnTo>
                      <a:pt x="894368" y="1075056"/>
                    </a:lnTo>
                    <a:lnTo>
                      <a:pt x="901356" y="1076008"/>
                    </a:lnTo>
                    <a:lnTo>
                      <a:pt x="908027" y="1077278"/>
                    </a:lnTo>
                    <a:lnTo>
                      <a:pt x="914063" y="1079183"/>
                    </a:lnTo>
                    <a:lnTo>
                      <a:pt x="920098" y="1081406"/>
                    </a:lnTo>
                    <a:lnTo>
                      <a:pt x="925816" y="1084263"/>
                    </a:lnTo>
                    <a:lnTo>
                      <a:pt x="930898" y="1087438"/>
                    </a:lnTo>
                    <a:lnTo>
                      <a:pt x="935663" y="1090931"/>
                    </a:lnTo>
                    <a:lnTo>
                      <a:pt x="940110" y="1094741"/>
                    </a:lnTo>
                    <a:lnTo>
                      <a:pt x="944240" y="1099186"/>
                    </a:lnTo>
                    <a:lnTo>
                      <a:pt x="947416" y="1103948"/>
                    </a:lnTo>
                    <a:lnTo>
                      <a:pt x="950275" y="1108711"/>
                    </a:lnTo>
                    <a:lnTo>
                      <a:pt x="952499" y="1113791"/>
                    </a:lnTo>
                    <a:lnTo>
                      <a:pt x="954405" y="1118871"/>
                    </a:lnTo>
                    <a:lnTo>
                      <a:pt x="955358" y="1124903"/>
                    </a:lnTo>
                    <a:lnTo>
                      <a:pt x="955675" y="1130301"/>
                    </a:lnTo>
                    <a:lnTo>
                      <a:pt x="955358" y="1136016"/>
                    </a:lnTo>
                    <a:lnTo>
                      <a:pt x="954405" y="1141413"/>
                    </a:lnTo>
                    <a:lnTo>
                      <a:pt x="952499" y="1147128"/>
                    </a:lnTo>
                    <a:lnTo>
                      <a:pt x="950275" y="1152208"/>
                    </a:lnTo>
                    <a:lnTo>
                      <a:pt x="947416" y="1156971"/>
                    </a:lnTo>
                    <a:lnTo>
                      <a:pt x="944240" y="1161098"/>
                    </a:lnTo>
                    <a:lnTo>
                      <a:pt x="940110" y="1165543"/>
                    </a:lnTo>
                    <a:lnTo>
                      <a:pt x="935663" y="1169671"/>
                    </a:lnTo>
                    <a:lnTo>
                      <a:pt x="930898" y="1173163"/>
                    </a:lnTo>
                    <a:lnTo>
                      <a:pt x="925816" y="1176656"/>
                    </a:lnTo>
                    <a:lnTo>
                      <a:pt x="920098" y="1179196"/>
                    </a:lnTo>
                    <a:lnTo>
                      <a:pt x="914063" y="1181736"/>
                    </a:lnTo>
                    <a:lnTo>
                      <a:pt x="908027" y="1183323"/>
                    </a:lnTo>
                    <a:lnTo>
                      <a:pt x="901356" y="1184593"/>
                    </a:lnTo>
                    <a:lnTo>
                      <a:pt x="894368" y="1185546"/>
                    </a:lnTo>
                    <a:lnTo>
                      <a:pt x="887697" y="1185863"/>
                    </a:lnTo>
                    <a:lnTo>
                      <a:pt x="369286" y="1185863"/>
                    </a:lnTo>
                    <a:lnTo>
                      <a:pt x="362615" y="1185546"/>
                    </a:lnTo>
                    <a:lnTo>
                      <a:pt x="355944" y="1184593"/>
                    </a:lnTo>
                    <a:lnTo>
                      <a:pt x="349273" y="1183323"/>
                    </a:lnTo>
                    <a:lnTo>
                      <a:pt x="343238" y="1181736"/>
                    </a:lnTo>
                    <a:lnTo>
                      <a:pt x="337203" y="1179196"/>
                    </a:lnTo>
                    <a:lnTo>
                      <a:pt x="331485" y="1176656"/>
                    </a:lnTo>
                    <a:lnTo>
                      <a:pt x="326402" y="1173163"/>
                    </a:lnTo>
                    <a:lnTo>
                      <a:pt x="321637" y="1169671"/>
                    </a:lnTo>
                    <a:lnTo>
                      <a:pt x="317190" y="1165543"/>
                    </a:lnTo>
                    <a:lnTo>
                      <a:pt x="313378" y="1161098"/>
                    </a:lnTo>
                    <a:lnTo>
                      <a:pt x="309884" y="1156971"/>
                    </a:lnTo>
                    <a:lnTo>
                      <a:pt x="307025" y="1152208"/>
                    </a:lnTo>
                    <a:lnTo>
                      <a:pt x="304802" y="1147128"/>
                    </a:lnTo>
                    <a:lnTo>
                      <a:pt x="302896" y="1141413"/>
                    </a:lnTo>
                    <a:lnTo>
                      <a:pt x="301943" y="1136016"/>
                    </a:lnTo>
                    <a:lnTo>
                      <a:pt x="301625" y="1130301"/>
                    </a:lnTo>
                    <a:lnTo>
                      <a:pt x="301943" y="1124903"/>
                    </a:lnTo>
                    <a:lnTo>
                      <a:pt x="302896" y="1119188"/>
                    </a:lnTo>
                    <a:lnTo>
                      <a:pt x="304802" y="1113791"/>
                    </a:lnTo>
                    <a:lnTo>
                      <a:pt x="307025" y="1108711"/>
                    </a:lnTo>
                    <a:lnTo>
                      <a:pt x="309884" y="1103948"/>
                    </a:lnTo>
                    <a:lnTo>
                      <a:pt x="313378" y="1099186"/>
                    </a:lnTo>
                    <a:lnTo>
                      <a:pt x="317190" y="1094741"/>
                    </a:lnTo>
                    <a:lnTo>
                      <a:pt x="321637" y="1091248"/>
                    </a:lnTo>
                    <a:lnTo>
                      <a:pt x="326402" y="1087438"/>
                    </a:lnTo>
                    <a:lnTo>
                      <a:pt x="331485" y="1084263"/>
                    </a:lnTo>
                    <a:lnTo>
                      <a:pt x="337203" y="1081406"/>
                    </a:lnTo>
                    <a:lnTo>
                      <a:pt x="343238" y="1079183"/>
                    </a:lnTo>
                    <a:lnTo>
                      <a:pt x="349273" y="1077278"/>
                    </a:lnTo>
                    <a:lnTo>
                      <a:pt x="355944" y="1076008"/>
                    </a:lnTo>
                    <a:lnTo>
                      <a:pt x="362615" y="1075056"/>
                    </a:lnTo>
                    <a:lnTo>
                      <a:pt x="369286" y="1074738"/>
                    </a:lnTo>
                    <a:close/>
                    <a:moveTo>
                      <a:pt x="1261435" y="965200"/>
                    </a:moveTo>
                    <a:lnTo>
                      <a:pt x="1264624" y="965200"/>
                    </a:lnTo>
                    <a:lnTo>
                      <a:pt x="1267814" y="965200"/>
                    </a:lnTo>
                    <a:lnTo>
                      <a:pt x="1271322" y="965838"/>
                    </a:lnTo>
                    <a:lnTo>
                      <a:pt x="1275149" y="967114"/>
                    </a:lnTo>
                    <a:lnTo>
                      <a:pt x="1278977" y="968390"/>
                    </a:lnTo>
                    <a:lnTo>
                      <a:pt x="1282804" y="969984"/>
                    </a:lnTo>
                    <a:lnTo>
                      <a:pt x="1290777" y="973811"/>
                    </a:lnTo>
                    <a:lnTo>
                      <a:pt x="1298113" y="978277"/>
                    </a:lnTo>
                    <a:lnTo>
                      <a:pt x="1304491" y="982742"/>
                    </a:lnTo>
                    <a:lnTo>
                      <a:pt x="1308637" y="986250"/>
                    </a:lnTo>
                    <a:lnTo>
                      <a:pt x="1312784" y="990715"/>
                    </a:lnTo>
                    <a:lnTo>
                      <a:pt x="1317249" y="997094"/>
                    </a:lnTo>
                    <a:lnTo>
                      <a:pt x="1321395" y="1004429"/>
                    </a:lnTo>
                    <a:lnTo>
                      <a:pt x="1325222" y="1012403"/>
                    </a:lnTo>
                    <a:lnTo>
                      <a:pt x="1326817" y="1016549"/>
                    </a:lnTo>
                    <a:lnTo>
                      <a:pt x="1328092" y="1020057"/>
                    </a:lnTo>
                    <a:lnTo>
                      <a:pt x="1329368" y="1024203"/>
                    </a:lnTo>
                    <a:lnTo>
                      <a:pt x="1330006" y="1027711"/>
                    </a:lnTo>
                    <a:lnTo>
                      <a:pt x="1330325" y="1030901"/>
                    </a:lnTo>
                    <a:lnTo>
                      <a:pt x="1330006" y="1034090"/>
                    </a:lnTo>
                    <a:lnTo>
                      <a:pt x="1329368" y="1036004"/>
                    </a:lnTo>
                    <a:lnTo>
                      <a:pt x="1327774" y="1038236"/>
                    </a:lnTo>
                    <a:lnTo>
                      <a:pt x="1228904" y="1099472"/>
                    </a:lnTo>
                    <a:lnTo>
                      <a:pt x="1226990" y="1101066"/>
                    </a:lnTo>
                    <a:lnTo>
                      <a:pt x="1225396" y="1102342"/>
                    </a:lnTo>
                    <a:lnTo>
                      <a:pt x="1223163" y="1103618"/>
                    </a:lnTo>
                    <a:lnTo>
                      <a:pt x="1220930" y="1104575"/>
                    </a:lnTo>
                    <a:lnTo>
                      <a:pt x="1219017" y="1105213"/>
                    </a:lnTo>
                    <a:lnTo>
                      <a:pt x="1216784" y="1105850"/>
                    </a:lnTo>
                    <a:lnTo>
                      <a:pt x="1212000" y="1106488"/>
                    </a:lnTo>
                    <a:lnTo>
                      <a:pt x="1207854" y="1105850"/>
                    </a:lnTo>
                    <a:lnTo>
                      <a:pt x="1205622" y="1105213"/>
                    </a:lnTo>
                    <a:lnTo>
                      <a:pt x="1203389" y="1104575"/>
                    </a:lnTo>
                    <a:lnTo>
                      <a:pt x="1201475" y="1103618"/>
                    </a:lnTo>
                    <a:lnTo>
                      <a:pt x="1199243" y="1102342"/>
                    </a:lnTo>
                    <a:lnTo>
                      <a:pt x="1197329" y="1101066"/>
                    </a:lnTo>
                    <a:lnTo>
                      <a:pt x="1195735" y="1099472"/>
                    </a:lnTo>
                    <a:lnTo>
                      <a:pt x="1194140" y="1097558"/>
                    </a:lnTo>
                    <a:lnTo>
                      <a:pt x="1192864" y="1095963"/>
                    </a:lnTo>
                    <a:lnTo>
                      <a:pt x="1191588" y="1093731"/>
                    </a:lnTo>
                    <a:lnTo>
                      <a:pt x="1190632" y="1091817"/>
                    </a:lnTo>
                    <a:lnTo>
                      <a:pt x="1189356" y="1087352"/>
                    </a:lnTo>
                    <a:lnTo>
                      <a:pt x="1189037" y="1082887"/>
                    </a:lnTo>
                    <a:lnTo>
                      <a:pt x="1189356" y="1078741"/>
                    </a:lnTo>
                    <a:lnTo>
                      <a:pt x="1190632" y="1074276"/>
                    </a:lnTo>
                    <a:lnTo>
                      <a:pt x="1191588" y="1072043"/>
                    </a:lnTo>
                    <a:lnTo>
                      <a:pt x="1192864" y="1070130"/>
                    </a:lnTo>
                    <a:lnTo>
                      <a:pt x="1194140" y="1068535"/>
                    </a:lnTo>
                    <a:lnTo>
                      <a:pt x="1195735" y="1066621"/>
                    </a:lnTo>
                    <a:lnTo>
                      <a:pt x="1257289" y="967433"/>
                    </a:lnTo>
                    <a:lnTo>
                      <a:pt x="1258884" y="965838"/>
                    </a:lnTo>
                    <a:lnTo>
                      <a:pt x="1261435" y="965200"/>
                    </a:lnTo>
                    <a:close/>
                    <a:moveTo>
                      <a:pt x="346041" y="844550"/>
                    </a:moveTo>
                    <a:lnTo>
                      <a:pt x="350799" y="844550"/>
                    </a:lnTo>
                    <a:lnTo>
                      <a:pt x="658851" y="844550"/>
                    </a:lnTo>
                    <a:lnTo>
                      <a:pt x="663927" y="844550"/>
                    </a:lnTo>
                    <a:lnTo>
                      <a:pt x="669003" y="845185"/>
                    </a:lnTo>
                    <a:lnTo>
                      <a:pt x="673762" y="846773"/>
                    </a:lnTo>
                    <a:lnTo>
                      <a:pt x="678204" y="848043"/>
                    </a:lnTo>
                    <a:lnTo>
                      <a:pt x="682645" y="850265"/>
                    </a:lnTo>
                    <a:lnTo>
                      <a:pt x="686452" y="852805"/>
                    </a:lnTo>
                    <a:lnTo>
                      <a:pt x="690259" y="855345"/>
                    </a:lnTo>
                    <a:lnTo>
                      <a:pt x="693749" y="858838"/>
                    </a:lnTo>
                    <a:lnTo>
                      <a:pt x="697239" y="862330"/>
                    </a:lnTo>
                    <a:lnTo>
                      <a:pt x="699777" y="865823"/>
                    </a:lnTo>
                    <a:lnTo>
                      <a:pt x="702315" y="869950"/>
                    </a:lnTo>
                    <a:lnTo>
                      <a:pt x="704218" y="874395"/>
                    </a:lnTo>
                    <a:lnTo>
                      <a:pt x="705804" y="879158"/>
                    </a:lnTo>
                    <a:lnTo>
                      <a:pt x="707391" y="883920"/>
                    </a:lnTo>
                    <a:lnTo>
                      <a:pt x="708025" y="888683"/>
                    </a:lnTo>
                    <a:lnTo>
                      <a:pt x="708025" y="893763"/>
                    </a:lnTo>
                    <a:lnTo>
                      <a:pt x="708025" y="898843"/>
                    </a:lnTo>
                    <a:lnTo>
                      <a:pt x="707391" y="903605"/>
                    </a:lnTo>
                    <a:lnTo>
                      <a:pt x="705804" y="908368"/>
                    </a:lnTo>
                    <a:lnTo>
                      <a:pt x="704218" y="912495"/>
                    </a:lnTo>
                    <a:lnTo>
                      <a:pt x="702315" y="916940"/>
                    </a:lnTo>
                    <a:lnTo>
                      <a:pt x="699777" y="921068"/>
                    </a:lnTo>
                    <a:lnTo>
                      <a:pt x="697239" y="924878"/>
                    </a:lnTo>
                    <a:lnTo>
                      <a:pt x="693749" y="928370"/>
                    </a:lnTo>
                    <a:lnTo>
                      <a:pt x="690259" y="931545"/>
                    </a:lnTo>
                    <a:lnTo>
                      <a:pt x="686452" y="934403"/>
                    </a:lnTo>
                    <a:lnTo>
                      <a:pt x="682645" y="936943"/>
                    </a:lnTo>
                    <a:lnTo>
                      <a:pt x="678204" y="938848"/>
                    </a:lnTo>
                    <a:lnTo>
                      <a:pt x="673762" y="940753"/>
                    </a:lnTo>
                    <a:lnTo>
                      <a:pt x="669003" y="941705"/>
                    </a:lnTo>
                    <a:lnTo>
                      <a:pt x="663927" y="942658"/>
                    </a:lnTo>
                    <a:lnTo>
                      <a:pt x="658851" y="942975"/>
                    </a:lnTo>
                    <a:lnTo>
                      <a:pt x="350799" y="942975"/>
                    </a:lnTo>
                    <a:lnTo>
                      <a:pt x="346041" y="942658"/>
                    </a:lnTo>
                    <a:lnTo>
                      <a:pt x="340965" y="941705"/>
                    </a:lnTo>
                    <a:lnTo>
                      <a:pt x="336206" y="940753"/>
                    </a:lnTo>
                    <a:lnTo>
                      <a:pt x="331764" y="938848"/>
                    </a:lnTo>
                    <a:lnTo>
                      <a:pt x="327323" y="936943"/>
                    </a:lnTo>
                    <a:lnTo>
                      <a:pt x="323516" y="934403"/>
                    </a:lnTo>
                    <a:lnTo>
                      <a:pt x="319391" y="931545"/>
                    </a:lnTo>
                    <a:lnTo>
                      <a:pt x="316219" y="928370"/>
                    </a:lnTo>
                    <a:lnTo>
                      <a:pt x="312729" y="924878"/>
                    </a:lnTo>
                    <a:lnTo>
                      <a:pt x="309874" y="921068"/>
                    </a:lnTo>
                    <a:lnTo>
                      <a:pt x="307653" y="916940"/>
                    </a:lnTo>
                    <a:lnTo>
                      <a:pt x="305432" y="912495"/>
                    </a:lnTo>
                    <a:lnTo>
                      <a:pt x="303846" y="908368"/>
                    </a:lnTo>
                    <a:lnTo>
                      <a:pt x="302577" y="903605"/>
                    </a:lnTo>
                    <a:lnTo>
                      <a:pt x="301943" y="898843"/>
                    </a:lnTo>
                    <a:lnTo>
                      <a:pt x="301625" y="893763"/>
                    </a:lnTo>
                    <a:lnTo>
                      <a:pt x="301943" y="888683"/>
                    </a:lnTo>
                    <a:lnTo>
                      <a:pt x="302577" y="883920"/>
                    </a:lnTo>
                    <a:lnTo>
                      <a:pt x="303846" y="879158"/>
                    </a:lnTo>
                    <a:lnTo>
                      <a:pt x="305432" y="874395"/>
                    </a:lnTo>
                    <a:lnTo>
                      <a:pt x="307336" y="869950"/>
                    </a:lnTo>
                    <a:lnTo>
                      <a:pt x="309874" y="865823"/>
                    </a:lnTo>
                    <a:lnTo>
                      <a:pt x="312729" y="862330"/>
                    </a:lnTo>
                    <a:lnTo>
                      <a:pt x="316219" y="858838"/>
                    </a:lnTo>
                    <a:lnTo>
                      <a:pt x="319391" y="855345"/>
                    </a:lnTo>
                    <a:lnTo>
                      <a:pt x="323516" y="852805"/>
                    </a:lnTo>
                    <a:lnTo>
                      <a:pt x="327323" y="850265"/>
                    </a:lnTo>
                    <a:lnTo>
                      <a:pt x="331764" y="848043"/>
                    </a:lnTo>
                    <a:lnTo>
                      <a:pt x="336206" y="846773"/>
                    </a:lnTo>
                    <a:lnTo>
                      <a:pt x="340965" y="845185"/>
                    </a:lnTo>
                    <a:lnTo>
                      <a:pt x="346041" y="844550"/>
                    </a:lnTo>
                    <a:close/>
                    <a:moveTo>
                      <a:pt x="344144" y="590550"/>
                    </a:moveTo>
                    <a:lnTo>
                      <a:pt x="960782" y="590550"/>
                    </a:lnTo>
                    <a:lnTo>
                      <a:pt x="966812" y="591185"/>
                    </a:lnTo>
                    <a:lnTo>
                      <a:pt x="973159" y="592138"/>
                    </a:lnTo>
                    <a:lnTo>
                      <a:pt x="978871" y="593725"/>
                    </a:lnTo>
                    <a:lnTo>
                      <a:pt x="984584" y="595630"/>
                    </a:lnTo>
                    <a:lnTo>
                      <a:pt x="990296" y="598488"/>
                    </a:lnTo>
                    <a:lnTo>
                      <a:pt x="995374" y="601345"/>
                    </a:lnTo>
                    <a:lnTo>
                      <a:pt x="1000135" y="604838"/>
                    </a:lnTo>
                    <a:lnTo>
                      <a:pt x="1004260" y="608965"/>
                    </a:lnTo>
                    <a:lnTo>
                      <a:pt x="1008386" y="613410"/>
                    </a:lnTo>
                    <a:lnTo>
                      <a:pt x="1011560" y="617855"/>
                    </a:lnTo>
                    <a:lnTo>
                      <a:pt x="1015051" y="623253"/>
                    </a:lnTo>
                    <a:lnTo>
                      <a:pt x="1017590" y="628650"/>
                    </a:lnTo>
                    <a:lnTo>
                      <a:pt x="1019811" y="634048"/>
                    </a:lnTo>
                    <a:lnTo>
                      <a:pt x="1021081" y="639763"/>
                    </a:lnTo>
                    <a:lnTo>
                      <a:pt x="1021715" y="646113"/>
                    </a:lnTo>
                    <a:lnTo>
                      <a:pt x="1022350" y="652145"/>
                    </a:lnTo>
                    <a:lnTo>
                      <a:pt x="1021715" y="658813"/>
                    </a:lnTo>
                    <a:lnTo>
                      <a:pt x="1021081" y="664528"/>
                    </a:lnTo>
                    <a:lnTo>
                      <a:pt x="1019811" y="670878"/>
                    </a:lnTo>
                    <a:lnTo>
                      <a:pt x="1017590" y="676275"/>
                    </a:lnTo>
                    <a:lnTo>
                      <a:pt x="1015051" y="681673"/>
                    </a:lnTo>
                    <a:lnTo>
                      <a:pt x="1011560" y="686753"/>
                    </a:lnTo>
                    <a:lnTo>
                      <a:pt x="1008386" y="691515"/>
                    </a:lnTo>
                    <a:lnTo>
                      <a:pt x="1004260" y="695960"/>
                    </a:lnTo>
                    <a:lnTo>
                      <a:pt x="1000135" y="700088"/>
                    </a:lnTo>
                    <a:lnTo>
                      <a:pt x="995374" y="703580"/>
                    </a:lnTo>
                    <a:lnTo>
                      <a:pt x="990296" y="706438"/>
                    </a:lnTo>
                    <a:lnTo>
                      <a:pt x="984584" y="708978"/>
                    </a:lnTo>
                    <a:lnTo>
                      <a:pt x="978871" y="711200"/>
                    </a:lnTo>
                    <a:lnTo>
                      <a:pt x="973159" y="712788"/>
                    </a:lnTo>
                    <a:lnTo>
                      <a:pt x="966812" y="713740"/>
                    </a:lnTo>
                    <a:lnTo>
                      <a:pt x="960782" y="714375"/>
                    </a:lnTo>
                    <a:lnTo>
                      <a:pt x="344144" y="714375"/>
                    </a:lnTo>
                    <a:lnTo>
                      <a:pt x="338114" y="713740"/>
                    </a:lnTo>
                    <a:lnTo>
                      <a:pt x="331767" y="712788"/>
                    </a:lnTo>
                    <a:lnTo>
                      <a:pt x="326054" y="711200"/>
                    </a:lnTo>
                    <a:lnTo>
                      <a:pt x="320342" y="708978"/>
                    </a:lnTo>
                    <a:lnTo>
                      <a:pt x="314946" y="706438"/>
                    </a:lnTo>
                    <a:lnTo>
                      <a:pt x="309869" y="703580"/>
                    </a:lnTo>
                    <a:lnTo>
                      <a:pt x="305108" y="700088"/>
                    </a:lnTo>
                    <a:lnTo>
                      <a:pt x="300982" y="695960"/>
                    </a:lnTo>
                    <a:lnTo>
                      <a:pt x="296857" y="691515"/>
                    </a:lnTo>
                    <a:lnTo>
                      <a:pt x="293366" y="686753"/>
                    </a:lnTo>
                    <a:lnTo>
                      <a:pt x="290192" y="681673"/>
                    </a:lnTo>
                    <a:lnTo>
                      <a:pt x="287653" y="676275"/>
                    </a:lnTo>
                    <a:lnTo>
                      <a:pt x="285432" y="670878"/>
                    </a:lnTo>
                    <a:lnTo>
                      <a:pt x="284162" y="664528"/>
                    </a:lnTo>
                    <a:lnTo>
                      <a:pt x="282893" y="658813"/>
                    </a:lnTo>
                    <a:lnTo>
                      <a:pt x="282575" y="652145"/>
                    </a:lnTo>
                    <a:lnTo>
                      <a:pt x="282893" y="646113"/>
                    </a:lnTo>
                    <a:lnTo>
                      <a:pt x="284162" y="639763"/>
                    </a:lnTo>
                    <a:lnTo>
                      <a:pt x="285432" y="634048"/>
                    </a:lnTo>
                    <a:lnTo>
                      <a:pt x="287653" y="628650"/>
                    </a:lnTo>
                    <a:lnTo>
                      <a:pt x="290192" y="623253"/>
                    </a:lnTo>
                    <a:lnTo>
                      <a:pt x="293366" y="617855"/>
                    </a:lnTo>
                    <a:lnTo>
                      <a:pt x="296857" y="613410"/>
                    </a:lnTo>
                    <a:lnTo>
                      <a:pt x="300982" y="608965"/>
                    </a:lnTo>
                    <a:lnTo>
                      <a:pt x="305108" y="604838"/>
                    </a:lnTo>
                    <a:lnTo>
                      <a:pt x="309869" y="601345"/>
                    </a:lnTo>
                    <a:lnTo>
                      <a:pt x="314946" y="598488"/>
                    </a:lnTo>
                    <a:lnTo>
                      <a:pt x="320342" y="595630"/>
                    </a:lnTo>
                    <a:lnTo>
                      <a:pt x="326054" y="593725"/>
                    </a:lnTo>
                    <a:lnTo>
                      <a:pt x="331767" y="592138"/>
                    </a:lnTo>
                    <a:lnTo>
                      <a:pt x="338114" y="591185"/>
                    </a:lnTo>
                    <a:lnTo>
                      <a:pt x="344144" y="590550"/>
                    </a:lnTo>
                    <a:close/>
                    <a:moveTo>
                      <a:pt x="1750865" y="411163"/>
                    </a:moveTo>
                    <a:lnTo>
                      <a:pt x="1754043" y="411481"/>
                    </a:lnTo>
                    <a:lnTo>
                      <a:pt x="1757540" y="411798"/>
                    </a:lnTo>
                    <a:lnTo>
                      <a:pt x="1760718" y="413068"/>
                    </a:lnTo>
                    <a:lnTo>
                      <a:pt x="1764214" y="414021"/>
                    </a:lnTo>
                    <a:lnTo>
                      <a:pt x="1767710" y="414973"/>
                    </a:lnTo>
                    <a:lnTo>
                      <a:pt x="1770889" y="416878"/>
                    </a:lnTo>
                    <a:lnTo>
                      <a:pt x="1777563" y="421006"/>
                    </a:lnTo>
                    <a:lnTo>
                      <a:pt x="1784555" y="425768"/>
                    </a:lnTo>
                    <a:lnTo>
                      <a:pt x="1790912" y="431166"/>
                    </a:lnTo>
                    <a:lnTo>
                      <a:pt x="1797904" y="437198"/>
                    </a:lnTo>
                    <a:lnTo>
                      <a:pt x="1812207" y="451486"/>
                    </a:lnTo>
                    <a:lnTo>
                      <a:pt x="1827145" y="466408"/>
                    </a:lnTo>
                    <a:lnTo>
                      <a:pt x="1836680" y="476251"/>
                    </a:lnTo>
                    <a:lnTo>
                      <a:pt x="1851935" y="491173"/>
                    </a:lnTo>
                    <a:lnTo>
                      <a:pt x="1865920" y="505461"/>
                    </a:lnTo>
                    <a:lnTo>
                      <a:pt x="1872277" y="512446"/>
                    </a:lnTo>
                    <a:lnTo>
                      <a:pt x="1877680" y="519431"/>
                    </a:lnTo>
                    <a:lnTo>
                      <a:pt x="1882447" y="525781"/>
                    </a:lnTo>
                    <a:lnTo>
                      <a:pt x="1886579" y="532766"/>
                    </a:lnTo>
                    <a:lnTo>
                      <a:pt x="1888486" y="536258"/>
                    </a:lnTo>
                    <a:lnTo>
                      <a:pt x="1889439" y="539433"/>
                    </a:lnTo>
                    <a:lnTo>
                      <a:pt x="1891029" y="542608"/>
                    </a:lnTo>
                    <a:lnTo>
                      <a:pt x="1891664" y="546101"/>
                    </a:lnTo>
                    <a:lnTo>
                      <a:pt x="1891982" y="549593"/>
                    </a:lnTo>
                    <a:lnTo>
                      <a:pt x="1892300" y="552768"/>
                    </a:lnTo>
                    <a:lnTo>
                      <a:pt x="1892300" y="556261"/>
                    </a:lnTo>
                    <a:lnTo>
                      <a:pt x="1891664" y="559753"/>
                    </a:lnTo>
                    <a:lnTo>
                      <a:pt x="1891029" y="562928"/>
                    </a:lnTo>
                    <a:lnTo>
                      <a:pt x="1889757" y="566738"/>
                    </a:lnTo>
                    <a:lnTo>
                      <a:pt x="1888486" y="570231"/>
                    </a:lnTo>
                    <a:lnTo>
                      <a:pt x="1886261" y="574041"/>
                    </a:lnTo>
                    <a:lnTo>
                      <a:pt x="1884036" y="577533"/>
                    </a:lnTo>
                    <a:lnTo>
                      <a:pt x="1881176" y="581343"/>
                    </a:lnTo>
                    <a:lnTo>
                      <a:pt x="1877680" y="585153"/>
                    </a:lnTo>
                    <a:lnTo>
                      <a:pt x="1874184" y="588963"/>
                    </a:lnTo>
                    <a:lnTo>
                      <a:pt x="1476895" y="985838"/>
                    </a:lnTo>
                    <a:lnTo>
                      <a:pt x="1472763" y="989966"/>
                    </a:lnTo>
                    <a:lnTo>
                      <a:pt x="1468313" y="993458"/>
                    </a:lnTo>
                    <a:lnTo>
                      <a:pt x="1464182" y="996633"/>
                    </a:lnTo>
                    <a:lnTo>
                      <a:pt x="1459732" y="999808"/>
                    </a:lnTo>
                    <a:lnTo>
                      <a:pt x="1455282" y="1002348"/>
                    </a:lnTo>
                    <a:lnTo>
                      <a:pt x="1450515" y="1004888"/>
                    </a:lnTo>
                    <a:lnTo>
                      <a:pt x="1446065" y="1007111"/>
                    </a:lnTo>
                    <a:lnTo>
                      <a:pt x="1440980" y="1009016"/>
                    </a:lnTo>
                    <a:lnTo>
                      <a:pt x="1436212" y="1010921"/>
                    </a:lnTo>
                    <a:lnTo>
                      <a:pt x="1431445" y="1012826"/>
                    </a:lnTo>
                    <a:lnTo>
                      <a:pt x="1426360" y="1013778"/>
                    </a:lnTo>
                    <a:lnTo>
                      <a:pt x="1421274" y="1015366"/>
                    </a:lnTo>
                    <a:lnTo>
                      <a:pt x="1416507" y="1016001"/>
                    </a:lnTo>
                    <a:lnTo>
                      <a:pt x="1411422" y="1016953"/>
                    </a:lnTo>
                    <a:lnTo>
                      <a:pt x="1406336" y="1017271"/>
                    </a:lnTo>
                    <a:lnTo>
                      <a:pt x="1401569" y="1017588"/>
                    </a:lnTo>
                    <a:lnTo>
                      <a:pt x="1396484" y="1017588"/>
                    </a:lnTo>
                    <a:lnTo>
                      <a:pt x="1391716" y="1017271"/>
                    </a:lnTo>
                    <a:lnTo>
                      <a:pt x="1386949" y="1016953"/>
                    </a:lnTo>
                    <a:lnTo>
                      <a:pt x="1382499" y="1015683"/>
                    </a:lnTo>
                    <a:lnTo>
                      <a:pt x="1377731" y="1015048"/>
                    </a:lnTo>
                    <a:lnTo>
                      <a:pt x="1373282" y="1013461"/>
                    </a:lnTo>
                    <a:lnTo>
                      <a:pt x="1368832" y="1012191"/>
                    </a:lnTo>
                    <a:lnTo>
                      <a:pt x="1364700" y="1010286"/>
                    </a:lnTo>
                    <a:lnTo>
                      <a:pt x="1360886" y="1008063"/>
                    </a:lnTo>
                    <a:lnTo>
                      <a:pt x="1357072" y="1005523"/>
                    </a:lnTo>
                    <a:lnTo>
                      <a:pt x="1353576" y="1002983"/>
                    </a:lnTo>
                    <a:lnTo>
                      <a:pt x="1350080" y="1000126"/>
                    </a:lnTo>
                    <a:lnTo>
                      <a:pt x="1347220" y="996633"/>
                    </a:lnTo>
                    <a:lnTo>
                      <a:pt x="1344359" y="993458"/>
                    </a:lnTo>
                    <a:lnTo>
                      <a:pt x="1341817" y="989331"/>
                    </a:lnTo>
                    <a:lnTo>
                      <a:pt x="1339274" y="985521"/>
                    </a:lnTo>
                    <a:lnTo>
                      <a:pt x="1337367" y="981076"/>
                    </a:lnTo>
                    <a:lnTo>
                      <a:pt x="1335778" y="976313"/>
                    </a:lnTo>
                    <a:lnTo>
                      <a:pt x="1326561" y="967106"/>
                    </a:lnTo>
                    <a:lnTo>
                      <a:pt x="1322111" y="965518"/>
                    </a:lnTo>
                    <a:lnTo>
                      <a:pt x="1317979" y="963296"/>
                    </a:lnTo>
                    <a:lnTo>
                      <a:pt x="1314165" y="961073"/>
                    </a:lnTo>
                    <a:lnTo>
                      <a:pt x="1310351" y="958851"/>
                    </a:lnTo>
                    <a:lnTo>
                      <a:pt x="1307173" y="956311"/>
                    </a:lnTo>
                    <a:lnTo>
                      <a:pt x="1303995" y="953453"/>
                    </a:lnTo>
                    <a:lnTo>
                      <a:pt x="1301134" y="950913"/>
                    </a:lnTo>
                    <a:lnTo>
                      <a:pt x="1298274" y="948056"/>
                    </a:lnTo>
                    <a:lnTo>
                      <a:pt x="1295731" y="944563"/>
                    </a:lnTo>
                    <a:lnTo>
                      <a:pt x="1293824" y="941706"/>
                    </a:lnTo>
                    <a:lnTo>
                      <a:pt x="1291599" y="938531"/>
                    </a:lnTo>
                    <a:lnTo>
                      <a:pt x="1289692" y="935038"/>
                    </a:lnTo>
                    <a:lnTo>
                      <a:pt x="1288103" y="931546"/>
                    </a:lnTo>
                    <a:lnTo>
                      <a:pt x="1286832" y="928371"/>
                    </a:lnTo>
                    <a:lnTo>
                      <a:pt x="1284607" y="921068"/>
                    </a:lnTo>
                    <a:lnTo>
                      <a:pt x="1283336" y="913448"/>
                    </a:lnTo>
                    <a:lnTo>
                      <a:pt x="1282700" y="905511"/>
                    </a:lnTo>
                    <a:lnTo>
                      <a:pt x="1283018" y="897573"/>
                    </a:lnTo>
                    <a:lnTo>
                      <a:pt x="1283971" y="889953"/>
                    </a:lnTo>
                    <a:lnTo>
                      <a:pt x="1285560" y="882016"/>
                    </a:lnTo>
                    <a:lnTo>
                      <a:pt x="1287785" y="874078"/>
                    </a:lnTo>
                    <a:lnTo>
                      <a:pt x="1290646" y="866141"/>
                    </a:lnTo>
                    <a:lnTo>
                      <a:pt x="1294142" y="858521"/>
                    </a:lnTo>
                    <a:lnTo>
                      <a:pt x="1298909" y="849948"/>
                    </a:lnTo>
                    <a:lnTo>
                      <a:pt x="1304313" y="841376"/>
                    </a:lnTo>
                    <a:lnTo>
                      <a:pt x="1310351" y="833756"/>
                    </a:lnTo>
                    <a:lnTo>
                      <a:pt x="1317026" y="826136"/>
                    </a:lnTo>
                    <a:lnTo>
                      <a:pt x="1714315" y="429261"/>
                    </a:lnTo>
                    <a:lnTo>
                      <a:pt x="1718446" y="425768"/>
                    </a:lnTo>
                    <a:lnTo>
                      <a:pt x="1721943" y="422276"/>
                    </a:lnTo>
                    <a:lnTo>
                      <a:pt x="1726074" y="419736"/>
                    </a:lnTo>
                    <a:lnTo>
                      <a:pt x="1729571" y="417196"/>
                    </a:lnTo>
                    <a:lnTo>
                      <a:pt x="1733384" y="415608"/>
                    </a:lnTo>
                    <a:lnTo>
                      <a:pt x="1736881" y="414021"/>
                    </a:lnTo>
                    <a:lnTo>
                      <a:pt x="1740377" y="412433"/>
                    </a:lnTo>
                    <a:lnTo>
                      <a:pt x="1743873" y="411798"/>
                    </a:lnTo>
                    <a:lnTo>
                      <a:pt x="1747051" y="411481"/>
                    </a:lnTo>
                    <a:lnTo>
                      <a:pt x="1750865" y="411163"/>
                    </a:lnTo>
                    <a:close/>
                    <a:moveTo>
                      <a:pt x="198373" y="319088"/>
                    </a:moveTo>
                    <a:lnTo>
                      <a:pt x="1557783" y="319088"/>
                    </a:lnTo>
                    <a:lnTo>
                      <a:pt x="1453042" y="423822"/>
                    </a:lnTo>
                    <a:lnTo>
                      <a:pt x="315492" y="423822"/>
                    </a:lnTo>
                    <a:lnTo>
                      <a:pt x="305336" y="424140"/>
                    </a:lnTo>
                    <a:lnTo>
                      <a:pt x="295179" y="424774"/>
                    </a:lnTo>
                    <a:lnTo>
                      <a:pt x="285340" y="426361"/>
                    </a:lnTo>
                    <a:lnTo>
                      <a:pt x="275500" y="427631"/>
                    </a:lnTo>
                    <a:lnTo>
                      <a:pt x="265979" y="429852"/>
                    </a:lnTo>
                    <a:lnTo>
                      <a:pt x="256457" y="433026"/>
                    </a:lnTo>
                    <a:lnTo>
                      <a:pt x="247570" y="435882"/>
                    </a:lnTo>
                    <a:lnTo>
                      <a:pt x="238365" y="439374"/>
                    </a:lnTo>
                    <a:lnTo>
                      <a:pt x="229478" y="443499"/>
                    </a:lnTo>
                    <a:lnTo>
                      <a:pt x="221226" y="447943"/>
                    </a:lnTo>
                    <a:lnTo>
                      <a:pt x="212973" y="452703"/>
                    </a:lnTo>
                    <a:lnTo>
                      <a:pt x="204721" y="457781"/>
                    </a:lnTo>
                    <a:lnTo>
                      <a:pt x="196786" y="463494"/>
                    </a:lnTo>
                    <a:lnTo>
                      <a:pt x="189486" y="469207"/>
                    </a:lnTo>
                    <a:lnTo>
                      <a:pt x="182186" y="475554"/>
                    </a:lnTo>
                    <a:lnTo>
                      <a:pt x="175203" y="481902"/>
                    </a:lnTo>
                    <a:lnTo>
                      <a:pt x="168855" y="488884"/>
                    </a:lnTo>
                    <a:lnTo>
                      <a:pt x="162507" y="496184"/>
                    </a:lnTo>
                    <a:lnTo>
                      <a:pt x="156794" y="503483"/>
                    </a:lnTo>
                    <a:lnTo>
                      <a:pt x="151398" y="511100"/>
                    </a:lnTo>
                    <a:lnTo>
                      <a:pt x="145685" y="519670"/>
                    </a:lnTo>
                    <a:lnTo>
                      <a:pt x="140924" y="527604"/>
                    </a:lnTo>
                    <a:lnTo>
                      <a:pt x="136798" y="536490"/>
                    </a:lnTo>
                    <a:lnTo>
                      <a:pt x="132672" y="545060"/>
                    </a:lnTo>
                    <a:lnTo>
                      <a:pt x="129498" y="554263"/>
                    </a:lnTo>
                    <a:lnTo>
                      <a:pt x="126007" y="563150"/>
                    </a:lnTo>
                    <a:lnTo>
                      <a:pt x="123468" y="572671"/>
                    </a:lnTo>
                    <a:lnTo>
                      <a:pt x="121246" y="582193"/>
                    </a:lnTo>
                    <a:lnTo>
                      <a:pt x="119659" y="592031"/>
                    </a:lnTo>
                    <a:lnTo>
                      <a:pt x="118072" y="601870"/>
                    </a:lnTo>
                    <a:lnTo>
                      <a:pt x="117437" y="612026"/>
                    </a:lnTo>
                    <a:lnTo>
                      <a:pt x="117437" y="622182"/>
                    </a:lnTo>
                    <a:lnTo>
                      <a:pt x="117437" y="1633658"/>
                    </a:lnTo>
                    <a:lnTo>
                      <a:pt x="117437" y="1643814"/>
                    </a:lnTo>
                    <a:lnTo>
                      <a:pt x="118072" y="1653970"/>
                    </a:lnTo>
                    <a:lnTo>
                      <a:pt x="119659" y="1663808"/>
                    </a:lnTo>
                    <a:lnTo>
                      <a:pt x="121246" y="1673647"/>
                    </a:lnTo>
                    <a:lnTo>
                      <a:pt x="123468" y="1683168"/>
                    </a:lnTo>
                    <a:lnTo>
                      <a:pt x="126007" y="1692689"/>
                    </a:lnTo>
                    <a:lnTo>
                      <a:pt x="129498" y="1701576"/>
                    </a:lnTo>
                    <a:lnTo>
                      <a:pt x="132672" y="1710780"/>
                    </a:lnTo>
                    <a:lnTo>
                      <a:pt x="136798" y="1719666"/>
                    </a:lnTo>
                    <a:lnTo>
                      <a:pt x="140924" y="1728235"/>
                    </a:lnTo>
                    <a:lnTo>
                      <a:pt x="145685" y="1736170"/>
                    </a:lnTo>
                    <a:lnTo>
                      <a:pt x="151398" y="1744739"/>
                    </a:lnTo>
                    <a:lnTo>
                      <a:pt x="156794" y="1752356"/>
                    </a:lnTo>
                    <a:lnTo>
                      <a:pt x="162507" y="1759656"/>
                    </a:lnTo>
                    <a:lnTo>
                      <a:pt x="168855" y="1766955"/>
                    </a:lnTo>
                    <a:lnTo>
                      <a:pt x="175203" y="1773938"/>
                    </a:lnTo>
                    <a:lnTo>
                      <a:pt x="182186" y="1780285"/>
                    </a:lnTo>
                    <a:lnTo>
                      <a:pt x="189486" y="1786633"/>
                    </a:lnTo>
                    <a:lnTo>
                      <a:pt x="196786" y="1792345"/>
                    </a:lnTo>
                    <a:lnTo>
                      <a:pt x="204721" y="1798375"/>
                    </a:lnTo>
                    <a:lnTo>
                      <a:pt x="212973" y="1803453"/>
                    </a:lnTo>
                    <a:lnTo>
                      <a:pt x="221226" y="1808214"/>
                    </a:lnTo>
                    <a:lnTo>
                      <a:pt x="229478" y="1812340"/>
                    </a:lnTo>
                    <a:lnTo>
                      <a:pt x="238365" y="1816466"/>
                    </a:lnTo>
                    <a:lnTo>
                      <a:pt x="247570" y="1819640"/>
                    </a:lnTo>
                    <a:lnTo>
                      <a:pt x="256457" y="1823131"/>
                    </a:lnTo>
                    <a:lnTo>
                      <a:pt x="265979" y="1825670"/>
                    </a:lnTo>
                    <a:lnTo>
                      <a:pt x="275500" y="1827891"/>
                    </a:lnTo>
                    <a:lnTo>
                      <a:pt x="285340" y="1829478"/>
                    </a:lnTo>
                    <a:lnTo>
                      <a:pt x="295179" y="1831065"/>
                    </a:lnTo>
                    <a:lnTo>
                      <a:pt x="305336" y="1831700"/>
                    </a:lnTo>
                    <a:lnTo>
                      <a:pt x="315492" y="1831700"/>
                    </a:lnTo>
                    <a:lnTo>
                      <a:pt x="1632371" y="1831700"/>
                    </a:lnTo>
                    <a:lnTo>
                      <a:pt x="1642527" y="1831700"/>
                    </a:lnTo>
                    <a:lnTo>
                      <a:pt x="1652367" y="1831065"/>
                    </a:lnTo>
                    <a:lnTo>
                      <a:pt x="1662523" y="1829478"/>
                    </a:lnTo>
                    <a:lnTo>
                      <a:pt x="1672045" y="1827891"/>
                    </a:lnTo>
                    <a:lnTo>
                      <a:pt x="1681885" y="1825670"/>
                    </a:lnTo>
                    <a:lnTo>
                      <a:pt x="1691089" y="1823131"/>
                    </a:lnTo>
                    <a:lnTo>
                      <a:pt x="1700611" y="1819640"/>
                    </a:lnTo>
                    <a:lnTo>
                      <a:pt x="1709181" y="1816466"/>
                    </a:lnTo>
                    <a:lnTo>
                      <a:pt x="1718385" y="1812340"/>
                    </a:lnTo>
                    <a:lnTo>
                      <a:pt x="1726637" y="1808214"/>
                    </a:lnTo>
                    <a:lnTo>
                      <a:pt x="1735207" y="1803453"/>
                    </a:lnTo>
                    <a:lnTo>
                      <a:pt x="1743142" y="1798375"/>
                    </a:lnTo>
                    <a:lnTo>
                      <a:pt x="1750760" y="1792345"/>
                    </a:lnTo>
                    <a:lnTo>
                      <a:pt x="1758377" y="1786633"/>
                    </a:lnTo>
                    <a:lnTo>
                      <a:pt x="1765677" y="1780285"/>
                    </a:lnTo>
                    <a:lnTo>
                      <a:pt x="1772660" y="1773938"/>
                    </a:lnTo>
                    <a:lnTo>
                      <a:pt x="1779325" y="1766955"/>
                    </a:lnTo>
                    <a:lnTo>
                      <a:pt x="1785356" y="1759973"/>
                    </a:lnTo>
                    <a:lnTo>
                      <a:pt x="1791069" y="1752356"/>
                    </a:lnTo>
                    <a:lnTo>
                      <a:pt x="1796782" y="1744739"/>
                    </a:lnTo>
                    <a:lnTo>
                      <a:pt x="1801861" y="1736805"/>
                    </a:lnTo>
                    <a:lnTo>
                      <a:pt x="1806621" y="1728235"/>
                    </a:lnTo>
                    <a:lnTo>
                      <a:pt x="1810748" y="1719666"/>
                    </a:lnTo>
                    <a:lnTo>
                      <a:pt x="1814874" y="1710780"/>
                    </a:lnTo>
                    <a:lnTo>
                      <a:pt x="1818683" y="1702211"/>
                    </a:lnTo>
                    <a:lnTo>
                      <a:pt x="1821857" y="1692689"/>
                    </a:lnTo>
                    <a:lnTo>
                      <a:pt x="1824396" y="1683168"/>
                    </a:lnTo>
                    <a:lnTo>
                      <a:pt x="1826617" y="1673647"/>
                    </a:lnTo>
                    <a:lnTo>
                      <a:pt x="1828522" y="1663808"/>
                    </a:lnTo>
                    <a:lnTo>
                      <a:pt x="1829474" y="1653970"/>
                    </a:lnTo>
                    <a:lnTo>
                      <a:pt x="1830109" y="1643814"/>
                    </a:lnTo>
                    <a:lnTo>
                      <a:pt x="1830426" y="1633658"/>
                    </a:lnTo>
                    <a:lnTo>
                      <a:pt x="1830426" y="1113162"/>
                    </a:lnTo>
                    <a:lnTo>
                      <a:pt x="1830426" y="773570"/>
                    </a:lnTo>
                    <a:lnTo>
                      <a:pt x="1947863" y="656458"/>
                    </a:lnTo>
                    <a:lnTo>
                      <a:pt x="1947863" y="1738391"/>
                    </a:lnTo>
                    <a:lnTo>
                      <a:pt x="1947546" y="1748865"/>
                    </a:lnTo>
                    <a:lnTo>
                      <a:pt x="1946911" y="1758704"/>
                    </a:lnTo>
                    <a:lnTo>
                      <a:pt x="1945324" y="1768860"/>
                    </a:lnTo>
                    <a:lnTo>
                      <a:pt x="1943419" y="1778063"/>
                    </a:lnTo>
                    <a:lnTo>
                      <a:pt x="1941198" y="1787902"/>
                    </a:lnTo>
                    <a:lnTo>
                      <a:pt x="1938659" y="1797423"/>
                    </a:lnTo>
                    <a:lnTo>
                      <a:pt x="1935802" y="1806627"/>
                    </a:lnTo>
                    <a:lnTo>
                      <a:pt x="1932311" y="1815831"/>
                    </a:lnTo>
                    <a:lnTo>
                      <a:pt x="1928184" y="1824400"/>
                    </a:lnTo>
                    <a:lnTo>
                      <a:pt x="1923741" y="1832969"/>
                    </a:lnTo>
                    <a:lnTo>
                      <a:pt x="1918980" y="1841221"/>
                    </a:lnTo>
                    <a:lnTo>
                      <a:pt x="1913902" y="1849156"/>
                    </a:lnTo>
                    <a:lnTo>
                      <a:pt x="1908188" y="1856773"/>
                    </a:lnTo>
                    <a:lnTo>
                      <a:pt x="1902475" y="1864707"/>
                    </a:lnTo>
                    <a:lnTo>
                      <a:pt x="1896127" y="1871689"/>
                    </a:lnTo>
                    <a:lnTo>
                      <a:pt x="1889462" y="1878671"/>
                    </a:lnTo>
                    <a:lnTo>
                      <a:pt x="1882797" y="1885336"/>
                    </a:lnTo>
                    <a:lnTo>
                      <a:pt x="1875497" y="1891366"/>
                    </a:lnTo>
                    <a:lnTo>
                      <a:pt x="1868197" y="1897397"/>
                    </a:lnTo>
                    <a:lnTo>
                      <a:pt x="1860579" y="1902792"/>
                    </a:lnTo>
                    <a:lnTo>
                      <a:pt x="1852327" y="1907870"/>
                    </a:lnTo>
                    <a:lnTo>
                      <a:pt x="1844074" y="1912631"/>
                    </a:lnTo>
                    <a:lnTo>
                      <a:pt x="1835187" y="1917074"/>
                    </a:lnTo>
                    <a:lnTo>
                      <a:pt x="1826617" y="1920882"/>
                    </a:lnTo>
                    <a:lnTo>
                      <a:pt x="1817413" y="1924691"/>
                    </a:lnTo>
                    <a:lnTo>
                      <a:pt x="1808209" y="1927865"/>
                    </a:lnTo>
                    <a:lnTo>
                      <a:pt x="1799004" y="1930404"/>
                    </a:lnTo>
                    <a:lnTo>
                      <a:pt x="1789482" y="1932625"/>
                    </a:lnTo>
                    <a:lnTo>
                      <a:pt x="1779643" y="1934530"/>
                    </a:lnTo>
                    <a:lnTo>
                      <a:pt x="1769803" y="1935482"/>
                    </a:lnTo>
                    <a:lnTo>
                      <a:pt x="1759647" y="1936434"/>
                    </a:lnTo>
                    <a:lnTo>
                      <a:pt x="1749173" y="1936751"/>
                    </a:lnTo>
                    <a:lnTo>
                      <a:pt x="198373" y="1936751"/>
                    </a:lnTo>
                    <a:lnTo>
                      <a:pt x="188216" y="1936434"/>
                    </a:lnTo>
                    <a:lnTo>
                      <a:pt x="178377" y="1935482"/>
                    </a:lnTo>
                    <a:lnTo>
                      <a:pt x="168538" y="1934530"/>
                    </a:lnTo>
                    <a:lnTo>
                      <a:pt x="158699" y="1932625"/>
                    </a:lnTo>
                    <a:lnTo>
                      <a:pt x="148859" y="1930404"/>
                    </a:lnTo>
                    <a:lnTo>
                      <a:pt x="139655" y="1927865"/>
                    </a:lnTo>
                    <a:lnTo>
                      <a:pt x="130133" y="1924691"/>
                    </a:lnTo>
                    <a:lnTo>
                      <a:pt x="121246" y="1920882"/>
                    </a:lnTo>
                    <a:lnTo>
                      <a:pt x="112359" y="1917074"/>
                    </a:lnTo>
                    <a:lnTo>
                      <a:pt x="103789" y="1912631"/>
                    </a:lnTo>
                    <a:lnTo>
                      <a:pt x="95537" y="1907870"/>
                    </a:lnTo>
                    <a:lnTo>
                      <a:pt x="87602" y="1902792"/>
                    </a:lnTo>
                    <a:lnTo>
                      <a:pt x="79984" y="1897397"/>
                    </a:lnTo>
                    <a:lnTo>
                      <a:pt x="72049" y="1891366"/>
                    </a:lnTo>
                    <a:lnTo>
                      <a:pt x="65067" y="1885336"/>
                    </a:lnTo>
                    <a:lnTo>
                      <a:pt x="58084" y="1878671"/>
                    </a:lnTo>
                    <a:lnTo>
                      <a:pt x="51418" y="1871689"/>
                    </a:lnTo>
                    <a:lnTo>
                      <a:pt x="45388" y="1864707"/>
                    </a:lnTo>
                    <a:lnTo>
                      <a:pt x="39357" y="1856773"/>
                    </a:lnTo>
                    <a:lnTo>
                      <a:pt x="33962" y="1849156"/>
                    </a:lnTo>
                    <a:lnTo>
                      <a:pt x="28883" y="1841221"/>
                    </a:lnTo>
                    <a:lnTo>
                      <a:pt x="24122" y="1832969"/>
                    </a:lnTo>
                    <a:lnTo>
                      <a:pt x="19679" y="1824400"/>
                    </a:lnTo>
                    <a:lnTo>
                      <a:pt x="15870" y="1815831"/>
                    </a:lnTo>
                    <a:lnTo>
                      <a:pt x="12061" y="1806627"/>
                    </a:lnTo>
                    <a:lnTo>
                      <a:pt x="8887" y="1797423"/>
                    </a:lnTo>
                    <a:lnTo>
                      <a:pt x="6348" y="1787902"/>
                    </a:lnTo>
                    <a:lnTo>
                      <a:pt x="4126" y="1778063"/>
                    </a:lnTo>
                    <a:lnTo>
                      <a:pt x="2222" y="1768860"/>
                    </a:lnTo>
                    <a:lnTo>
                      <a:pt x="1270" y="1758704"/>
                    </a:lnTo>
                    <a:lnTo>
                      <a:pt x="318" y="1748865"/>
                    </a:lnTo>
                    <a:lnTo>
                      <a:pt x="0" y="1738391"/>
                    </a:lnTo>
                    <a:lnTo>
                      <a:pt x="0" y="517448"/>
                    </a:lnTo>
                    <a:lnTo>
                      <a:pt x="318" y="507292"/>
                    </a:lnTo>
                    <a:lnTo>
                      <a:pt x="1270" y="497453"/>
                    </a:lnTo>
                    <a:lnTo>
                      <a:pt x="2222" y="487297"/>
                    </a:lnTo>
                    <a:lnTo>
                      <a:pt x="4126" y="477776"/>
                    </a:lnTo>
                    <a:lnTo>
                      <a:pt x="6348" y="467937"/>
                    </a:lnTo>
                    <a:lnTo>
                      <a:pt x="8887" y="458416"/>
                    </a:lnTo>
                    <a:lnTo>
                      <a:pt x="12061" y="449212"/>
                    </a:lnTo>
                    <a:lnTo>
                      <a:pt x="15870" y="440008"/>
                    </a:lnTo>
                    <a:lnTo>
                      <a:pt x="19679" y="431439"/>
                    </a:lnTo>
                    <a:lnTo>
                      <a:pt x="24122" y="423187"/>
                    </a:lnTo>
                    <a:lnTo>
                      <a:pt x="28883" y="414618"/>
                    </a:lnTo>
                    <a:lnTo>
                      <a:pt x="33962" y="406684"/>
                    </a:lnTo>
                    <a:lnTo>
                      <a:pt x="39357" y="399067"/>
                    </a:lnTo>
                    <a:lnTo>
                      <a:pt x="45388" y="391450"/>
                    </a:lnTo>
                    <a:lnTo>
                      <a:pt x="51418" y="384150"/>
                    </a:lnTo>
                    <a:lnTo>
                      <a:pt x="58084" y="377168"/>
                    </a:lnTo>
                    <a:lnTo>
                      <a:pt x="65067" y="370503"/>
                    </a:lnTo>
                    <a:lnTo>
                      <a:pt x="72049" y="364473"/>
                    </a:lnTo>
                    <a:lnTo>
                      <a:pt x="79984" y="358443"/>
                    </a:lnTo>
                    <a:lnTo>
                      <a:pt x="87602" y="353047"/>
                    </a:lnTo>
                    <a:lnTo>
                      <a:pt x="95537" y="347969"/>
                    </a:lnTo>
                    <a:lnTo>
                      <a:pt x="103789" y="343209"/>
                    </a:lnTo>
                    <a:lnTo>
                      <a:pt x="112359" y="338766"/>
                    </a:lnTo>
                    <a:lnTo>
                      <a:pt x="121246" y="334957"/>
                    </a:lnTo>
                    <a:lnTo>
                      <a:pt x="130133" y="331149"/>
                    </a:lnTo>
                    <a:lnTo>
                      <a:pt x="139655" y="328292"/>
                    </a:lnTo>
                    <a:lnTo>
                      <a:pt x="148859" y="325436"/>
                    </a:lnTo>
                    <a:lnTo>
                      <a:pt x="158699" y="323214"/>
                    </a:lnTo>
                    <a:lnTo>
                      <a:pt x="168538" y="321310"/>
                    </a:lnTo>
                    <a:lnTo>
                      <a:pt x="178377" y="320358"/>
                    </a:lnTo>
                    <a:lnTo>
                      <a:pt x="188216" y="319723"/>
                    </a:lnTo>
                    <a:lnTo>
                      <a:pt x="198373" y="319088"/>
                    </a:lnTo>
                    <a:close/>
                    <a:moveTo>
                      <a:pt x="2076641" y="106363"/>
                    </a:moveTo>
                    <a:lnTo>
                      <a:pt x="2082030" y="106363"/>
                    </a:lnTo>
                    <a:lnTo>
                      <a:pt x="2087102" y="106363"/>
                    </a:lnTo>
                    <a:lnTo>
                      <a:pt x="2092174" y="106679"/>
                    </a:lnTo>
                    <a:lnTo>
                      <a:pt x="2097246" y="107313"/>
                    </a:lnTo>
                    <a:lnTo>
                      <a:pt x="2102318" y="108263"/>
                    </a:lnTo>
                    <a:lnTo>
                      <a:pt x="2107390" y="109213"/>
                    </a:lnTo>
                    <a:lnTo>
                      <a:pt x="2112145" y="110797"/>
                    </a:lnTo>
                    <a:lnTo>
                      <a:pt x="2117217" y="112064"/>
                    </a:lnTo>
                    <a:lnTo>
                      <a:pt x="2121972" y="113965"/>
                    </a:lnTo>
                    <a:lnTo>
                      <a:pt x="2126727" y="116182"/>
                    </a:lnTo>
                    <a:lnTo>
                      <a:pt x="2131482" y="118399"/>
                    </a:lnTo>
                    <a:lnTo>
                      <a:pt x="2136237" y="120933"/>
                    </a:lnTo>
                    <a:lnTo>
                      <a:pt x="2140358" y="123784"/>
                    </a:lnTo>
                    <a:lnTo>
                      <a:pt x="2144796" y="126634"/>
                    </a:lnTo>
                    <a:lnTo>
                      <a:pt x="2148916" y="130119"/>
                    </a:lnTo>
                    <a:lnTo>
                      <a:pt x="2153354" y="133603"/>
                    </a:lnTo>
                    <a:lnTo>
                      <a:pt x="2157158" y="137087"/>
                    </a:lnTo>
                    <a:lnTo>
                      <a:pt x="2166351" y="146589"/>
                    </a:lnTo>
                    <a:lnTo>
                      <a:pt x="2169838" y="150707"/>
                    </a:lnTo>
                    <a:lnTo>
                      <a:pt x="2173642" y="154825"/>
                    </a:lnTo>
                    <a:lnTo>
                      <a:pt x="2176812" y="158626"/>
                    </a:lnTo>
                    <a:lnTo>
                      <a:pt x="2179665" y="163060"/>
                    </a:lnTo>
                    <a:lnTo>
                      <a:pt x="2182835" y="167811"/>
                    </a:lnTo>
                    <a:lnTo>
                      <a:pt x="2185371" y="172246"/>
                    </a:lnTo>
                    <a:lnTo>
                      <a:pt x="2187273" y="176997"/>
                    </a:lnTo>
                    <a:lnTo>
                      <a:pt x="2189492" y="181748"/>
                    </a:lnTo>
                    <a:lnTo>
                      <a:pt x="2191394" y="186183"/>
                    </a:lnTo>
                    <a:lnTo>
                      <a:pt x="2192979" y="191567"/>
                    </a:lnTo>
                    <a:lnTo>
                      <a:pt x="2194247" y="196002"/>
                    </a:lnTo>
                    <a:lnTo>
                      <a:pt x="2195515" y="201387"/>
                    </a:lnTo>
                    <a:lnTo>
                      <a:pt x="2196149" y="206454"/>
                    </a:lnTo>
                    <a:lnTo>
                      <a:pt x="2196783" y="211522"/>
                    </a:lnTo>
                    <a:lnTo>
                      <a:pt x="2197100" y="216590"/>
                    </a:lnTo>
                    <a:lnTo>
                      <a:pt x="2197100" y="221658"/>
                    </a:lnTo>
                    <a:lnTo>
                      <a:pt x="2197100" y="226726"/>
                    </a:lnTo>
                    <a:lnTo>
                      <a:pt x="2196783" y="231794"/>
                    </a:lnTo>
                    <a:lnTo>
                      <a:pt x="2196149" y="236862"/>
                    </a:lnTo>
                    <a:lnTo>
                      <a:pt x="2195515" y="241613"/>
                    </a:lnTo>
                    <a:lnTo>
                      <a:pt x="2194247" y="246681"/>
                    </a:lnTo>
                    <a:lnTo>
                      <a:pt x="2192979" y="251749"/>
                    </a:lnTo>
                    <a:lnTo>
                      <a:pt x="2191394" y="256500"/>
                    </a:lnTo>
                    <a:lnTo>
                      <a:pt x="2189492" y="261251"/>
                    </a:lnTo>
                    <a:lnTo>
                      <a:pt x="2187273" y="266319"/>
                    </a:lnTo>
                    <a:lnTo>
                      <a:pt x="2185371" y="270754"/>
                    </a:lnTo>
                    <a:lnTo>
                      <a:pt x="2182835" y="275505"/>
                    </a:lnTo>
                    <a:lnTo>
                      <a:pt x="2179665" y="279623"/>
                    </a:lnTo>
                    <a:lnTo>
                      <a:pt x="2176812" y="284057"/>
                    </a:lnTo>
                    <a:lnTo>
                      <a:pt x="2173642" y="288492"/>
                    </a:lnTo>
                    <a:lnTo>
                      <a:pt x="2169838" y="292609"/>
                    </a:lnTo>
                    <a:lnTo>
                      <a:pt x="2166351" y="296410"/>
                    </a:lnTo>
                    <a:lnTo>
                      <a:pt x="1970764" y="491843"/>
                    </a:lnTo>
                    <a:lnTo>
                      <a:pt x="1967277" y="495010"/>
                    </a:lnTo>
                    <a:lnTo>
                      <a:pt x="1963473" y="498178"/>
                    </a:lnTo>
                    <a:lnTo>
                      <a:pt x="1959986" y="500712"/>
                    </a:lnTo>
                    <a:lnTo>
                      <a:pt x="1956816" y="502612"/>
                    </a:lnTo>
                    <a:lnTo>
                      <a:pt x="1953329" y="504513"/>
                    </a:lnTo>
                    <a:lnTo>
                      <a:pt x="1950476" y="505463"/>
                    </a:lnTo>
                    <a:lnTo>
                      <a:pt x="1947623" y="505780"/>
                    </a:lnTo>
                    <a:lnTo>
                      <a:pt x="1944771" y="506413"/>
                    </a:lnTo>
                    <a:lnTo>
                      <a:pt x="1941918" y="505780"/>
                    </a:lnTo>
                    <a:lnTo>
                      <a:pt x="1939382" y="505463"/>
                    </a:lnTo>
                    <a:lnTo>
                      <a:pt x="1936846" y="504513"/>
                    </a:lnTo>
                    <a:lnTo>
                      <a:pt x="1933993" y="502929"/>
                    </a:lnTo>
                    <a:lnTo>
                      <a:pt x="1931457" y="501662"/>
                    </a:lnTo>
                    <a:lnTo>
                      <a:pt x="1928921" y="499445"/>
                    </a:lnTo>
                    <a:lnTo>
                      <a:pt x="1924166" y="494694"/>
                    </a:lnTo>
                    <a:lnTo>
                      <a:pt x="1919094" y="489309"/>
                    </a:lnTo>
                    <a:lnTo>
                      <a:pt x="1914022" y="482657"/>
                    </a:lnTo>
                    <a:lnTo>
                      <a:pt x="1903561" y="467770"/>
                    </a:lnTo>
                    <a:lnTo>
                      <a:pt x="1897855" y="459852"/>
                    </a:lnTo>
                    <a:lnTo>
                      <a:pt x="1891515" y="451616"/>
                    </a:lnTo>
                    <a:lnTo>
                      <a:pt x="1884541" y="443698"/>
                    </a:lnTo>
                    <a:lnTo>
                      <a:pt x="1877250" y="435779"/>
                    </a:lnTo>
                    <a:lnTo>
                      <a:pt x="1868057" y="426277"/>
                    </a:lnTo>
                    <a:lnTo>
                      <a:pt x="1859815" y="418991"/>
                    </a:lnTo>
                    <a:lnTo>
                      <a:pt x="1851890" y="412023"/>
                    </a:lnTo>
                    <a:lnTo>
                      <a:pt x="1843966" y="406005"/>
                    </a:lnTo>
                    <a:lnTo>
                      <a:pt x="1836041" y="399987"/>
                    </a:lnTo>
                    <a:lnTo>
                      <a:pt x="1820825" y="389217"/>
                    </a:lnTo>
                    <a:lnTo>
                      <a:pt x="1814485" y="384466"/>
                    </a:lnTo>
                    <a:lnTo>
                      <a:pt x="1808462" y="379398"/>
                    </a:lnTo>
                    <a:lnTo>
                      <a:pt x="1804024" y="374647"/>
                    </a:lnTo>
                    <a:lnTo>
                      <a:pt x="1802122" y="372113"/>
                    </a:lnTo>
                    <a:lnTo>
                      <a:pt x="1800220" y="369579"/>
                    </a:lnTo>
                    <a:lnTo>
                      <a:pt x="1798635" y="367045"/>
                    </a:lnTo>
                    <a:lnTo>
                      <a:pt x="1798001" y="364511"/>
                    </a:lnTo>
                    <a:lnTo>
                      <a:pt x="1797367" y="361660"/>
                    </a:lnTo>
                    <a:lnTo>
                      <a:pt x="1797050" y="359126"/>
                    </a:lnTo>
                    <a:lnTo>
                      <a:pt x="1797367" y="355959"/>
                    </a:lnTo>
                    <a:lnTo>
                      <a:pt x="1797684" y="353108"/>
                    </a:lnTo>
                    <a:lnTo>
                      <a:pt x="1798635" y="349941"/>
                    </a:lnTo>
                    <a:lnTo>
                      <a:pt x="1800220" y="346773"/>
                    </a:lnTo>
                    <a:lnTo>
                      <a:pt x="1802439" y="343289"/>
                    </a:lnTo>
                    <a:lnTo>
                      <a:pt x="1804975" y="340122"/>
                    </a:lnTo>
                    <a:lnTo>
                      <a:pt x="1807828" y="336637"/>
                    </a:lnTo>
                    <a:lnTo>
                      <a:pt x="1811632" y="332520"/>
                    </a:lnTo>
                    <a:lnTo>
                      <a:pt x="2006902" y="137087"/>
                    </a:lnTo>
                    <a:lnTo>
                      <a:pt x="2011023" y="133603"/>
                    </a:lnTo>
                    <a:lnTo>
                      <a:pt x="2014827" y="130119"/>
                    </a:lnTo>
                    <a:lnTo>
                      <a:pt x="2019265" y="126634"/>
                    </a:lnTo>
                    <a:lnTo>
                      <a:pt x="2023703" y="123784"/>
                    </a:lnTo>
                    <a:lnTo>
                      <a:pt x="2028141" y="120933"/>
                    </a:lnTo>
                    <a:lnTo>
                      <a:pt x="2032896" y="118399"/>
                    </a:lnTo>
                    <a:lnTo>
                      <a:pt x="2037017" y="116182"/>
                    </a:lnTo>
                    <a:lnTo>
                      <a:pt x="2041772" y="113965"/>
                    </a:lnTo>
                    <a:lnTo>
                      <a:pt x="2046843" y="112064"/>
                    </a:lnTo>
                    <a:lnTo>
                      <a:pt x="2051598" y="110797"/>
                    </a:lnTo>
                    <a:lnTo>
                      <a:pt x="2056670" y="109213"/>
                    </a:lnTo>
                    <a:lnTo>
                      <a:pt x="2061425" y="108263"/>
                    </a:lnTo>
                    <a:lnTo>
                      <a:pt x="2066497" y="107313"/>
                    </a:lnTo>
                    <a:lnTo>
                      <a:pt x="2071569" y="106679"/>
                    </a:lnTo>
                    <a:lnTo>
                      <a:pt x="2076641" y="106363"/>
                    </a:lnTo>
                    <a:close/>
                    <a:moveTo>
                      <a:pt x="2213628" y="19050"/>
                    </a:moveTo>
                    <a:lnTo>
                      <a:pt x="2219371" y="19369"/>
                    </a:lnTo>
                    <a:lnTo>
                      <a:pt x="2225751" y="20007"/>
                    </a:lnTo>
                    <a:lnTo>
                      <a:pt x="2231493" y="21602"/>
                    </a:lnTo>
                    <a:lnTo>
                      <a:pt x="2237236" y="23516"/>
                    </a:lnTo>
                    <a:lnTo>
                      <a:pt x="2242978" y="26387"/>
                    </a:lnTo>
                    <a:lnTo>
                      <a:pt x="2248401" y="29258"/>
                    </a:lnTo>
                    <a:lnTo>
                      <a:pt x="2253506" y="33087"/>
                    </a:lnTo>
                    <a:lnTo>
                      <a:pt x="2258291" y="37234"/>
                    </a:lnTo>
                    <a:lnTo>
                      <a:pt x="2262757" y="42019"/>
                    </a:lnTo>
                    <a:lnTo>
                      <a:pt x="2266266" y="47123"/>
                    </a:lnTo>
                    <a:lnTo>
                      <a:pt x="2269457" y="52547"/>
                    </a:lnTo>
                    <a:lnTo>
                      <a:pt x="2272009" y="58608"/>
                    </a:lnTo>
                    <a:lnTo>
                      <a:pt x="2273923" y="64350"/>
                    </a:lnTo>
                    <a:lnTo>
                      <a:pt x="2275518" y="70412"/>
                    </a:lnTo>
                    <a:lnTo>
                      <a:pt x="2276475" y="76154"/>
                    </a:lnTo>
                    <a:lnTo>
                      <a:pt x="2276475" y="82216"/>
                    </a:lnTo>
                    <a:lnTo>
                      <a:pt x="2276475" y="88277"/>
                    </a:lnTo>
                    <a:lnTo>
                      <a:pt x="2275518" y="94338"/>
                    </a:lnTo>
                    <a:lnTo>
                      <a:pt x="2273923" y="100400"/>
                    </a:lnTo>
                    <a:lnTo>
                      <a:pt x="2272009" y="106142"/>
                    </a:lnTo>
                    <a:lnTo>
                      <a:pt x="2269457" y="111565"/>
                    </a:lnTo>
                    <a:lnTo>
                      <a:pt x="2266266" y="117308"/>
                    </a:lnTo>
                    <a:lnTo>
                      <a:pt x="2262757" y="122412"/>
                    </a:lnTo>
                    <a:lnTo>
                      <a:pt x="2258291" y="126878"/>
                    </a:lnTo>
                    <a:lnTo>
                      <a:pt x="2241064" y="144105"/>
                    </a:lnTo>
                    <a:lnTo>
                      <a:pt x="2236598" y="148253"/>
                    </a:lnTo>
                    <a:lnTo>
                      <a:pt x="2232769" y="150805"/>
                    </a:lnTo>
                    <a:lnTo>
                      <a:pt x="2230855" y="151443"/>
                    </a:lnTo>
                    <a:lnTo>
                      <a:pt x="2228941" y="152400"/>
                    </a:lnTo>
                    <a:lnTo>
                      <a:pt x="2227346" y="152400"/>
                    </a:lnTo>
                    <a:lnTo>
                      <a:pt x="2225751" y="152400"/>
                    </a:lnTo>
                    <a:lnTo>
                      <a:pt x="2224156" y="152081"/>
                    </a:lnTo>
                    <a:lnTo>
                      <a:pt x="2222880" y="151443"/>
                    </a:lnTo>
                    <a:lnTo>
                      <a:pt x="2220009" y="149848"/>
                    </a:lnTo>
                    <a:lnTo>
                      <a:pt x="2217456" y="147295"/>
                    </a:lnTo>
                    <a:lnTo>
                      <a:pt x="2214904" y="143786"/>
                    </a:lnTo>
                    <a:lnTo>
                      <a:pt x="2212352" y="140277"/>
                    </a:lnTo>
                    <a:lnTo>
                      <a:pt x="2209800" y="135811"/>
                    </a:lnTo>
                    <a:lnTo>
                      <a:pt x="2204058" y="126240"/>
                    </a:lnTo>
                    <a:lnTo>
                      <a:pt x="2201186" y="121455"/>
                    </a:lnTo>
                    <a:lnTo>
                      <a:pt x="2197358" y="116351"/>
                    </a:lnTo>
                    <a:lnTo>
                      <a:pt x="2193530" y="111246"/>
                    </a:lnTo>
                    <a:lnTo>
                      <a:pt x="2189064" y="106461"/>
                    </a:lnTo>
                    <a:lnTo>
                      <a:pt x="2184278" y="101995"/>
                    </a:lnTo>
                    <a:lnTo>
                      <a:pt x="2179493" y="98167"/>
                    </a:lnTo>
                    <a:lnTo>
                      <a:pt x="2174389" y="94657"/>
                    </a:lnTo>
                    <a:lnTo>
                      <a:pt x="2169285" y="91467"/>
                    </a:lnTo>
                    <a:lnTo>
                      <a:pt x="2159714" y="85725"/>
                    </a:lnTo>
                    <a:lnTo>
                      <a:pt x="2155248" y="83173"/>
                    </a:lnTo>
                    <a:lnTo>
                      <a:pt x="2151739" y="80620"/>
                    </a:lnTo>
                    <a:lnTo>
                      <a:pt x="2148229" y="78068"/>
                    </a:lnTo>
                    <a:lnTo>
                      <a:pt x="2145677" y="75516"/>
                    </a:lnTo>
                    <a:lnTo>
                      <a:pt x="2144082" y="72964"/>
                    </a:lnTo>
                    <a:lnTo>
                      <a:pt x="2143763" y="71369"/>
                    </a:lnTo>
                    <a:lnTo>
                      <a:pt x="2143125" y="69774"/>
                    </a:lnTo>
                    <a:lnTo>
                      <a:pt x="2143125" y="68179"/>
                    </a:lnTo>
                    <a:lnTo>
                      <a:pt x="2143763" y="66584"/>
                    </a:lnTo>
                    <a:lnTo>
                      <a:pt x="2144082" y="64669"/>
                    </a:lnTo>
                    <a:lnTo>
                      <a:pt x="2144720" y="63074"/>
                    </a:lnTo>
                    <a:lnTo>
                      <a:pt x="2147591" y="59246"/>
                    </a:lnTo>
                    <a:lnTo>
                      <a:pt x="2151419" y="54780"/>
                    </a:lnTo>
                    <a:lnTo>
                      <a:pt x="2168647" y="37234"/>
                    </a:lnTo>
                    <a:lnTo>
                      <a:pt x="2173751" y="33087"/>
                    </a:lnTo>
                    <a:lnTo>
                      <a:pt x="2178855" y="29258"/>
                    </a:lnTo>
                    <a:lnTo>
                      <a:pt x="2183959" y="26387"/>
                    </a:lnTo>
                    <a:lnTo>
                      <a:pt x="2189702" y="23516"/>
                    </a:lnTo>
                    <a:lnTo>
                      <a:pt x="2195125" y="21602"/>
                    </a:lnTo>
                    <a:lnTo>
                      <a:pt x="2201506" y="20007"/>
                    </a:lnTo>
                    <a:lnTo>
                      <a:pt x="2207248" y="19369"/>
                    </a:lnTo>
                    <a:lnTo>
                      <a:pt x="2213628" y="19050"/>
                    </a:lnTo>
                    <a:close/>
                    <a:moveTo>
                      <a:pt x="1985550" y="0"/>
                    </a:moveTo>
                    <a:lnTo>
                      <a:pt x="1989686" y="0"/>
                    </a:lnTo>
                    <a:lnTo>
                      <a:pt x="1993822" y="0"/>
                    </a:lnTo>
                    <a:lnTo>
                      <a:pt x="1997640" y="634"/>
                    </a:lnTo>
                    <a:lnTo>
                      <a:pt x="2001776" y="1903"/>
                    </a:lnTo>
                    <a:lnTo>
                      <a:pt x="2005594" y="2855"/>
                    </a:lnTo>
                    <a:lnTo>
                      <a:pt x="2009411" y="4759"/>
                    </a:lnTo>
                    <a:lnTo>
                      <a:pt x="2012911" y="6980"/>
                    </a:lnTo>
                    <a:lnTo>
                      <a:pt x="2016411" y="9518"/>
                    </a:lnTo>
                    <a:lnTo>
                      <a:pt x="2019592" y="12374"/>
                    </a:lnTo>
                    <a:lnTo>
                      <a:pt x="2022456" y="15229"/>
                    </a:lnTo>
                    <a:lnTo>
                      <a:pt x="2025001" y="19037"/>
                    </a:lnTo>
                    <a:lnTo>
                      <a:pt x="2026910" y="22210"/>
                    </a:lnTo>
                    <a:lnTo>
                      <a:pt x="2028819" y="26334"/>
                    </a:lnTo>
                    <a:lnTo>
                      <a:pt x="2030091" y="29824"/>
                    </a:lnTo>
                    <a:lnTo>
                      <a:pt x="2031364" y="33949"/>
                    </a:lnTo>
                    <a:lnTo>
                      <a:pt x="2031682" y="37757"/>
                    </a:lnTo>
                    <a:lnTo>
                      <a:pt x="2032000" y="41881"/>
                    </a:lnTo>
                    <a:lnTo>
                      <a:pt x="2031682" y="46006"/>
                    </a:lnTo>
                    <a:lnTo>
                      <a:pt x="2031046" y="49813"/>
                    </a:lnTo>
                    <a:lnTo>
                      <a:pt x="2030091" y="53938"/>
                    </a:lnTo>
                    <a:lnTo>
                      <a:pt x="2028819" y="57745"/>
                    </a:lnTo>
                    <a:lnTo>
                      <a:pt x="2026910" y="61553"/>
                    </a:lnTo>
                    <a:lnTo>
                      <a:pt x="2025001" y="65043"/>
                    </a:lnTo>
                    <a:lnTo>
                      <a:pt x="2022456" y="68533"/>
                    </a:lnTo>
                    <a:lnTo>
                      <a:pt x="2019592" y="71706"/>
                    </a:lnTo>
                    <a:lnTo>
                      <a:pt x="1637177" y="453081"/>
                    </a:lnTo>
                    <a:lnTo>
                      <a:pt x="1633995" y="455937"/>
                    </a:lnTo>
                    <a:lnTo>
                      <a:pt x="1630814" y="458158"/>
                    </a:lnTo>
                    <a:lnTo>
                      <a:pt x="1626996" y="460379"/>
                    </a:lnTo>
                    <a:lnTo>
                      <a:pt x="1623496" y="462283"/>
                    </a:lnTo>
                    <a:lnTo>
                      <a:pt x="1619360" y="463552"/>
                    </a:lnTo>
                    <a:lnTo>
                      <a:pt x="1615224" y="464186"/>
                    </a:lnTo>
                    <a:lnTo>
                      <a:pt x="1611407" y="465138"/>
                    </a:lnTo>
                    <a:lnTo>
                      <a:pt x="1607271" y="465138"/>
                    </a:lnTo>
                    <a:lnTo>
                      <a:pt x="1603135" y="465138"/>
                    </a:lnTo>
                    <a:lnTo>
                      <a:pt x="1599317" y="464186"/>
                    </a:lnTo>
                    <a:lnTo>
                      <a:pt x="1595181" y="463552"/>
                    </a:lnTo>
                    <a:lnTo>
                      <a:pt x="1591681" y="462283"/>
                    </a:lnTo>
                    <a:lnTo>
                      <a:pt x="1587864" y="460379"/>
                    </a:lnTo>
                    <a:lnTo>
                      <a:pt x="1584364" y="458158"/>
                    </a:lnTo>
                    <a:lnTo>
                      <a:pt x="1580864" y="455937"/>
                    </a:lnTo>
                    <a:lnTo>
                      <a:pt x="1577683" y="453081"/>
                    </a:lnTo>
                    <a:lnTo>
                      <a:pt x="1574819" y="449591"/>
                    </a:lnTo>
                    <a:lnTo>
                      <a:pt x="1572274" y="446418"/>
                    </a:lnTo>
                    <a:lnTo>
                      <a:pt x="1570047" y="442928"/>
                    </a:lnTo>
                    <a:lnTo>
                      <a:pt x="1568138" y="439121"/>
                    </a:lnTo>
                    <a:lnTo>
                      <a:pt x="1567184" y="435314"/>
                    </a:lnTo>
                    <a:lnTo>
                      <a:pt x="1565911" y="431189"/>
                    </a:lnTo>
                    <a:lnTo>
                      <a:pt x="1565275" y="427381"/>
                    </a:lnTo>
                    <a:lnTo>
                      <a:pt x="1565275" y="423257"/>
                    </a:lnTo>
                    <a:lnTo>
                      <a:pt x="1565275" y="419132"/>
                    </a:lnTo>
                    <a:lnTo>
                      <a:pt x="1565911" y="415007"/>
                    </a:lnTo>
                    <a:lnTo>
                      <a:pt x="1567184" y="411517"/>
                    </a:lnTo>
                    <a:lnTo>
                      <a:pt x="1568138" y="407393"/>
                    </a:lnTo>
                    <a:lnTo>
                      <a:pt x="1570047" y="403902"/>
                    </a:lnTo>
                    <a:lnTo>
                      <a:pt x="1572274" y="400095"/>
                    </a:lnTo>
                    <a:lnTo>
                      <a:pt x="1574819" y="396922"/>
                    </a:lnTo>
                    <a:lnTo>
                      <a:pt x="1577683" y="393749"/>
                    </a:lnTo>
                    <a:lnTo>
                      <a:pt x="1960098" y="12374"/>
                    </a:lnTo>
                    <a:lnTo>
                      <a:pt x="1962962" y="9518"/>
                    </a:lnTo>
                    <a:lnTo>
                      <a:pt x="1966779" y="6980"/>
                    </a:lnTo>
                    <a:lnTo>
                      <a:pt x="1970279" y="4759"/>
                    </a:lnTo>
                    <a:lnTo>
                      <a:pt x="1974097" y="2855"/>
                    </a:lnTo>
                    <a:lnTo>
                      <a:pt x="1977596" y="1903"/>
                    </a:lnTo>
                    <a:lnTo>
                      <a:pt x="1981732" y="634"/>
                    </a:lnTo>
                    <a:lnTo>
                      <a:pt x="1985550" y="0"/>
                    </a:lnTo>
                    <a:close/>
                  </a:path>
                </a:pathLst>
              </a:custGeom>
              <a:solidFill>
                <a:srgbClr val="FFFFFF"/>
              </a:solidFill>
              <a:ln>
                <a:noFill/>
              </a:ln>
            </p:spPr>
            <p:txBody>
              <a:bodyPr anchor="ctr">
                <a:scene3d>
                  <a:camera prst="orthographicFront"/>
                  <a:lightRig dir="t" rig="threePt"/>
                </a:scene3d>
                <a:sp3d contourW="12700">
                  <a:contourClr>
                    <a:srgbClr val="FFFFFF"/>
                  </a:contourClr>
                </a:sp3d>
              </a:bodyPr>
              <a:lstStyle/>
              <a:p>
                <a:pPr algn="ctr">
                  <a:defRPr/>
                </a:pPr>
                <a:endParaRPr altLang="en-US" lang="zh-CN">
                  <a:solidFill>
                    <a:schemeClr val="tx1">
                      <a:lumMod val="65000"/>
                      <a:lumOff val="35000"/>
                    </a:schemeClr>
                  </a:solidFill>
                  <a:latin typeface="+mn-lt"/>
                  <a:ea typeface="+mn-ea"/>
                </a:endParaRPr>
              </a:p>
            </p:txBody>
          </p:sp>
        </p:grpSp>
        <p:grpSp>
          <p:nvGrpSpPr>
            <p:cNvPr id="15" name="组合 14">
              <a:extLst>
                <a:ext uri="{FF2B5EF4-FFF2-40B4-BE49-F238E27FC236}">
                  <a16:creationId xmlns:a16="http://schemas.microsoft.com/office/drawing/2014/main" id="{D95A9A2B-A87F-47F0-BD14-5AF1D6BD69A5}"/>
                </a:ext>
              </a:extLst>
            </p:cNvPr>
            <p:cNvGrpSpPr/>
            <p:nvPr/>
          </p:nvGrpSpPr>
          <p:grpSpPr>
            <a:xfrm>
              <a:off x="7028631" y="3828155"/>
              <a:ext cx="711200" cy="711200"/>
              <a:chOff x="5936810" y="2981994"/>
              <a:chExt cx="711200" cy="711200"/>
            </a:xfrm>
          </p:grpSpPr>
          <p:sp>
            <p:nvSpPr>
              <p:cNvPr id="16" name="橢圓 9">
                <a:extLst>
                  <a:ext uri="{FF2B5EF4-FFF2-40B4-BE49-F238E27FC236}">
                    <a16:creationId xmlns:a16="http://schemas.microsoft.com/office/drawing/2014/main" id="{39F763C4-609F-4ED5-A258-F43F9215C9F8}"/>
                  </a:ext>
                </a:extLst>
              </p:cNvPr>
              <p:cNvSpPr/>
              <p:nvPr/>
            </p:nvSpPr>
            <p:spPr>
              <a:xfrm>
                <a:off x="5936810" y="2981994"/>
                <a:ext cx="711200" cy="711200"/>
              </a:xfrm>
              <a:prstGeom prst="ellipse">
                <a:avLst/>
              </a:prstGeom>
              <a:solidFill>
                <a:schemeClr val="bg1">
                  <a:lumMod val="50000"/>
                </a:schemeClr>
              </a:solidFill>
              <a:ln algn="ctr" cap="flat" cmpd="sng" w="25400">
                <a:noFill/>
                <a:prstDash val="solid"/>
                <a:headEnd len="med" type="none" w="med"/>
                <a:tailEnd len="med" type="none" w="med"/>
              </a:ln>
              <a:effectLst/>
            </p:spPr>
            <p:txBody>
              <a:bodyPr/>
              <a:lstStyle/>
              <a:p>
                <a:pPr indent="-233657" marL="233657">
                  <a:lnSpc>
                    <a:spcPct val="95000"/>
                  </a:lnSpc>
                  <a:spcBef>
                    <a:spcPct val="50000"/>
                  </a:spcBef>
                  <a:spcAft>
                    <a:spcPct val="35000"/>
                  </a:spcAft>
                  <a:buClr>
                    <a:srgbClr val="678BA8"/>
                  </a:buClr>
                  <a:buFontTx/>
                  <a:buChar char="•"/>
                  <a:defRPr/>
                </a:pPr>
                <a:endParaRPr altLang="en-US" kern="0" lang="zh-TW" sz="3200">
                  <a:solidFill>
                    <a:schemeClr val="tx1">
                      <a:lumMod val="65000"/>
                      <a:lumOff val="35000"/>
                    </a:schemeClr>
                  </a:solidFill>
                  <a:latin typeface="Arial"/>
                  <a:ea charset="-120" panose="020b0604030504040204" typeface="Microsoft JhengHei"/>
                </a:endParaRPr>
              </a:p>
            </p:txBody>
          </p:sp>
          <p:sp>
            <p:nvSpPr>
              <p:cNvPr id="17" name="KSO_Shape">
                <a:extLst>
                  <a:ext uri="{FF2B5EF4-FFF2-40B4-BE49-F238E27FC236}">
                    <a16:creationId xmlns:a16="http://schemas.microsoft.com/office/drawing/2014/main" id="{9DE6F557-A630-4F7F-BF92-BEB0C46A85CC}"/>
                  </a:ext>
                </a:extLst>
              </p:cNvPr>
              <p:cNvSpPr>
                <a:spLocks noChangeArrowheads="1"/>
              </p:cNvSpPr>
              <p:nvPr/>
            </p:nvSpPr>
            <p:spPr bwMode="auto">
              <a:xfrm>
                <a:off x="6090797" y="3175669"/>
                <a:ext cx="403225" cy="323850"/>
              </a:xfrm>
              <a:custGeom>
                <a:gdLst>
                  <a:gd fmla="*/ 552105 w 2874963" name="T0"/>
                  <a:gd fmla="*/ 1256550 h 2311400" name="T1"/>
                  <a:gd fmla="*/ 814407 w 2874963" name="T2"/>
                  <a:gd fmla="*/ 1166381 h 2311400" name="T3"/>
                  <a:gd fmla="*/ 861857 w 2874963" name="T4"/>
                  <a:gd fmla="*/ 1221938 h 2311400" name="T5"/>
                  <a:gd fmla="*/ 529108 w 2874963" name="T6"/>
                  <a:gd fmla="*/ 1452571 h 2311400" name="T7"/>
                  <a:gd fmla="*/ 122756 w 2874963" name="T8"/>
                  <a:gd fmla="*/ 1358877 h 2311400" name="T9"/>
                  <a:gd fmla="*/ 175912 w 2874963" name="T10"/>
                  <a:gd fmla="*/ 1192357 h 2311400" name="T11"/>
                  <a:gd fmla="*/ 277118 w 2874963" name="T12"/>
                  <a:gd fmla="*/ 1128994 h 2311400" name="T13"/>
                  <a:gd fmla="*/ 305052 w 2874963" name="T14"/>
                  <a:gd fmla="*/ 1242809 h 2311400" name="T15"/>
                  <a:gd fmla="*/ 994050 w 2874963" name="T16"/>
                  <a:gd fmla="*/ 853464 h 2311400" name="T17"/>
                  <a:gd fmla="*/ 644668 w 2874963" name="T18"/>
                  <a:gd fmla="*/ 666225 h 2311400" name="T19"/>
                  <a:gd fmla="*/ 675774 w 2874963" name="T20"/>
                  <a:gd fmla="*/ 776137 h 2311400" name="T21"/>
                  <a:gd fmla="*/ 719353 w 2874963" name="T22"/>
                  <a:gd fmla="*/ 821032 h 2311400" name="T23"/>
                  <a:gd fmla="*/ 694258 w 2874963" name="T24"/>
                  <a:gd fmla="*/ 885897 h 2311400" name="T25"/>
                  <a:gd fmla="*/ 639408 w 2874963" name="T26"/>
                  <a:gd fmla="*/ 997010 h 2311400" name="T27"/>
                  <a:gd fmla="*/ 561868 w 2874963" name="T28"/>
                  <a:gd fmla="*/ 1068783 h 2311400" name="T29"/>
                  <a:gd fmla="*/ 506117 w 2874963" name="T30"/>
                  <a:gd fmla="*/ 1079143 h 2311400" name="T31"/>
                  <a:gd fmla="*/ 449013 w 2874963" name="T32"/>
                  <a:gd fmla="*/ 1059924 h 2311400" name="T33"/>
                  <a:gd fmla="*/ 372374 w 2874963" name="T34"/>
                  <a:gd fmla="*/ 966830 h 2311400" name="T35"/>
                  <a:gd fmla="*/ 317074 w 2874963" name="T36"/>
                  <a:gd fmla="*/ 867429 h 2311400" name="T37"/>
                  <a:gd fmla="*/ 315722 w 2874963" name="T38"/>
                  <a:gd fmla="*/ 807819 h 2311400" name="T39"/>
                  <a:gd fmla="*/ 360804 w 2874963" name="T40"/>
                  <a:gd fmla="*/ 726436 h 2311400" name="T41"/>
                  <a:gd fmla="*/ 420311 w 2874963" name="T42"/>
                  <a:gd fmla="*/ 688148 h 2311400" name="T43"/>
                  <a:gd fmla="*/ 541281 w 2874963" name="T44"/>
                  <a:gd fmla="*/ 679889 h 2311400" name="T45"/>
                  <a:gd fmla="*/ 615816 w 2874963" name="T46"/>
                  <a:gd fmla="*/ 642201 h 2311400" name="T47"/>
                  <a:gd fmla="*/ 607328 w 2874963" name="T48"/>
                  <a:gd fmla="*/ 550770 h 2311400" name="T49"/>
                  <a:gd fmla="*/ 652075 w 2874963" name="T50"/>
                  <a:gd fmla="*/ 576010 h 2311400" name="T51"/>
                  <a:gd fmla="*/ 690816 w 2874963" name="T52"/>
                  <a:gd fmla="*/ 613419 h 2311400" name="T53"/>
                  <a:gd fmla="*/ 708834 w 2874963" name="T54"/>
                  <a:gd fmla="*/ 715281 h 2311400" name="T55"/>
                  <a:gd fmla="*/ 684809 w 2874963" name="T56"/>
                  <a:gd fmla="*/ 784841 h 2311400" name="T57"/>
                  <a:gd fmla="*/ 653727 w 2874963" name="T58"/>
                  <a:gd fmla="*/ 664651 h 2311400" name="T59"/>
                  <a:gd fmla="*/ 590811 w 2874963" name="T60"/>
                  <a:gd fmla="*/ 648726 h 2311400" name="T61"/>
                  <a:gd fmla="*/ 495911 w 2874963" name="T62"/>
                  <a:gd fmla="*/ 681177 h 2311400" name="T63"/>
                  <a:gd fmla="*/ 382693 w 2874963" name="T64"/>
                  <a:gd fmla="*/ 672613 h 2311400" name="T65"/>
                  <a:gd fmla="*/ 342000 w 2874963" name="T66"/>
                  <a:gd fmla="*/ 784841 h 2311400" name="T67"/>
                  <a:gd fmla="*/ 316624 w 2874963" name="T68"/>
                  <a:gd fmla="*/ 733159 h 2311400" name="T69"/>
                  <a:gd fmla="*/ 334342 w 2874963" name="T70"/>
                  <a:gd fmla="*/ 634002 h 2311400" name="T71"/>
                  <a:gd fmla="*/ 392753 w 2874963" name="T72"/>
                  <a:gd fmla="*/ 561737 h 2311400" name="T73"/>
                  <a:gd fmla="*/ 513330 w 2874963" name="T74"/>
                  <a:gd fmla="*/ 530788 h 2311400" name="T75"/>
                  <a:gd fmla="*/ 816493 w 2874963" name="T76"/>
                  <a:gd fmla="*/ 367350 h 2311400" name="T77"/>
                  <a:gd fmla="*/ 816493 w 2874963" name="T78"/>
                  <a:gd fmla="*/ 418842 h 2311400" name="T79"/>
                  <a:gd fmla="*/ 1079641 w 2874963" name="T80"/>
                  <a:gd fmla="*/ 426048 h 2311400" name="T81"/>
                  <a:gd fmla="*/ 1093467 w 2874963" name="T82"/>
                  <a:gd fmla="*/ 377108 h 2311400" name="T83"/>
                  <a:gd fmla="*/ 1049584 w 2874963" name="T84"/>
                  <a:gd fmla="*/ 364048 h 2311400" name="T85"/>
                  <a:gd fmla="*/ 1023434 w 2874963" name="T86"/>
                  <a:gd fmla="*/ 392871 h 2311400" name="T87"/>
                  <a:gd fmla="*/ 856619 w 2874963" name="T88"/>
                  <a:gd fmla="*/ 372605 h 2311400" name="T89"/>
                  <a:gd fmla="*/ 927854 w 2874963" name="T90"/>
                  <a:gd fmla="*/ 64403 h 2311400" name="T91"/>
                  <a:gd fmla="*/ 904258 w 2874963" name="T92"/>
                  <a:gd fmla="*/ 91875 h 2311400" name="T93"/>
                  <a:gd fmla="*/ 905010 w 2874963" name="T94"/>
                  <a:gd fmla="*/ 129406 h 2311400" name="T95"/>
                  <a:gd fmla="*/ 930108 w 2874963" name="T96"/>
                  <a:gd fmla="*/ 155677 h 2311400" name="T97"/>
                  <a:gd fmla="*/ 967829 w 2874963" name="T98"/>
                  <a:gd fmla="*/ 158379 h 2311400" name="T99"/>
                  <a:gd fmla="*/ 996233 w 2874963" name="T100"/>
                  <a:gd fmla="*/ 136162 h 2311400" name="T101"/>
                  <a:gd fmla="*/ 1002845 w 2874963" name="T102"/>
                  <a:gd fmla="*/ 99081 h 2311400" name="T103"/>
                  <a:gd fmla="*/ 983158 w 2874963" name="T104"/>
                  <a:gd fmla="*/ 68306 h 2311400" name="T105"/>
                  <a:gd fmla="*/ 881566 w 2874963" name="T106"/>
                  <a:gd fmla="*/ 0 h 2311400" name="T107"/>
                  <a:gd fmla="*/ 1048381 w 2874963" name="T108"/>
                  <a:gd fmla="*/ 20417 h 2311400" name="T109"/>
                  <a:gd fmla="*/ 1859163 w 2874963" name="T110"/>
                  <a:gd fmla="*/ 308953 h 2311400" name="T111"/>
                  <a:gd fmla="*/ 1899590 w 2874963" name="T112"/>
                  <a:gd fmla="*/ 355791 h 2311400" name="T113"/>
                  <a:gd fmla="*/ 2705 w 2874963" name="T114"/>
                  <a:gd fmla="*/ 364048 h 2311400" name="T115"/>
                  <a:gd fmla="*/ 38623 w 2874963" name="T116"/>
                  <a:gd fmla="*/ 313456 h 2311400" name="T117"/>
                  <a:gd fmla="*/ 855416 w 2874963" name="T118"/>
                  <a:gd fmla="*/ 26121 h 2311400"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b" l="0" r="r" t="0"/>
                <a:pathLst>
                  <a:path h="2311400" w="2874963">
                    <a:moveTo>
                      <a:pt x="1500188" y="1927225"/>
                    </a:moveTo>
                    <a:lnTo>
                      <a:pt x="2676526" y="1927225"/>
                    </a:lnTo>
                    <a:lnTo>
                      <a:pt x="2676526" y="1949450"/>
                    </a:lnTo>
                    <a:lnTo>
                      <a:pt x="1500188" y="1949450"/>
                    </a:lnTo>
                    <a:lnTo>
                      <a:pt x="1500188" y="1927225"/>
                    </a:lnTo>
                    <a:close/>
                    <a:moveTo>
                      <a:pt x="1500188" y="1706563"/>
                    </a:moveTo>
                    <a:lnTo>
                      <a:pt x="2676526" y="1706563"/>
                    </a:lnTo>
                    <a:lnTo>
                      <a:pt x="2676526" y="1728788"/>
                    </a:lnTo>
                    <a:lnTo>
                      <a:pt x="1500188" y="1728788"/>
                    </a:lnTo>
                    <a:lnTo>
                      <a:pt x="1500188" y="1706563"/>
                    </a:lnTo>
                    <a:close/>
                    <a:moveTo>
                      <a:pt x="741023" y="1676400"/>
                    </a:moveTo>
                    <a:lnTo>
                      <a:pt x="803616" y="1676400"/>
                    </a:lnTo>
                    <a:lnTo>
                      <a:pt x="835026" y="1736633"/>
                    </a:lnTo>
                    <a:lnTo>
                      <a:pt x="813107" y="1759278"/>
                    </a:lnTo>
                    <a:lnTo>
                      <a:pt x="833218" y="1897860"/>
                    </a:lnTo>
                    <a:lnTo>
                      <a:pt x="772432" y="2124075"/>
                    </a:lnTo>
                    <a:lnTo>
                      <a:pt x="711647" y="1897860"/>
                    </a:lnTo>
                    <a:lnTo>
                      <a:pt x="731532" y="1759278"/>
                    </a:lnTo>
                    <a:lnTo>
                      <a:pt x="709613" y="1736633"/>
                    </a:lnTo>
                    <a:lnTo>
                      <a:pt x="741023" y="1676400"/>
                    </a:lnTo>
                    <a:close/>
                    <a:moveTo>
                      <a:pt x="1033510" y="1660525"/>
                    </a:moveTo>
                    <a:lnTo>
                      <a:pt x="1069768" y="1677761"/>
                    </a:lnTo>
                    <a:lnTo>
                      <a:pt x="1107612" y="1695904"/>
                    </a:lnTo>
                    <a:lnTo>
                      <a:pt x="1126421" y="1705202"/>
                    </a:lnTo>
                    <a:lnTo>
                      <a:pt x="1145003" y="1714727"/>
                    </a:lnTo>
                    <a:lnTo>
                      <a:pt x="1163585" y="1724252"/>
                    </a:lnTo>
                    <a:lnTo>
                      <a:pt x="1181261" y="1734004"/>
                    </a:lnTo>
                    <a:lnTo>
                      <a:pt x="1198257" y="1743302"/>
                    </a:lnTo>
                    <a:lnTo>
                      <a:pt x="1214346" y="1752600"/>
                    </a:lnTo>
                    <a:lnTo>
                      <a:pt x="1229076" y="1761671"/>
                    </a:lnTo>
                    <a:lnTo>
                      <a:pt x="1242673" y="1770289"/>
                    </a:lnTo>
                    <a:lnTo>
                      <a:pt x="1248792" y="1774598"/>
                    </a:lnTo>
                    <a:lnTo>
                      <a:pt x="1254683" y="1778680"/>
                    </a:lnTo>
                    <a:lnTo>
                      <a:pt x="1259896" y="1782762"/>
                    </a:lnTo>
                    <a:lnTo>
                      <a:pt x="1264881" y="1786618"/>
                    </a:lnTo>
                    <a:lnTo>
                      <a:pt x="1269187" y="1790473"/>
                    </a:lnTo>
                    <a:lnTo>
                      <a:pt x="1273039" y="1794102"/>
                    </a:lnTo>
                    <a:lnTo>
                      <a:pt x="1276438" y="1797504"/>
                    </a:lnTo>
                    <a:lnTo>
                      <a:pt x="1278931" y="1800905"/>
                    </a:lnTo>
                    <a:lnTo>
                      <a:pt x="1281197" y="1803627"/>
                    </a:lnTo>
                    <a:lnTo>
                      <a:pt x="1283237" y="1807029"/>
                    </a:lnTo>
                    <a:lnTo>
                      <a:pt x="1287542" y="1814739"/>
                    </a:lnTo>
                    <a:lnTo>
                      <a:pt x="1291621" y="1823811"/>
                    </a:lnTo>
                    <a:lnTo>
                      <a:pt x="1296380" y="1834016"/>
                    </a:lnTo>
                    <a:lnTo>
                      <a:pt x="1300686" y="1845582"/>
                    </a:lnTo>
                    <a:lnTo>
                      <a:pt x="1305445" y="1858282"/>
                    </a:lnTo>
                    <a:lnTo>
                      <a:pt x="1310203" y="1871889"/>
                    </a:lnTo>
                    <a:lnTo>
                      <a:pt x="1314736" y="1886404"/>
                    </a:lnTo>
                    <a:lnTo>
                      <a:pt x="1319495" y="1901371"/>
                    </a:lnTo>
                    <a:lnTo>
                      <a:pt x="1324027" y="1917246"/>
                    </a:lnTo>
                    <a:lnTo>
                      <a:pt x="1333318" y="1950130"/>
                    </a:lnTo>
                    <a:lnTo>
                      <a:pt x="1342382" y="1984375"/>
                    </a:lnTo>
                    <a:lnTo>
                      <a:pt x="1350994" y="2018620"/>
                    </a:lnTo>
                    <a:lnTo>
                      <a:pt x="1359378" y="2052411"/>
                    </a:lnTo>
                    <a:lnTo>
                      <a:pt x="1366857" y="2084388"/>
                    </a:lnTo>
                    <a:lnTo>
                      <a:pt x="1373655" y="2114097"/>
                    </a:lnTo>
                    <a:lnTo>
                      <a:pt x="1379320" y="2140404"/>
                    </a:lnTo>
                    <a:lnTo>
                      <a:pt x="1387478" y="2179184"/>
                    </a:lnTo>
                    <a:lnTo>
                      <a:pt x="1390651" y="2193925"/>
                    </a:lnTo>
                    <a:lnTo>
                      <a:pt x="798513" y="2193925"/>
                    </a:lnTo>
                    <a:lnTo>
                      <a:pt x="1111918" y="1875064"/>
                    </a:lnTo>
                    <a:lnTo>
                      <a:pt x="1011755" y="1800905"/>
                    </a:lnTo>
                    <a:lnTo>
                      <a:pt x="1094922" y="1766661"/>
                    </a:lnTo>
                    <a:lnTo>
                      <a:pt x="1033510" y="1660525"/>
                    </a:lnTo>
                    <a:close/>
                    <a:moveTo>
                      <a:pt x="511355" y="1660525"/>
                    </a:moveTo>
                    <a:lnTo>
                      <a:pt x="449944" y="1766661"/>
                    </a:lnTo>
                    <a:lnTo>
                      <a:pt x="532657" y="1800905"/>
                    </a:lnTo>
                    <a:lnTo>
                      <a:pt x="432494" y="1875064"/>
                    </a:lnTo>
                    <a:lnTo>
                      <a:pt x="746126" y="2193925"/>
                    </a:lnTo>
                    <a:lnTo>
                      <a:pt x="153988" y="2193925"/>
                    </a:lnTo>
                    <a:lnTo>
                      <a:pt x="157160" y="2179184"/>
                    </a:lnTo>
                    <a:lnTo>
                      <a:pt x="165318" y="2140404"/>
                    </a:lnTo>
                    <a:lnTo>
                      <a:pt x="171210" y="2114097"/>
                    </a:lnTo>
                    <a:lnTo>
                      <a:pt x="177782" y="2084388"/>
                    </a:lnTo>
                    <a:lnTo>
                      <a:pt x="185260" y="2052411"/>
                    </a:lnTo>
                    <a:lnTo>
                      <a:pt x="193418" y="2018620"/>
                    </a:lnTo>
                    <a:lnTo>
                      <a:pt x="202256" y="1984375"/>
                    </a:lnTo>
                    <a:lnTo>
                      <a:pt x="211321" y="1950130"/>
                    </a:lnTo>
                    <a:lnTo>
                      <a:pt x="220385" y="1917246"/>
                    </a:lnTo>
                    <a:lnTo>
                      <a:pt x="224918" y="1901371"/>
                    </a:lnTo>
                    <a:lnTo>
                      <a:pt x="229676" y="1886404"/>
                    </a:lnTo>
                    <a:lnTo>
                      <a:pt x="234209" y="1871889"/>
                    </a:lnTo>
                    <a:lnTo>
                      <a:pt x="238967" y="1858282"/>
                    </a:lnTo>
                    <a:lnTo>
                      <a:pt x="243726" y="1845582"/>
                    </a:lnTo>
                    <a:lnTo>
                      <a:pt x="248259" y="1834016"/>
                    </a:lnTo>
                    <a:lnTo>
                      <a:pt x="252791" y="1823811"/>
                    </a:lnTo>
                    <a:lnTo>
                      <a:pt x="257096" y="1814739"/>
                    </a:lnTo>
                    <a:lnTo>
                      <a:pt x="261175" y="1807029"/>
                    </a:lnTo>
                    <a:lnTo>
                      <a:pt x="263442" y="1803627"/>
                    </a:lnTo>
                    <a:lnTo>
                      <a:pt x="265481" y="1800905"/>
                    </a:lnTo>
                    <a:lnTo>
                      <a:pt x="268200" y="1797504"/>
                    </a:lnTo>
                    <a:lnTo>
                      <a:pt x="271600" y="1794102"/>
                    </a:lnTo>
                    <a:lnTo>
                      <a:pt x="275452" y="1790473"/>
                    </a:lnTo>
                    <a:lnTo>
                      <a:pt x="279984" y="1786618"/>
                    </a:lnTo>
                    <a:lnTo>
                      <a:pt x="284517" y="1782762"/>
                    </a:lnTo>
                    <a:lnTo>
                      <a:pt x="289955" y="1778680"/>
                    </a:lnTo>
                    <a:lnTo>
                      <a:pt x="295621" y="1774598"/>
                    </a:lnTo>
                    <a:lnTo>
                      <a:pt x="301966" y="1770289"/>
                    </a:lnTo>
                    <a:lnTo>
                      <a:pt x="315336" y="1761671"/>
                    </a:lnTo>
                    <a:lnTo>
                      <a:pt x="330066" y="1752600"/>
                    </a:lnTo>
                    <a:lnTo>
                      <a:pt x="346155" y="1743302"/>
                    </a:lnTo>
                    <a:lnTo>
                      <a:pt x="363378" y="1734004"/>
                    </a:lnTo>
                    <a:lnTo>
                      <a:pt x="381053" y="1724252"/>
                    </a:lnTo>
                    <a:lnTo>
                      <a:pt x="399409" y="1714727"/>
                    </a:lnTo>
                    <a:lnTo>
                      <a:pt x="418218" y="1705202"/>
                    </a:lnTo>
                    <a:lnTo>
                      <a:pt x="437253" y="1695904"/>
                    </a:lnTo>
                    <a:lnTo>
                      <a:pt x="475098" y="1677761"/>
                    </a:lnTo>
                    <a:lnTo>
                      <a:pt x="511355" y="1660525"/>
                    </a:lnTo>
                    <a:close/>
                    <a:moveTo>
                      <a:pt x="929254" y="1614488"/>
                    </a:moveTo>
                    <a:lnTo>
                      <a:pt x="950557" y="1623559"/>
                    </a:lnTo>
                    <a:lnTo>
                      <a:pt x="974579" y="1633992"/>
                    </a:lnTo>
                    <a:lnTo>
                      <a:pt x="1004946" y="1647599"/>
                    </a:lnTo>
                    <a:lnTo>
                      <a:pt x="1068853" y="1757817"/>
                    </a:lnTo>
                    <a:lnTo>
                      <a:pt x="975258" y="1796370"/>
                    </a:lnTo>
                    <a:lnTo>
                      <a:pt x="1084263" y="1877106"/>
                    </a:lnTo>
                    <a:lnTo>
                      <a:pt x="773113" y="2193926"/>
                    </a:lnTo>
                    <a:lnTo>
                      <a:pt x="929254" y="1614488"/>
                    </a:lnTo>
                    <a:close/>
                    <a:moveTo>
                      <a:pt x="615947" y="1614488"/>
                    </a:moveTo>
                    <a:lnTo>
                      <a:pt x="773113" y="2193926"/>
                    </a:lnTo>
                    <a:lnTo>
                      <a:pt x="460375" y="1877106"/>
                    </a:lnTo>
                    <a:lnTo>
                      <a:pt x="569936" y="1796370"/>
                    </a:lnTo>
                    <a:lnTo>
                      <a:pt x="475636" y="1757817"/>
                    </a:lnTo>
                    <a:lnTo>
                      <a:pt x="539869" y="1647599"/>
                    </a:lnTo>
                    <a:lnTo>
                      <a:pt x="570619" y="1633992"/>
                    </a:lnTo>
                    <a:lnTo>
                      <a:pt x="594536" y="1623559"/>
                    </a:lnTo>
                    <a:lnTo>
                      <a:pt x="615947" y="1614488"/>
                    </a:lnTo>
                    <a:close/>
                    <a:moveTo>
                      <a:pt x="1500188" y="1487488"/>
                    </a:moveTo>
                    <a:lnTo>
                      <a:pt x="2676526" y="1487488"/>
                    </a:lnTo>
                    <a:lnTo>
                      <a:pt x="2676526" y="1509713"/>
                    </a:lnTo>
                    <a:lnTo>
                      <a:pt x="1500188" y="1509713"/>
                    </a:lnTo>
                    <a:lnTo>
                      <a:pt x="1500188" y="1487488"/>
                    </a:lnTo>
                    <a:close/>
                    <a:moveTo>
                      <a:pt x="1500188" y="1266825"/>
                    </a:moveTo>
                    <a:lnTo>
                      <a:pt x="2676526" y="1266825"/>
                    </a:lnTo>
                    <a:lnTo>
                      <a:pt x="2676526" y="1289050"/>
                    </a:lnTo>
                    <a:lnTo>
                      <a:pt x="1500188" y="1289050"/>
                    </a:lnTo>
                    <a:lnTo>
                      <a:pt x="1500188" y="1266825"/>
                    </a:lnTo>
                    <a:close/>
                    <a:moveTo>
                      <a:pt x="1500188" y="1047750"/>
                    </a:moveTo>
                    <a:lnTo>
                      <a:pt x="2676526" y="1047750"/>
                    </a:lnTo>
                    <a:lnTo>
                      <a:pt x="2676526" y="1068388"/>
                    </a:lnTo>
                    <a:lnTo>
                      <a:pt x="1500188" y="1068388"/>
                    </a:lnTo>
                    <a:lnTo>
                      <a:pt x="1500188" y="1047750"/>
                    </a:lnTo>
                    <a:close/>
                    <a:moveTo>
                      <a:pt x="929369" y="969963"/>
                    </a:moveTo>
                    <a:lnTo>
                      <a:pt x="936399" y="973819"/>
                    </a:lnTo>
                    <a:lnTo>
                      <a:pt x="942522" y="977674"/>
                    </a:lnTo>
                    <a:lnTo>
                      <a:pt x="948872" y="981756"/>
                    </a:lnTo>
                    <a:lnTo>
                      <a:pt x="954315" y="986519"/>
                    </a:lnTo>
                    <a:lnTo>
                      <a:pt x="959531" y="991281"/>
                    </a:lnTo>
                    <a:lnTo>
                      <a:pt x="964294" y="995817"/>
                    </a:lnTo>
                    <a:lnTo>
                      <a:pt x="968829" y="1001033"/>
                    </a:lnTo>
                    <a:lnTo>
                      <a:pt x="972911" y="1006249"/>
                    </a:lnTo>
                    <a:lnTo>
                      <a:pt x="976767" y="1011919"/>
                    </a:lnTo>
                    <a:lnTo>
                      <a:pt x="980395" y="1017588"/>
                    </a:lnTo>
                    <a:lnTo>
                      <a:pt x="983797" y="1023485"/>
                    </a:lnTo>
                    <a:lnTo>
                      <a:pt x="986745" y="1029835"/>
                    </a:lnTo>
                    <a:lnTo>
                      <a:pt x="989467" y="1035958"/>
                    </a:lnTo>
                    <a:lnTo>
                      <a:pt x="992188" y="1042535"/>
                    </a:lnTo>
                    <a:lnTo>
                      <a:pt x="994683" y="1049338"/>
                    </a:lnTo>
                    <a:lnTo>
                      <a:pt x="996724" y="1056368"/>
                    </a:lnTo>
                    <a:lnTo>
                      <a:pt x="998765" y="1063172"/>
                    </a:lnTo>
                    <a:lnTo>
                      <a:pt x="1001033" y="1070883"/>
                    </a:lnTo>
                    <a:lnTo>
                      <a:pt x="1004208" y="1085850"/>
                    </a:lnTo>
                    <a:lnTo>
                      <a:pt x="1007383" y="1101725"/>
                    </a:lnTo>
                    <a:lnTo>
                      <a:pt x="1010558" y="1118508"/>
                    </a:lnTo>
                    <a:lnTo>
                      <a:pt x="1016454" y="1153433"/>
                    </a:lnTo>
                    <a:lnTo>
                      <a:pt x="1019856" y="1172256"/>
                    </a:lnTo>
                    <a:lnTo>
                      <a:pt x="1023712" y="1191306"/>
                    </a:lnTo>
                    <a:lnTo>
                      <a:pt x="1029608" y="1192667"/>
                    </a:lnTo>
                    <a:lnTo>
                      <a:pt x="1035958" y="1194254"/>
                    </a:lnTo>
                    <a:lnTo>
                      <a:pt x="1041628" y="1196295"/>
                    </a:lnTo>
                    <a:lnTo>
                      <a:pt x="1047297" y="1198790"/>
                    </a:lnTo>
                    <a:lnTo>
                      <a:pt x="1052513" y="1201511"/>
                    </a:lnTo>
                    <a:lnTo>
                      <a:pt x="1057729" y="1204459"/>
                    </a:lnTo>
                    <a:lnTo>
                      <a:pt x="1062492" y="1208088"/>
                    </a:lnTo>
                    <a:lnTo>
                      <a:pt x="1066801" y="1211943"/>
                    </a:lnTo>
                    <a:lnTo>
                      <a:pt x="1070883" y="1216025"/>
                    </a:lnTo>
                    <a:lnTo>
                      <a:pt x="1074738" y="1220108"/>
                    </a:lnTo>
                    <a:lnTo>
                      <a:pt x="1078140" y="1224870"/>
                    </a:lnTo>
                    <a:lnTo>
                      <a:pt x="1081088" y="1229633"/>
                    </a:lnTo>
                    <a:lnTo>
                      <a:pt x="1083583" y="1234849"/>
                    </a:lnTo>
                    <a:lnTo>
                      <a:pt x="1085624" y="1240065"/>
                    </a:lnTo>
                    <a:lnTo>
                      <a:pt x="1087212" y="1245734"/>
                    </a:lnTo>
                    <a:lnTo>
                      <a:pt x="1088345" y="1251404"/>
                    </a:lnTo>
                    <a:lnTo>
                      <a:pt x="1089026" y="1257527"/>
                    </a:lnTo>
                    <a:lnTo>
                      <a:pt x="1089026" y="1263424"/>
                    </a:lnTo>
                    <a:lnTo>
                      <a:pt x="1088572" y="1270000"/>
                    </a:lnTo>
                    <a:lnTo>
                      <a:pt x="1087438" y="1276124"/>
                    </a:lnTo>
                    <a:lnTo>
                      <a:pt x="1085624" y="1282927"/>
                    </a:lnTo>
                    <a:lnTo>
                      <a:pt x="1083356" y="1289277"/>
                    </a:lnTo>
                    <a:lnTo>
                      <a:pt x="1080635" y="1296081"/>
                    </a:lnTo>
                    <a:lnTo>
                      <a:pt x="1077006" y="1303111"/>
                    </a:lnTo>
                    <a:lnTo>
                      <a:pt x="1072470" y="1310141"/>
                    </a:lnTo>
                    <a:lnTo>
                      <a:pt x="1067481" y="1317172"/>
                    </a:lnTo>
                    <a:lnTo>
                      <a:pt x="1061585" y="1324202"/>
                    </a:lnTo>
                    <a:lnTo>
                      <a:pt x="1055235" y="1331006"/>
                    </a:lnTo>
                    <a:lnTo>
                      <a:pt x="1047751" y="1338036"/>
                    </a:lnTo>
                    <a:lnTo>
                      <a:pt x="1039587" y="1345293"/>
                    </a:lnTo>
                    <a:lnTo>
                      <a:pt x="1030742" y="1352324"/>
                    </a:lnTo>
                    <a:lnTo>
                      <a:pt x="1020990" y="1359354"/>
                    </a:lnTo>
                    <a:lnTo>
                      <a:pt x="1018269" y="1372281"/>
                    </a:lnTo>
                    <a:lnTo>
                      <a:pt x="1015094" y="1385208"/>
                    </a:lnTo>
                    <a:lnTo>
                      <a:pt x="1011919" y="1398361"/>
                    </a:lnTo>
                    <a:lnTo>
                      <a:pt x="1007836" y="1411061"/>
                    </a:lnTo>
                    <a:lnTo>
                      <a:pt x="1003754" y="1423761"/>
                    </a:lnTo>
                    <a:lnTo>
                      <a:pt x="999445" y="1436008"/>
                    </a:lnTo>
                    <a:lnTo>
                      <a:pt x="994456" y="1448254"/>
                    </a:lnTo>
                    <a:lnTo>
                      <a:pt x="989240" y="1460274"/>
                    </a:lnTo>
                    <a:lnTo>
                      <a:pt x="983570" y="1472066"/>
                    </a:lnTo>
                    <a:lnTo>
                      <a:pt x="977901" y="1483633"/>
                    </a:lnTo>
                    <a:lnTo>
                      <a:pt x="971551" y="1494745"/>
                    </a:lnTo>
                    <a:lnTo>
                      <a:pt x="964974" y="1505858"/>
                    </a:lnTo>
                    <a:lnTo>
                      <a:pt x="958170" y="1516516"/>
                    </a:lnTo>
                    <a:lnTo>
                      <a:pt x="950913" y="1526722"/>
                    </a:lnTo>
                    <a:lnTo>
                      <a:pt x="943429" y="1536700"/>
                    </a:lnTo>
                    <a:lnTo>
                      <a:pt x="935492" y="1546225"/>
                    </a:lnTo>
                    <a:lnTo>
                      <a:pt x="927554" y="1555297"/>
                    </a:lnTo>
                    <a:lnTo>
                      <a:pt x="919163" y="1564141"/>
                    </a:lnTo>
                    <a:lnTo>
                      <a:pt x="910772" y="1572533"/>
                    </a:lnTo>
                    <a:lnTo>
                      <a:pt x="901701" y="1580243"/>
                    </a:lnTo>
                    <a:lnTo>
                      <a:pt x="892629" y="1587500"/>
                    </a:lnTo>
                    <a:lnTo>
                      <a:pt x="883331" y="1594531"/>
                    </a:lnTo>
                    <a:lnTo>
                      <a:pt x="873352" y="1600881"/>
                    </a:lnTo>
                    <a:lnTo>
                      <a:pt x="863601" y="1606550"/>
                    </a:lnTo>
                    <a:lnTo>
                      <a:pt x="858385" y="1609272"/>
                    </a:lnTo>
                    <a:lnTo>
                      <a:pt x="853169" y="1611766"/>
                    </a:lnTo>
                    <a:lnTo>
                      <a:pt x="847952" y="1614261"/>
                    </a:lnTo>
                    <a:lnTo>
                      <a:pt x="842736" y="1616302"/>
                    </a:lnTo>
                    <a:lnTo>
                      <a:pt x="837520" y="1618343"/>
                    </a:lnTo>
                    <a:lnTo>
                      <a:pt x="832077" y="1620384"/>
                    </a:lnTo>
                    <a:lnTo>
                      <a:pt x="826635" y="1621972"/>
                    </a:lnTo>
                    <a:lnTo>
                      <a:pt x="821192" y="1623786"/>
                    </a:lnTo>
                    <a:lnTo>
                      <a:pt x="815749" y="1625147"/>
                    </a:lnTo>
                    <a:lnTo>
                      <a:pt x="810079" y="1626508"/>
                    </a:lnTo>
                    <a:lnTo>
                      <a:pt x="804410" y="1627415"/>
                    </a:lnTo>
                    <a:lnTo>
                      <a:pt x="798740" y="1628549"/>
                    </a:lnTo>
                    <a:lnTo>
                      <a:pt x="793070" y="1629229"/>
                    </a:lnTo>
                    <a:lnTo>
                      <a:pt x="787401" y="1629909"/>
                    </a:lnTo>
                    <a:lnTo>
                      <a:pt x="781277" y="1630363"/>
                    </a:lnTo>
                    <a:lnTo>
                      <a:pt x="775381" y="1630363"/>
                    </a:lnTo>
                    <a:lnTo>
                      <a:pt x="769711" y="1630363"/>
                    </a:lnTo>
                    <a:lnTo>
                      <a:pt x="763815" y="1629909"/>
                    </a:lnTo>
                    <a:lnTo>
                      <a:pt x="757918" y="1629229"/>
                    </a:lnTo>
                    <a:lnTo>
                      <a:pt x="752249" y="1628549"/>
                    </a:lnTo>
                    <a:lnTo>
                      <a:pt x="746579" y="1627415"/>
                    </a:lnTo>
                    <a:lnTo>
                      <a:pt x="740910" y="1626508"/>
                    </a:lnTo>
                    <a:lnTo>
                      <a:pt x="735240" y="1625147"/>
                    </a:lnTo>
                    <a:lnTo>
                      <a:pt x="729797" y="1623786"/>
                    </a:lnTo>
                    <a:lnTo>
                      <a:pt x="724354" y="1621972"/>
                    </a:lnTo>
                    <a:lnTo>
                      <a:pt x="718911" y="1620384"/>
                    </a:lnTo>
                    <a:lnTo>
                      <a:pt x="713468" y="1618343"/>
                    </a:lnTo>
                    <a:lnTo>
                      <a:pt x="708252" y="1616302"/>
                    </a:lnTo>
                    <a:lnTo>
                      <a:pt x="703036" y="1614261"/>
                    </a:lnTo>
                    <a:lnTo>
                      <a:pt x="697820" y="1611766"/>
                    </a:lnTo>
                    <a:lnTo>
                      <a:pt x="692604" y="1609272"/>
                    </a:lnTo>
                    <a:lnTo>
                      <a:pt x="687388" y="1606550"/>
                    </a:lnTo>
                    <a:lnTo>
                      <a:pt x="677636" y="1600881"/>
                    </a:lnTo>
                    <a:lnTo>
                      <a:pt x="668111" y="1594531"/>
                    </a:lnTo>
                    <a:lnTo>
                      <a:pt x="658359" y="1587500"/>
                    </a:lnTo>
                    <a:lnTo>
                      <a:pt x="649288" y="1580243"/>
                    </a:lnTo>
                    <a:lnTo>
                      <a:pt x="640217" y="1572533"/>
                    </a:lnTo>
                    <a:lnTo>
                      <a:pt x="631826" y="1564141"/>
                    </a:lnTo>
                    <a:lnTo>
                      <a:pt x="623434" y="1555297"/>
                    </a:lnTo>
                    <a:lnTo>
                      <a:pt x="615497" y="1546225"/>
                    </a:lnTo>
                    <a:lnTo>
                      <a:pt x="607559" y="1536700"/>
                    </a:lnTo>
                    <a:lnTo>
                      <a:pt x="600075" y="1526722"/>
                    </a:lnTo>
                    <a:lnTo>
                      <a:pt x="592818" y="1516516"/>
                    </a:lnTo>
                    <a:lnTo>
                      <a:pt x="586015" y="1505858"/>
                    </a:lnTo>
                    <a:lnTo>
                      <a:pt x="579665" y="1494745"/>
                    </a:lnTo>
                    <a:lnTo>
                      <a:pt x="573315" y="1483633"/>
                    </a:lnTo>
                    <a:lnTo>
                      <a:pt x="567418" y="1472066"/>
                    </a:lnTo>
                    <a:lnTo>
                      <a:pt x="561975" y="1460274"/>
                    </a:lnTo>
                    <a:lnTo>
                      <a:pt x="556533" y="1448254"/>
                    </a:lnTo>
                    <a:lnTo>
                      <a:pt x="551997" y="1436008"/>
                    </a:lnTo>
                    <a:lnTo>
                      <a:pt x="547234" y="1423761"/>
                    </a:lnTo>
                    <a:lnTo>
                      <a:pt x="543152" y="1411061"/>
                    </a:lnTo>
                    <a:lnTo>
                      <a:pt x="539524" y="1398361"/>
                    </a:lnTo>
                    <a:lnTo>
                      <a:pt x="535895" y="1385208"/>
                    </a:lnTo>
                    <a:lnTo>
                      <a:pt x="532947" y="1372281"/>
                    </a:lnTo>
                    <a:lnTo>
                      <a:pt x="529999" y="1359354"/>
                    </a:lnTo>
                    <a:lnTo>
                      <a:pt x="520247" y="1352324"/>
                    </a:lnTo>
                    <a:lnTo>
                      <a:pt x="511402" y="1345293"/>
                    </a:lnTo>
                    <a:lnTo>
                      <a:pt x="503238" y="1338036"/>
                    </a:lnTo>
                    <a:lnTo>
                      <a:pt x="495981" y="1331006"/>
                    </a:lnTo>
                    <a:lnTo>
                      <a:pt x="489404" y="1324202"/>
                    </a:lnTo>
                    <a:lnTo>
                      <a:pt x="483734" y="1317172"/>
                    </a:lnTo>
                    <a:lnTo>
                      <a:pt x="478518" y="1310141"/>
                    </a:lnTo>
                    <a:lnTo>
                      <a:pt x="474209" y="1303111"/>
                    </a:lnTo>
                    <a:lnTo>
                      <a:pt x="470581" y="1296081"/>
                    </a:lnTo>
                    <a:lnTo>
                      <a:pt x="467633" y="1289277"/>
                    </a:lnTo>
                    <a:lnTo>
                      <a:pt x="465365" y="1282927"/>
                    </a:lnTo>
                    <a:lnTo>
                      <a:pt x="463550" y="1276124"/>
                    </a:lnTo>
                    <a:lnTo>
                      <a:pt x="462416" y="1270000"/>
                    </a:lnTo>
                    <a:lnTo>
                      <a:pt x="461963" y="1263424"/>
                    </a:lnTo>
                    <a:lnTo>
                      <a:pt x="462190" y="1257527"/>
                    </a:lnTo>
                    <a:lnTo>
                      <a:pt x="462643" y="1251404"/>
                    </a:lnTo>
                    <a:lnTo>
                      <a:pt x="463777" y="1245734"/>
                    </a:lnTo>
                    <a:lnTo>
                      <a:pt x="465591" y="1240065"/>
                    </a:lnTo>
                    <a:lnTo>
                      <a:pt x="467633" y="1234849"/>
                    </a:lnTo>
                    <a:lnTo>
                      <a:pt x="469900" y="1229633"/>
                    </a:lnTo>
                    <a:lnTo>
                      <a:pt x="473075" y="1224870"/>
                    </a:lnTo>
                    <a:lnTo>
                      <a:pt x="476477" y="1220108"/>
                    </a:lnTo>
                    <a:lnTo>
                      <a:pt x="480106" y="1216025"/>
                    </a:lnTo>
                    <a:lnTo>
                      <a:pt x="484188" y="1211943"/>
                    </a:lnTo>
                    <a:lnTo>
                      <a:pt x="488724" y="1208088"/>
                    </a:lnTo>
                    <a:lnTo>
                      <a:pt x="493486" y="1204459"/>
                    </a:lnTo>
                    <a:lnTo>
                      <a:pt x="498475" y="1201511"/>
                    </a:lnTo>
                    <a:lnTo>
                      <a:pt x="503918" y="1198790"/>
                    </a:lnTo>
                    <a:lnTo>
                      <a:pt x="509361" y="1196295"/>
                    </a:lnTo>
                    <a:lnTo>
                      <a:pt x="515258" y="1194254"/>
                    </a:lnTo>
                    <a:lnTo>
                      <a:pt x="521381" y="1192667"/>
                    </a:lnTo>
                    <a:lnTo>
                      <a:pt x="527504" y="1191306"/>
                    </a:lnTo>
                    <a:lnTo>
                      <a:pt x="529999" y="1178606"/>
                    </a:lnTo>
                    <a:lnTo>
                      <a:pt x="532493" y="1166133"/>
                    </a:lnTo>
                    <a:lnTo>
                      <a:pt x="536575" y="1142093"/>
                    </a:lnTo>
                    <a:lnTo>
                      <a:pt x="540431" y="1118961"/>
                    </a:lnTo>
                    <a:lnTo>
                      <a:pt x="544513" y="1097190"/>
                    </a:lnTo>
                    <a:lnTo>
                      <a:pt x="546781" y="1086531"/>
                    </a:lnTo>
                    <a:lnTo>
                      <a:pt x="548822" y="1076552"/>
                    </a:lnTo>
                    <a:lnTo>
                      <a:pt x="551317" y="1066574"/>
                    </a:lnTo>
                    <a:lnTo>
                      <a:pt x="554038" y="1057275"/>
                    </a:lnTo>
                    <a:lnTo>
                      <a:pt x="556759" y="1048204"/>
                    </a:lnTo>
                    <a:lnTo>
                      <a:pt x="560161" y="1039360"/>
                    </a:lnTo>
                    <a:lnTo>
                      <a:pt x="563790" y="1030742"/>
                    </a:lnTo>
                    <a:lnTo>
                      <a:pt x="567645" y="1022804"/>
                    </a:lnTo>
                    <a:lnTo>
                      <a:pt x="575809" y="1025299"/>
                    </a:lnTo>
                    <a:lnTo>
                      <a:pt x="586695" y="1028701"/>
                    </a:lnTo>
                    <a:lnTo>
                      <a:pt x="600075" y="1032330"/>
                    </a:lnTo>
                    <a:lnTo>
                      <a:pt x="607786" y="1034144"/>
                    </a:lnTo>
                    <a:lnTo>
                      <a:pt x="615950" y="1035958"/>
                    </a:lnTo>
                    <a:lnTo>
                      <a:pt x="625022" y="1037772"/>
                    </a:lnTo>
                    <a:lnTo>
                      <a:pt x="634320" y="1039360"/>
                    </a:lnTo>
                    <a:lnTo>
                      <a:pt x="644072" y="1040947"/>
                    </a:lnTo>
                    <a:lnTo>
                      <a:pt x="654731" y="1042308"/>
                    </a:lnTo>
                    <a:lnTo>
                      <a:pt x="665617" y="1043215"/>
                    </a:lnTo>
                    <a:lnTo>
                      <a:pt x="676956" y="1044122"/>
                    </a:lnTo>
                    <a:lnTo>
                      <a:pt x="688749" y="1044576"/>
                    </a:lnTo>
                    <a:lnTo>
                      <a:pt x="700995" y="1044576"/>
                    </a:lnTo>
                    <a:lnTo>
                      <a:pt x="713468" y="1044576"/>
                    </a:lnTo>
                    <a:lnTo>
                      <a:pt x="726395" y="1043896"/>
                    </a:lnTo>
                    <a:lnTo>
                      <a:pt x="739549" y="1042762"/>
                    </a:lnTo>
                    <a:lnTo>
                      <a:pt x="753156" y="1041174"/>
                    </a:lnTo>
                    <a:lnTo>
                      <a:pt x="766763" y="1039133"/>
                    </a:lnTo>
                    <a:lnTo>
                      <a:pt x="780824" y="1036185"/>
                    </a:lnTo>
                    <a:lnTo>
                      <a:pt x="795111" y="1033010"/>
                    </a:lnTo>
                    <a:lnTo>
                      <a:pt x="809626" y="1028928"/>
                    </a:lnTo>
                    <a:lnTo>
                      <a:pt x="816883" y="1026887"/>
                    </a:lnTo>
                    <a:lnTo>
                      <a:pt x="824140" y="1024619"/>
                    </a:lnTo>
                    <a:lnTo>
                      <a:pt x="831624" y="1022124"/>
                    </a:lnTo>
                    <a:lnTo>
                      <a:pt x="838881" y="1019176"/>
                    </a:lnTo>
                    <a:lnTo>
                      <a:pt x="846365" y="1016228"/>
                    </a:lnTo>
                    <a:lnTo>
                      <a:pt x="853849" y="1013280"/>
                    </a:lnTo>
                    <a:lnTo>
                      <a:pt x="861560" y="1009878"/>
                    </a:lnTo>
                    <a:lnTo>
                      <a:pt x="869044" y="1006249"/>
                    </a:lnTo>
                    <a:lnTo>
                      <a:pt x="876527" y="1002621"/>
                    </a:lnTo>
                    <a:lnTo>
                      <a:pt x="884011" y="998538"/>
                    </a:lnTo>
                    <a:lnTo>
                      <a:pt x="891495" y="994230"/>
                    </a:lnTo>
                    <a:lnTo>
                      <a:pt x="898979" y="989921"/>
                    </a:lnTo>
                    <a:lnTo>
                      <a:pt x="906463" y="985158"/>
                    </a:lnTo>
                    <a:lnTo>
                      <a:pt x="914401" y="980622"/>
                    </a:lnTo>
                    <a:lnTo>
                      <a:pt x="921885" y="975406"/>
                    </a:lnTo>
                    <a:lnTo>
                      <a:pt x="929369" y="969963"/>
                    </a:lnTo>
                    <a:close/>
                    <a:moveTo>
                      <a:pt x="774700" y="801688"/>
                    </a:moveTo>
                    <a:lnTo>
                      <a:pt x="790563" y="802369"/>
                    </a:lnTo>
                    <a:lnTo>
                      <a:pt x="805746" y="803050"/>
                    </a:lnTo>
                    <a:lnTo>
                      <a:pt x="820702" y="804638"/>
                    </a:lnTo>
                    <a:lnTo>
                      <a:pt x="835205" y="806681"/>
                    </a:lnTo>
                    <a:lnTo>
                      <a:pt x="849255" y="809177"/>
                    </a:lnTo>
                    <a:lnTo>
                      <a:pt x="863079" y="812353"/>
                    </a:lnTo>
                    <a:lnTo>
                      <a:pt x="875996" y="815757"/>
                    </a:lnTo>
                    <a:lnTo>
                      <a:pt x="882567" y="817799"/>
                    </a:lnTo>
                    <a:lnTo>
                      <a:pt x="888459" y="819842"/>
                    </a:lnTo>
                    <a:lnTo>
                      <a:pt x="894578" y="822111"/>
                    </a:lnTo>
                    <a:lnTo>
                      <a:pt x="900243" y="824380"/>
                    </a:lnTo>
                    <a:lnTo>
                      <a:pt x="906135" y="826649"/>
                    </a:lnTo>
                    <a:lnTo>
                      <a:pt x="911574" y="829372"/>
                    </a:lnTo>
                    <a:lnTo>
                      <a:pt x="916559" y="831868"/>
                    </a:lnTo>
                    <a:lnTo>
                      <a:pt x="921771" y="834818"/>
                    </a:lnTo>
                    <a:lnTo>
                      <a:pt x="926757" y="837314"/>
                    </a:lnTo>
                    <a:lnTo>
                      <a:pt x="931516" y="840491"/>
                    </a:lnTo>
                    <a:lnTo>
                      <a:pt x="935821" y="843214"/>
                    </a:lnTo>
                    <a:lnTo>
                      <a:pt x="940127" y="846391"/>
                    </a:lnTo>
                    <a:lnTo>
                      <a:pt x="944206" y="849568"/>
                    </a:lnTo>
                    <a:lnTo>
                      <a:pt x="948058" y="852518"/>
                    </a:lnTo>
                    <a:lnTo>
                      <a:pt x="951684" y="855921"/>
                    </a:lnTo>
                    <a:lnTo>
                      <a:pt x="955083" y="859325"/>
                    </a:lnTo>
                    <a:lnTo>
                      <a:pt x="958029" y="862956"/>
                    </a:lnTo>
                    <a:lnTo>
                      <a:pt x="960975" y="866359"/>
                    </a:lnTo>
                    <a:lnTo>
                      <a:pt x="966867" y="866586"/>
                    </a:lnTo>
                    <a:lnTo>
                      <a:pt x="972986" y="867494"/>
                    </a:lnTo>
                    <a:lnTo>
                      <a:pt x="978651" y="868402"/>
                    </a:lnTo>
                    <a:lnTo>
                      <a:pt x="984090" y="869990"/>
                    </a:lnTo>
                    <a:lnTo>
                      <a:pt x="989302" y="871579"/>
                    </a:lnTo>
                    <a:lnTo>
                      <a:pt x="994287" y="873621"/>
                    </a:lnTo>
                    <a:lnTo>
                      <a:pt x="999273" y="876117"/>
                    </a:lnTo>
                    <a:lnTo>
                      <a:pt x="1003805" y="878840"/>
                    </a:lnTo>
                    <a:lnTo>
                      <a:pt x="1008337" y="882017"/>
                    </a:lnTo>
                    <a:lnTo>
                      <a:pt x="1012416" y="885194"/>
                    </a:lnTo>
                    <a:lnTo>
                      <a:pt x="1016722" y="888824"/>
                    </a:lnTo>
                    <a:lnTo>
                      <a:pt x="1020574" y="892909"/>
                    </a:lnTo>
                    <a:lnTo>
                      <a:pt x="1024200" y="896993"/>
                    </a:lnTo>
                    <a:lnTo>
                      <a:pt x="1027599" y="901078"/>
                    </a:lnTo>
                    <a:lnTo>
                      <a:pt x="1030999" y="905843"/>
                    </a:lnTo>
                    <a:lnTo>
                      <a:pt x="1034171" y="910835"/>
                    </a:lnTo>
                    <a:lnTo>
                      <a:pt x="1037117" y="915600"/>
                    </a:lnTo>
                    <a:lnTo>
                      <a:pt x="1040063" y="921046"/>
                    </a:lnTo>
                    <a:lnTo>
                      <a:pt x="1042556" y="926492"/>
                    </a:lnTo>
                    <a:lnTo>
                      <a:pt x="1045048" y="931938"/>
                    </a:lnTo>
                    <a:lnTo>
                      <a:pt x="1047541" y="938065"/>
                    </a:lnTo>
                    <a:lnTo>
                      <a:pt x="1049807" y="943965"/>
                    </a:lnTo>
                    <a:lnTo>
                      <a:pt x="1051847" y="949865"/>
                    </a:lnTo>
                    <a:lnTo>
                      <a:pt x="1053886" y="956218"/>
                    </a:lnTo>
                    <a:lnTo>
                      <a:pt x="1055699" y="962572"/>
                    </a:lnTo>
                    <a:lnTo>
                      <a:pt x="1057286" y="969153"/>
                    </a:lnTo>
                    <a:lnTo>
                      <a:pt x="1060458" y="982314"/>
                    </a:lnTo>
                    <a:lnTo>
                      <a:pt x="1062724" y="996156"/>
                    </a:lnTo>
                    <a:lnTo>
                      <a:pt x="1064764" y="1009997"/>
                    </a:lnTo>
                    <a:lnTo>
                      <a:pt x="1066577" y="1024066"/>
                    </a:lnTo>
                    <a:lnTo>
                      <a:pt x="1067936" y="1038362"/>
                    </a:lnTo>
                    <a:lnTo>
                      <a:pt x="1069069" y="1052430"/>
                    </a:lnTo>
                    <a:lnTo>
                      <a:pt x="1069523" y="1066499"/>
                    </a:lnTo>
                    <a:lnTo>
                      <a:pt x="1069749" y="1080341"/>
                    </a:lnTo>
                    <a:lnTo>
                      <a:pt x="1069976" y="1093956"/>
                    </a:lnTo>
                    <a:lnTo>
                      <a:pt x="1069749" y="1107117"/>
                    </a:lnTo>
                    <a:lnTo>
                      <a:pt x="1069523" y="1120051"/>
                    </a:lnTo>
                    <a:lnTo>
                      <a:pt x="1069069" y="1132305"/>
                    </a:lnTo>
                    <a:lnTo>
                      <a:pt x="1068390" y="1143878"/>
                    </a:lnTo>
                    <a:lnTo>
                      <a:pt x="1067030" y="1165208"/>
                    </a:lnTo>
                    <a:lnTo>
                      <a:pt x="1065444" y="1182907"/>
                    </a:lnTo>
                    <a:lnTo>
                      <a:pt x="1064084" y="1196295"/>
                    </a:lnTo>
                    <a:lnTo>
                      <a:pt x="1056832" y="1192665"/>
                    </a:lnTo>
                    <a:lnTo>
                      <a:pt x="1053207" y="1191076"/>
                    </a:lnTo>
                    <a:lnTo>
                      <a:pt x="1049581" y="1189715"/>
                    </a:lnTo>
                    <a:lnTo>
                      <a:pt x="1045728" y="1188353"/>
                    </a:lnTo>
                    <a:lnTo>
                      <a:pt x="1041876" y="1187219"/>
                    </a:lnTo>
                    <a:lnTo>
                      <a:pt x="1037570" y="1186311"/>
                    </a:lnTo>
                    <a:lnTo>
                      <a:pt x="1033491" y="1185403"/>
                    </a:lnTo>
                    <a:lnTo>
                      <a:pt x="1027826" y="1146147"/>
                    </a:lnTo>
                    <a:lnTo>
                      <a:pt x="1024880" y="1127086"/>
                    </a:lnTo>
                    <a:lnTo>
                      <a:pt x="1021934" y="1109159"/>
                    </a:lnTo>
                    <a:lnTo>
                      <a:pt x="1018761" y="1091914"/>
                    </a:lnTo>
                    <a:lnTo>
                      <a:pt x="1015136" y="1075122"/>
                    </a:lnTo>
                    <a:lnTo>
                      <a:pt x="1013096" y="1067180"/>
                    </a:lnTo>
                    <a:lnTo>
                      <a:pt x="1010603" y="1059465"/>
                    </a:lnTo>
                    <a:lnTo>
                      <a:pt x="1008337" y="1051523"/>
                    </a:lnTo>
                    <a:lnTo>
                      <a:pt x="1006071" y="1044262"/>
                    </a:lnTo>
                    <a:lnTo>
                      <a:pt x="1003125" y="1037000"/>
                    </a:lnTo>
                    <a:lnTo>
                      <a:pt x="1000406" y="1029966"/>
                    </a:lnTo>
                    <a:lnTo>
                      <a:pt x="997233" y="1023159"/>
                    </a:lnTo>
                    <a:lnTo>
                      <a:pt x="994061" y="1016578"/>
                    </a:lnTo>
                    <a:lnTo>
                      <a:pt x="990435" y="1009997"/>
                    </a:lnTo>
                    <a:lnTo>
                      <a:pt x="986583" y="1003871"/>
                    </a:lnTo>
                    <a:lnTo>
                      <a:pt x="982504" y="997971"/>
                    </a:lnTo>
                    <a:lnTo>
                      <a:pt x="977971" y="992298"/>
                    </a:lnTo>
                    <a:lnTo>
                      <a:pt x="973439" y="986852"/>
                    </a:lnTo>
                    <a:lnTo>
                      <a:pt x="968454" y="981406"/>
                    </a:lnTo>
                    <a:lnTo>
                      <a:pt x="963241" y="976414"/>
                    </a:lnTo>
                    <a:lnTo>
                      <a:pt x="957576" y="971422"/>
                    </a:lnTo>
                    <a:lnTo>
                      <a:pt x="951458" y="966657"/>
                    </a:lnTo>
                    <a:lnTo>
                      <a:pt x="945112" y="962345"/>
                    </a:lnTo>
                    <a:lnTo>
                      <a:pt x="938087" y="958261"/>
                    </a:lnTo>
                    <a:lnTo>
                      <a:pt x="931063" y="954403"/>
                    </a:lnTo>
                    <a:lnTo>
                      <a:pt x="923131" y="960076"/>
                    </a:lnTo>
                    <a:lnTo>
                      <a:pt x="915426" y="965295"/>
                    </a:lnTo>
                    <a:lnTo>
                      <a:pt x="907268" y="970287"/>
                    </a:lnTo>
                    <a:lnTo>
                      <a:pt x="899563" y="975052"/>
                    </a:lnTo>
                    <a:lnTo>
                      <a:pt x="891632" y="979818"/>
                    </a:lnTo>
                    <a:lnTo>
                      <a:pt x="883701" y="984129"/>
                    </a:lnTo>
                    <a:lnTo>
                      <a:pt x="875996" y="988213"/>
                    </a:lnTo>
                    <a:lnTo>
                      <a:pt x="868291" y="992298"/>
                    </a:lnTo>
                    <a:lnTo>
                      <a:pt x="860359" y="995929"/>
                    </a:lnTo>
                    <a:lnTo>
                      <a:pt x="852655" y="999559"/>
                    </a:lnTo>
                    <a:lnTo>
                      <a:pt x="844950" y="1002509"/>
                    </a:lnTo>
                    <a:lnTo>
                      <a:pt x="837018" y="1005686"/>
                    </a:lnTo>
                    <a:lnTo>
                      <a:pt x="829314" y="1008636"/>
                    </a:lnTo>
                    <a:lnTo>
                      <a:pt x="821835" y="1011359"/>
                    </a:lnTo>
                    <a:lnTo>
                      <a:pt x="814357" y="1013628"/>
                    </a:lnTo>
                    <a:lnTo>
                      <a:pt x="806879" y="1016124"/>
                    </a:lnTo>
                    <a:lnTo>
                      <a:pt x="791696" y="1020209"/>
                    </a:lnTo>
                    <a:lnTo>
                      <a:pt x="776966" y="1023612"/>
                    </a:lnTo>
                    <a:lnTo>
                      <a:pt x="762690" y="1026335"/>
                    </a:lnTo>
                    <a:lnTo>
                      <a:pt x="748413" y="1028832"/>
                    </a:lnTo>
                    <a:lnTo>
                      <a:pt x="734590" y="1030420"/>
                    </a:lnTo>
                    <a:lnTo>
                      <a:pt x="720993" y="1031328"/>
                    </a:lnTo>
                    <a:lnTo>
                      <a:pt x="707849" y="1032235"/>
                    </a:lnTo>
                    <a:lnTo>
                      <a:pt x="694932" y="1032462"/>
                    </a:lnTo>
                    <a:lnTo>
                      <a:pt x="682469" y="1032235"/>
                    </a:lnTo>
                    <a:lnTo>
                      <a:pt x="670232" y="1031555"/>
                    </a:lnTo>
                    <a:lnTo>
                      <a:pt x="658675" y="1030874"/>
                    </a:lnTo>
                    <a:lnTo>
                      <a:pt x="647570" y="1029739"/>
                    </a:lnTo>
                    <a:lnTo>
                      <a:pt x="636920" y="1028605"/>
                    </a:lnTo>
                    <a:lnTo>
                      <a:pt x="626496" y="1027016"/>
                    </a:lnTo>
                    <a:lnTo>
                      <a:pt x="616978" y="1025201"/>
                    </a:lnTo>
                    <a:lnTo>
                      <a:pt x="607913" y="1023385"/>
                    </a:lnTo>
                    <a:lnTo>
                      <a:pt x="599302" y="1021570"/>
                    </a:lnTo>
                    <a:lnTo>
                      <a:pt x="591597" y="1019755"/>
                    </a:lnTo>
                    <a:lnTo>
                      <a:pt x="577547" y="1015897"/>
                    </a:lnTo>
                    <a:lnTo>
                      <a:pt x="566443" y="1012267"/>
                    </a:lnTo>
                    <a:lnTo>
                      <a:pt x="558059" y="1009317"/>
                    </a:lnTo>
                    <a:lnTo>
                      <a:pt x="553980" y="1017940"/>
                    </a:lnTo>
                    <a:lnTo>
                      <a:pt x="550127" y="1026789"/>
                    </a:lnTo>
                    <a:lnTo>
                      <a:pt x="546728" y="1035866"/>
                    </a:lnTo>
                    <a:lnTo>
                      <a:pt x="543782" y="1045396"/>
                    </a:lnTo>
                    <a:lnTo>
                      <a:pt x="541063" y="1055607"/>
                    </a:lnTo>
                    <a:lnTo>
                      <a:pt x="538343" y="1065591"/>
                    </a:lnTo>
                    <a:lnTo>
                      <a:pt x="536077" y="1076257"/>
                    </a:lnTo>
                    <a:lnTo>
                      <a:pt x="533811" y="1087148"/>
                    </a:lnTo>
                    <a:lnTo>
                      <a:pt x="529505" y="1110067"/>
                    </a:lnTo>
                    <a:lnTo>
                      <a:pt x="525653" y="1133893"/>
                    </a:lnTo>
                    <a:lnTo>
                      <a:pt x="521347" y="1159081"/>
                    </a:lnTo>
                    <a:lnTo>
                      <a:pt x="518628" y="1172242"/>
                    </a:lnTo>
                    <a:lnTo>
                      <a:pt x="516135" y="1185403"/>
                    </a:lnTo>
                    <a:lnTo>
                      <a:pt x="512056" y="1186311"/>
                    </a:lnTo>
                    <a:lnTo>
                      <a:pt x="507751" y="1187219"/>
                    </a:lnTo>
                    <a:lnTo>
                      <a:pt x="503672" y="1188580"/>
                    </a:lnTo>
                    <a:lnTo>
                      <a:pt x="499819" y="1189942"/>
                    </a:lnTo>
                    <a:lnTo>
                      <a:pt x="495967" y="1191530"/>
                    </a:lnTo>
                    <a:lnTo>
                      <a:pt x="492341" y="1192891"/>
                    </a:lnTo>
                    <a:lnTo>
                      <a:pt x="488715" y="1195161"/>
                    </a:lnTo>
                    <a:lnTo>
                      <a:pt x="485089" y="1196976"/>
                    </a:lnTo>
                    <a:lnTo>
                      <a:pt x="482823" y="1181546"/>
                    </a:lnTo>
                    <a:lnTo>
                      <a:pt x="481464" y="1172015"/>
                    </a:lnTo>
                    <a:lnTo>
                      <a:pt x="480331" y="1161123"/>
                    </a:lnTo>
                    <a:lnTo>
                      <a:pt x="479424" y="1148870"/>
                    </a:lnTo>
                    <a:lnTo>
                      <a:pt x="478518" y="1135935"/>
                    </a:lnTo>
                    <a:lnTo>
                      <a:pt x="478064" y="1121867"/>
                    </a:lnTo>
                    <a:lnTo>
                      <a:pt x="477838" y="1107344"/>
                    </a:lnTo>
                    <a:lnTo>
                      <a:pt x="478064" y="1092141"/>
                    </a:lnTo>
                    <a:lnTo>
                      <a:pt x="478744" y="1076030"/>
                    </a:lnTo>
                    <a:lnTo>
                      <a:pt x="480104" y="1059692"/>
                    </a:lnTo>
                    <a:lnTo>
                      <a:pt x="481237" y="1051296"/>
                    </a:lnTo>
                    <a:lnTo>
                      <a:pt x="482144" y="1043127"/>
                    </a:lnTo>
                    <a:lnTo>
                      <a:pt x="483503" y="1034504"/>
                    </a:lnTo>
                    <a:lnTo>
                      <a:pt x="484863" y="1025882"/>
                    </a:lnTo>
                    <a:lnTo>
                      <a:pt x="486676" y="1017259"/>
                    </a:lnTo>
                    <a:lnTo>
                      <a:pt x="488489" y="1008863"/>
                    </a:lnTo>
                    <a:lnTo>
                      <a:pt x="490528" y="1000240"/>
                    </a:lnTo>
                    <a:lnTo>
                      <a:pt x="492794" y="991617"/>
                    </a:lnTo>
                    <a:lnTo>
                      <a:pt x="495514" y="983221"/>
                    </a:lnTo>
                    <a:lnTo>
                      <a:pt x="498233" y="974599"/>
                    </a:lnTo>
                    <a:lnTo>
                      <a:pt x="501406" y="966203"/>
                    </a:lnTo>
                    <a:lnTo>
                      <a:pt x="504578" y="957580"/>
                    </a:lnTo>
                    <a:lnTo>
                      <a:pt x="508204" y="949411"/>
                    </a:lnTo>
                    <a:lnTo>
                      <a:pt x="512056" y="941242"/>
                    </a:lnTo>
                    <a:lnTo>
                      <a:pt x="516362" y="933073"/>
                    </a:lnTo>
                    <a:lnTo>
                      <a:pt x="520894" y="924904"/>
                    </a:lnTo>
                    <a:lnTo>
                      <a:pt x="525653" y="917189"/>
                    </a:lnTo>
                    <a:lnTo>
                      <a:pt x="530639" y="909474"/>
                    </a:lnTo>
                    <a:lnTo>
                      <a:pt x="536077" y="901985"/>
                    </a:lnTo>
                    <a:lnTo>
                      <a:pt x="541969" y="894270"/>
                    </a:lnTo>
                    <a:lnTo>
                      <a:pt x="548314" y="887009"/>
                    </a:lnTo>
                    <a:lnTo>
                      <a:pt x="554659" y="880201"/>
                    </a:lnTo>
                    <a:lnTo>
                      <a:pt x="561458" y="873394"/>
                    </a:lnTo>
                    <a:lnTo>
                      <a:pt x="568709" y="866813"/>
                    </a:lnTo>
                    <a:lnTo>
                      <a:pt x="576414" y="860460"/>
                    </a:lnTo>
                    <a:lnTo>
                      <a:pt x="584572" y="854333"/>
                    </a:lnTo>
                    <a:lnTo>
                      <a:pt x="592730" y="848433"/>
                    </a:lnTo>
                    <a:lnTo>
                      <a:pt x="601795" y="842987"/>
                    </a:lnTo>
                    <a:lnTo>
                      <a:pt x="611313" y="837541"/>
                    </a:lnTo>
                    <a:lnTo>
                      <a:pt x="620830" y="832549"/>
                    </a:lnTo>
                    <a:lnTo>
                      <a:pt x="630801" y="828011"/>
                    </a:lnTo>
                    <a:lnTo>
                      <a:pt x="641452" y="823926"/>
                    </a:lnTo>
                    <a:lnTo>
                      <a:pt x="652783" y="819615"/>
                    </a:lnTo>
                    <a:lnTo>
                      <a:pt x="664340" y="815984"/>
                    </a:lnTo>
                    <a:lnTo>
                      <a:pt x="676350" y="812807"/>
                    </a:lnTo>
                    <a:lnTo>
                      <a:pt x="689041" y="810084"/>
                    </a:lnTo>
                    <a:lnTo>
                      <a:pt x="701957" y="807815"/>
                    </a:lnTo>
                    <a:lnTo>
                      <a:pt x="715328" y="805546"/>
                    </a:lnTo>
                    <a:lnTo>
                      <a:pt x="729378" y="804184"/>
                    </a:lnTo>
                    <a:lnTo>
                      <a:pt x="744107" y="802823"/>
                    </a:lnTo>
                    <a:lnTo>
                      <a:pt x="759064" y="801915"/>
                    </a:lnTo>
                    <a:lnTo>
                      <a:pt x="774700" y="801688"/>
                    </a:lnTo>
                    <a:close/>
                    <a:moveTo>
                      <a:pt x="44000" y="736683"/>
                    </a:moveTo>
                    <a:lnTo>
                      <a:pt x="44000" y="2267412"/>
                    </a:lnTo>
                    <a:lnTo>
                      <a:pt x="2830736" y="2267412"/>
                    </a:lnTo>
                    <a:lnTo>
                      <a:pt x="2830736" y="736683"/>
                    </a:lnTo>
                    <a:lnTo>
                      <a:pt x="44000" y="736683"/>
                    </a:lnTo>
                    <a:close/>
                    <a:moveTo>
                      <a:pt x="1266245" y="538738"/>
                    </a:moveTo>
                    <a:lnTo>
                      <a:pt x="1261935" y="538964"/>
                    </a:lnTo>
                    <a:lnTo>
                      <a:pt x="1257399" y="539645"/>
                    </a:lnTo>
                    <a:lnTo>
                      <a:pt x="1253317" y="540778"/>
                    </a:lnTo>
                    <a:lnTo>
                      <a:pt x="1249234" y="542365"/>
                    </a:lnTo>
                    <a:lnTo>
                      <a:pt x="1245605" y="544179"/>
                    </a:lnTo>
                    <a:lnTo>
                      <a:pt x="1241977" y="546220"/>
                    </a:lnTo>
                    <a:lnTo>
                      <a:pt x="1238348" y="548714"/>
                    </a:lnTo>
                    <a:lnTo>
                      <a:pt x="1235172" y="551662"/>
                    </a:lnTo>
                    <a:lnTo>
                      <a:pt x="1232224" y="554836"/>
                    </a:lnTo>
                    <a:lnTo>
                      <a:pt x="1229956" y="558237"/>
                    </a:lnTo>
                    <a:lnTo>
                      <a:pt x="1227688" y="561865"/>
                    </a:lnTo>
                    <a:lnTo>
                      <a:pt x="1225874" y="565720"/>
                    </a:lnTo>
                    <a:lnTo>
                      <a:pt x="1224286" y="569574"/>
                    </a:lnTo>
                    <a:lnTo>
                      <a:pt x="1223152" y="573883"/>
                    </a:lnTo>
                    <a:lnTo>
                      <a:pt x="1222471" y="578191"/>
                    </a:lnTo>
                    <a:lnTo>
                      <a:pt x="1222471" y="582725"/>
                    </a:lnTo>
                    <a:lnTo>
                      <a:pt x="1222471" y="604719"/>
                    </a:lnTo>
                    <a:lnTo>
                      <a:pt x="1222471" y="609254"/>
                    </a:lnTo>
                    <a:lnTo>
                      <a:pt x="1223152" y="613562"/>
                    </a:lnTo>
                    <a:lnTo>
                      <a:pt x="1224286" y="617870"/>
                    </a:lnTo>
                    <a:lnTo>
                      <a:pt x="1225874" y="621725"/>
                    </a:lnTo>
                    <a:lnTo>
                      <a:pt x="1227688" y="625579"/>
                    </a:lnTo>
                    <a:lnTo>
                      <a:pt x="1229956" y="629207"/>
                    </a:lnTo>
                    <a:lnTo>
                      <a:pt x="1232224" y="632608"/>
                    </a:lnTo>
                    <a:lnTo>
                      <a:pt x="1235172" y="635556"/>
                    </a:lnTo>
                    <a:lnTo>
                      <a:pt x="1238348" y="638504"/>
                    </a:lnTo>
                    <a:lnTo>
                      <a:pt x="1241977" y="640998"/>
                    </a:lnTo>
                    <a:lnTo>
                      <a:pt x="1245605" y="643492"/>
                    </a:lnTo>
                    <a:lnTo>
                      <a:pt x="1249234" y="645306"/>
                    </a:lnTo>
                    <a:lnTo>
                      <a:pt x="1253317" y="646893"/>
                    </a:lnTo>
                    <a:lnTo>
                      <a:pt x="1257399" y="647800"/>
                    </a:lnTo>
                    <a:lnTo>
                      <a:pt x="1261935" y="648254"/>
                    </a:lnTo>
                    <a:lnTo>
                      <a:pt x="1266245" y="648707"/>
                    </a:lnTo>
                    <a:lnTo>
                      <a:pt x="1608265" y="648707"/>
                    </a:lnTo>
                    <a:lnTo>
                      <a:pt x="1613028" y="648254"/>
                    </a:lnTo>
                    <a:lnTo>
                      <a:pt x="1617337" y="647800"/>
                    </a:lnTo>
                    <a:lnTo>
                      <a:pt x="1621419" y="646893"/>
                    </a:lnTo>
                    <a:lnTo>
                      <a:pt x="1625502" y="645306"/>
                    </a:lnTo>
                    <a:lnTo>
                      <a:pt x="1629358" y="643492"/>
                    </a:lnTo>
                    <a:lnTo>
                      <a:pt x="1632986" y="640998"/>
                    </a:lnTo>
                    <a:lnTo>
                      <a:pt x="1636388" y="638504"/>
                    </a:lnTo>
                    <a:lnTo>
                      <a:pt x="1639337" y="635556"/>
                    </a:lnTo>
                    <a:lnTo>
                      <a:pt x="1642285" y="632608"/>
                    </a:lnTo>
                    <a:lnTo>
                      <a:pt x="1644780" y="629207"/>
                    </a:lnTo>
                    <a:lnTo>
                      <a:pt x="1647275" y="625579"/>
                    </a:lnTo>
                    <a:lnTo>
                      <a:pt x="1649089" y="621725"/>
                    </a:lnTo>
                    <a:lnTo>
                      <a:pt x="1650224" y="617870"/>
                    </a:lnTo>
                    <a:lnTo>
                      <a:pt x="1651584" y="613562"/>
                    </a:lnTo>
                    <a:lnTo>
                      <a:pt x="1652038" y="609254"/>
                    </a:lnTo>
                    <a:lnTo>
                      <a:pt x="1652492" y="604719"/>
                    </a:lnTo>
                    <a:lnTo>
                      <a:pt x="1652492" y="582725"/>
                    </a:lnTo>
                    <a:lnTo>
                      <a:pt x="1652038" y="578191"/>
                    </a:lnTo>
                    <a:lnTo>
                      <a:pt x="1651584" y="573883"/>
                    </a:lnTo>
                    <a:lnTo>
                      <a:pt x="1650224" y="569574"/>
                    </a:lnTo>
                    <a:lnTo>
                      <a:pt x="1649089" y="565720"/>
                    </a:lnTo>
                    <a:lnTo>
                      <a:pt x="1647275" y="561865"/>
                    </a:lnTo>
                    <a:lnTo>
                      <a:pt x="1644780" y="558237"/>
                    </a:lnTo>
                    <a:lnTo>
                      <a:pt x="1642285" y="554836"/>
                    </a:lnTo>
                    <a:lnTo>
                      <a:pt x="1639337" y="551662"/>
                    </a:lnTo>
                    <a:lnTo>
                      <a:pt x="1636388" y="548714"/>
                    </a:lnTo>
                    <a:lnTo>
                      <a:pt x="1632986" y="546220"/>
                    </a:lnTo>
                    <a:lnTo>
                      <a:pt x="1629358" y="544179"/>
                    </a:lnTo>
                    <a:lnTo>
                      <a:pt x="1625502" y="542365"/>
                    </a:lnTo>
                    <a:lnTo>
                      <a:pt x="1621419" y="540778"/>
                    </a:lnTo>
                    <a:lnTo>
                      <a:pt x="1617337" y="539645"/>
                    </a:lnTo>
                    <a:lnTo>
                      <a:pt x="1613028" y="538964"/>
                    </a:lnTo>
                    <a:lnTo>
                      <a:pt x="1608265" y="538738"/>
                    </a:lnTo>
                    <a:lnTo>
                      <a:pt x="1583997" y="538738"/>
                    </a:lnTo>
                    <a:lnTo>
                      <a:pt x="1583997" y="549848"/>
                    </a:lnTo>
                    <a:lnTo>
                      <a:pt x="1583997" y="554156"/>
                    </a:lnTo>
                    <a:lnTo>
                      <a:pt x="1583090" y="558691"/>
                    </a:lnTo>
                    <a:lnTo>
                      <a:pt x="1582182" y="562772"/>
                    </a:lnTo>
                    <a:lnTo>
                      <a:pt x="1580595" y="566627"/>
                    </a:lnTo>
                    <a:lnTo>
                      <a:pt x="1578780" y="570481"/>
                    </a:lnTo>
                    <a:lnTo>
                      <a:pt x="1576512" y="574109"/>
                    </a:lnTo>
                    <a:lnTo>
                      <a:pt x="1574017" y="577510"/>
                    </a:lnTo>
                    <a:lnTo>
                      <a:pt x="1571296" y="580685"/>
                    </a:lnTo>
                    <a:lnTo>
                      <a:pt x="1568121" y="583632"/>
                    </a:lnTo>
                    <a:lnTo>
                      <a:pt x="1564492" y="586126"/>
                    </a:lnTo>
                    <a:lnTo>
                      <a:pt x="1560863" y="588394"/>
                    </a:lnTo>
                    <a:lnTo>
                      <a:pt x="1557234" y="590208"/>
                    </a:lnTo>
                    <a:lnTo>
                      <a:pt x="1553152" y="591795"/>
                    </a:lnTo>
                    <a:lnTo>
                      <a:pt x="1548842" y="592929"/>
                    </a:lnTo>
                    <a:lnTo>
                      <a:pt x="1544533" y="593382"/>
                    </a:lnTo>
                    <a:lnTo>
                      <a:pt x="1539997" y="593609"/>
                    </a:lnTo>
                    <a:lnTo>
                      <a:pt x="1334739" y="593609"/>
                    </a:lnTo>
                    <a:lnTo>
                      <a:pt x="1330430" y="593382"/>
                    </a:lnTo>
                    <a:lnTo>
                      <a:pt x="1325894" y="592929"/>
                    </a:lnTo>
                    <a:lnTo>
                      <a:pt x="1321811" y="591795"/>
                    </a:lnTo>
                    <a:lnTo>
                      <a:pt x="1317729" y="590208"/>
                    </a:lnTo>
                    <a:lnTo>
                      <a:pt x="1313647" y="588394"/>
                    </a:lnTo>
                    <a:lnTo>
                      <a:pt x="1310018" y="586126"/>
                    </a:lnTo>
                    <a:lnTo>
                      <a:pt x="1306842" y="583632"/>
                    </a:lnTo>
                    <a:lnTo>
                      <a:pt x="1303667" y="580685"/>
                    </a:lnTo>
                    <a:lnTo>
                      <a:pt x="1300719" y="577510"/>
                    </a:lnTo>
                    <a:lnTo>
                      <a:pt x="1298224" y="574109"/>
                    </a:lnTo>
                    <a:lnTo>
                      <a:pt x="1296183" y="570481"/>
                    </a:lnTo>
                    <a:lnTo>
                      <a:pt x="1294368" y="566627"/>
                    </a:lnTo>
                    <a:lnTo>
                      <a:pt x="1292781" y="562772"/>
                    </a:lnTo>
                    <a:lnTo>
                      <a:pt x="1291647" y="558691"/>
                    </a:lnTo>
                    <a:lnTo>
                      <a:pt x="1290966" y="554156"/>
                    </a:lnTo>
                    <a:lnTo>
                      <a:pt x="1290739" y="549848"/>
                    </a:lnTo>
                    <a:lnTo>
                      <a:pt x="1290739" y="538738"/>
                    </a:lnTo>
                    <a:lnTo>
                      <a:pt x="1266245" y="538738"/>
                    </a:lnTo>
                    <a:close/>
                    <a:moveTo>
                      <a:pt x="1433626" y="87976"/>
                    </a:moveTo>
                    <a:lnTo>
                      <a:pt x="1429316" y="88203"/>
                    </a:lnTo>
                    <a:lnTo>
                      <a:pt x="1425688" y="88656"/>
                    </a:lnTo>
                    <a:lnTo>
                      <a:pt x="1421832" y="89336"/>
                    </a:lnTo>
                    <a:lnTo>
                      <a:pt x="1417976" y="90243"/>
                    </a:lnTo>
                    <a:lnTo>
                      <a:pt x="1414347" y="91150"/>
                    </a:lnTo>
                    <a:lnTo>
                      <a:pt x="1410718" y="92511"/>
                    </a:lnTo>
                    <a:lnTo>
                      <a:pt x="1407316" y="93871"/>
                    </a:lnTo>
                    <a:lnTo>
                      <a:pt x="1403688" y="95458"/>
                    </a:lnTo>
                    <a:lnTo>
                      <a:pt x="1400286" y="97272"/>
                    </a:lnTo>
                    <a:lnTo>
                      <a:pt x="1397337" y="99086"/>
                    </a:lnTo>
                    <a:lnTo>
                      <a:pt x="1394162" y="101127"/>
                    </a:lnTo>
                    <a:lnTo>
                      <a:pt x="1390987" y="103168"/>
                    </a:lnTo>
                    <a:lnTo>
                      <a:pt x="1388265" y="105435"/>
                    </a:lnTo>
                    <a:lnTo>
                      <a:pt x="1385316" y="107929"/>
                    </a:lnTo>
                    <a:lnTo>
                      <a:pt x="1382822" y="110423"/>
                    </a:lnTo>
                    <a:lnTo>
                      <a:pt x="1380100" y="113371"/>
                    </a:lnTo>
                    <a:lnTo>
                      <a:pt x="1377605" y="116092"/>
                    </a:lnTo>
                    <a:lnTo>
                      <a:pt x="1375110" y="119039"/>
                    </a:lnTo>
                    <a:lnTo>
                      <a:pt x="1373069" y="122214"/>
                    </a:lnTo>
                    <a:lnTo>
                      <a:pt x="1371028" y="125161"/>
                    </a:lnTo>
                    <a:lnTo>
                      <a:pt x="1369213" y="128336"/>
                    </a:lnTo>
                    <a:lnTo>
                      <a:pt x="1367399" y="131737"/>
                    </a:lnTo>
                    <a:lnTo>
                      <a:pt x="1365811" y="135138"/>
                    </a:lnTo>
                    <a:lnTo>
                      <a:pt x="1364677" y="138766"/>
                    </a:lnTo>
                    <a:lnTo>
                      <a:pt x="1363317" y="142394"/>
                    </a:lnTo>
                    <a:lnTo>
                      <a:pt x="1362183" y="146022"/>
                    </a:lnTo>
                    <a:lnTo>
                      <a:pt x="1361502" y="149650"/>
                    </a:lnTo>
                    <a:lnTo>
                      <a:pt x="1360595" y="153504"/>
                    </a:lnTo>
                    <a:lnTo>
                      <a:pt x="1360141" y="157359"/>
                    </a:lnTo>
                    <a:lnTo>
                      <a:pt x="1359914" y="161213"/>
                    </a:lnTo>
                    <a:lnTo>
                      <a:pt x="1359914" y="165295"/>
                    </a:lnTo>
                    <a:lnTo>
                      <a:pt x="1359914" y="169376"/>
                    </a:lnTo>
                    <a:lnTo>
                      <a:pt x="1360141" y="173231"/>
                    </a:lnTo>
                    <a:lnTo>
                      <a:pt x="1360595" y="177085"/>
                    </a:lnTo>
                    <a:lnTo>
                      <a:pt x="1361502" y="180940"/>
                    </a:lnTo>
                    <a:lnTo>
                      <a:pt x="1362183" y="184568"/>
                    </a:lnTo>
                    <a:lnTo>
                      <a:pt x="1363317" y="188422"/>
                    </a:lnTo>
                    <a:lnTo>
                      <a:pt x="1364677" y="192050"/>
                    </a:lnTo>
                    <a:lnTo>
                      <a:pt x="1365811" y="195451"/>
                    </a:lnTo>
                    <a:lnTo>
                      <a:pt x="1367399" y="198852"/>
                    </a:lnTo>
                    <a:lnTo>
                      <a:pt x="1369213" y="202253"/>
                    </a:lnTo>
                    <a:lnTo>
                      <a:pt x="1371028" y="205655"/>
                    </a:lnTo>
                    <a:lnTo>
                      <a:pt x="1373069" y="208602"/>
                    </a:lnTo>
                    <a:lnTo>
                      <a:pt x="1375110" y="211777"/>
                    </a:lnTo>
                    <a:lnTo>
                      <a:pt x="1377605" y="214724"/>
                    </a:lnTo>
                    <a:lnTo>
                      <a:pt x="1380100" y="217445"/>
                    </a:lnTo>
                    <a:lnTo>
                      <a:pt x="1382822" y="220166"/>
                    </a:lnTo>
                    <a:lnTo>
                      <a:pt x="1385316" y="222660"/>
                    </a:lnTo>
                    <a:lnTo>
                      <a:pt x="1388265" y="225381"/>
                    </a:lnTo>
                    <a:lnTo>
                      <a:pt x="1390987" y="227422"/>
                    </a:lnTo>
                    <a:lnTo>
                      <a:pt x="1394162" y="229689"/>
                    </a:lnTo>
                    <a:lnTo>
                      <a:pt x="1397337" y="231730"/>
                    </a:lnTo>
                    <a:lnTo>
                      <a:pt x="1400286" y="233544"/>
                    </a:lnTo>
                    <a:lnTo>
                      <a:pt x="1403688" y="235131"/>
                    </a:lnTo>
                    <a:lnTo>
                      <a:pt x="1407316" y="236718"/>
                    </a:lnTo>
                    <a:lnTo>
                      <a:pt x="1410718" y="238305"/>
                    </a:lnTo>
                    <a:lnTo>
                      <a:pt x="1414347" y="239212"/>
                    </a:lnTo>
                    <a:lnTo>
                      <a:pt x="1417976" y="240346"/>
                    </a:lnTo>
                    <a:lnTo>
                      <a:pt x="1421832" y="241253"/>
                    </a:lnTo>
                    <a:lnTo>
                      <a:pt x="1425688" y="241933"/>
                    </a:lnTo>
                    <a:lnTo>
                      <a:pt x="1429316" y="242387"/>
                    </a:lnTo>
                    <a:lnTo>
                      <a:pt x="1433626" y="242613"/>
                    </a:lnTo>
                    <a:lnTo>
                      <a:pt x="1437481" y="242840"/>
                    </a:lnTo>
                    <a:lnTo>
                      <a:pt x="1441337" y="242613"/>
                    </a:lnTo>
                    <a:lnTo>
                      <a:pt x="1445419" y="242387"/>
                    </a:lnTo>
                    <a:lnTo>
                      <a:pt x="1449275" y="241933"/>
                    </a:lnTo>
                    <a:lnTo>
                      <a:pt x="1452904" y="241253"/>
                    </a:lnTo>
                    <a:lnTo>
                      <a:pt x="1456986" y="240346"/>
                    </a:lnTo>
                    <a:lnTo>
                      <a:pt x="1460615" y="239212"/>
                    </a:lnTo>
                    <a:lnTo>
                      <a:pt x="1464244" y="238305"/>
                    </a:lnTo>
                    <a:lnTo>
                      <a:pt x="1467419" y="236718"/>
                    </a:lnTo>
                    <a:lnTo>
                      <a:pt x="1471048" y="235131"/>
                    </a:lnTo>
                    <a:lnTo>
                      <a:pt x="1474224" y="233544"/>
                    </a:lnTo>
                    <a:lnTo>
                      <a:pt x="1477626" y="231730"/>
                    </a:lnTo>
                    <a:lnTo>
                      <a:pt x="1480801" y="229689"/>
                    </a:lnTo>
                    <a:lnTo>
                      <a:pt x="1483749" y="227422"/>
                    </a:lnTo>
                    <a:lnTo>
                      <a:pt x="1486698" y="225381"/>
                    </a:lnTo>
                    <a:lnTo>
                      <a:pt x="1489646" y="222660"/>
                    </a:lnTo>
                    <a:lnTo>
                      <a:pt x="1492141" y="220166"/>
                    </a:lnTo>
                    <a:lnTo>
                      <a:pt x="1494636" y="217445"/>
                    </a:lnTo>
                    <a:lnTo>
                      <a:pt x="1497131" y="214724"/>
                    </a:lnTo>
                    <a:lnTo>
                      <a:pt x="1499399" y="211777"/>
                    </a:lnTo>
                    <a:lnTo>
                      <a:pt x="1501667" y="208602"/>
                    </a:lnTo>
                    <a:lnTo>
                      <a:pt x="1503482" y="205655"/>
                    </a:lnTo>
                    <a:lnTo>
                      <a:pt x="1505523" y="202253"/>
                    </a:lnTo>
                    <a:lnTo>
                      <a:pt x="1507110" y="198852"/>
                    </a:lnTo>
                    <a:lnTo>
                      <a:pt x="1508698" y="195451"/>
                    </a:lnTo>
                    <a:lnTo>
                      <a:pt x="1510286" y="192050"/>
                    </a:lnTo>
                    <a:lnTo>
                      <a:pt x="1511420" y="188422"/>
                    </a:lnTo>
                    <a:lnTo>
                      <a:pt x="1512327" y="184568"/>
                    </a:lnTo>
                    <a:lnTo>
                      <a:pt x="1513461" y="180940"/>
                    </a:lnTo>
                    <a:lnTo>
                      <a:pt x="1513915" y="177085"/>
                    </a:lnTo>
                    <a:lnTo>
                      <a:pt x="1514368" y="173231"/>
                    </a:lnTo>
                    <a:lnTo>
                      <a:pt x="1514595" y="169376"/>
                    </a:lnTo>
                    <a:lnTo>
                      <a:pt x="1515049" y="165295"/>
                    </a:lnTo>
                    <a:lnTo>
                      <a:pt x="1514595" y="161213"/>
                    </a:lnTo>
                    <a:lnTo>
                      <a:pt x="1514368" y="157359"/>
                    </a:lnTo>
                    <a:lnTo>
                      <a:pt x="1513915" y="153504"/>
                    </a:lnTo>
                    <a:lnTo>
                      <a:pt x="1513461" y="149650"/>
                    </a:lnTo>
                    <a:lnTo>
                      <a:pt x="1512327" y="146022"/>
                    </a:lnTo>
                    <a:lnTo>
                      <a:pt x="1511420" y="142394"/>
                    </a:lnTo>
                    <a:lnTo>
                      <a:pt x="1510286" y="138766"/>
                    </a:lnTo>
                    <a:lnTo>
                      <a:pt x="1508698" y="135138"/>
                    </a:lnTo>
                    <a:lnTo>
                      <a:pt x="1507110" y="131737"/>
                    </a:lnTo>
                    <a:lnTo>
                      <a:pt x="1505523" y="128336"/>
                    </a:lnTo>
                    <a:lnTo>
                      <a:pt x="1503482" y="125161"/>
                    </a:lnTo>
                    <a:lnTo>
                      <a:pt x="1501667" y="122214"/>
                    </a:lnTo>
                    <a:lnTo>
                      <a:pt x="1499399" y="119039"/>
                    </a:lnTo>
                    <a:lnTo>
                      <a:pt x="1497131" y="116092"/>
                    </a:lnTo>
                    <a:lnTo>
                      <a:pt x="1494636" y="113371"/>
                    </a:lnTo>
                    <a:lnTo>
                      <a:pt x="1492141" y="110423"/>
                    </a:lnTo>
                    <a:lnTo>
                      <a:pt x="1489646" y="107929"/>
                    </a:lnTo>
                    <a:lnTo>
                      <a:pt x="1486698" y="105435"/>
                    </a:lnTo>
                    <a:lnTo>
                      <a:pt x="1483749" y="103168"/>
                    </a:lnTo>
                    <a:lnTo>
                      <a:pt x="1480801" y="101127"/>
                    </a:lnTo>
                    <a:lnTo>
                      <a:pt x="1477626" y="99086"/>
                    </a:lnTo>
                    <a:lnTo>
                      <a:pt x="1474224" y="97272"/>
                    </a:lnTo>
                    <a:lnTo>
                      <a:pt x="1471048" y="95458"/>
                    </a:lnTo>
                    <a:lnTo>
                      <a:pt x="1467419" y="93871"/>
                    </a:lnTo>
                    <a:lnTo>
                      <a:pt x="1464244" y="92511"/>
                    </a:lnTo>
                    <a:lnTo>
                      <a:pt x="1460615" y="91150"/>
                    </a:lnTo>
                    <a:lnTo>
                      <a:pt x="1456986" y="90243"/>
                    </a:lnTo>
                    <a:lnTo>
                      <a:pt x="1452904" y="89336"/>
                    </a:lnTo>
                    <a:lnTo>
                      <a:pt x="1449275" y="88656"/>
                    </a:lnTo>
                    <a:lnTo>
                      <a:pt x="1445419" y="88203"/>
                    </a:lnTo>
                    <a:lnTo>
                      <a:pt x="1441337" y="87976"/>
                    </a:lnTo>
                    <a:lnTo>
                      <a:pt x="1437481" y="87976"/>
                    </a:lnTo>
                    <a:lnTo>
                      <a:pt x="1433626" y="87976"/>
                    </a:lnTo>
                    <a:close/>
                    <a:moveTo>
                      <a:pt x="1330430" y="0"/>
                    </a:moveTo>
                    <a:lnTo>
                      <a:pt x="1334739" y="0"/>
                    </a:lnTo>
                    <a:lnTo>
                      <a:pt x="1539997" y="0"/>
                    </a:lnTo>
                    <a:lnTo>
                      <a:pt x="1544533" y="0"/>
                    </a:lnTo>
                    <a:lnTo>
                      <a:pt x="1548842" y="681"/>
                    </a:lnTo>
                    <a:lnTo>
                      <a:pt x="1553152" y="1814"/>
                    </a:lnTo>
                    <a:lnTo>
                      <a:pt x="1557234" y="3401"/>
                    </a:lnTo>
                    <a:lnTo>
                      <a:pt x="1560863" y="5215"/>
                    </a:lnTo>
                    <a:lnTo>
                      <a:pt x="1564492" y="7483"/>
                    </a:lnTo>
                    <a:lnTo>
                      <a:pt x="1568121" y="9750"/>
                    </a:lnTo>
                    <a:lnTo>
                      <a:pt x="1571296" y="12698"/>
                    </a:lnTo>
                    <a:lnTo>
                      <a:pt x="1574017" y="15872"/>
                    </a:lnTo>
                    <a:lnTo>
                      <a:pt x="1576512" y="19273"/>
                    </a:lnTo>
                    <a:lnTo>
                      <a:pt x="1578780" y="22901"/>
                    </a:lnTo>
                    <a:lnTo>
                      <a:pt x="1580595" y="26756"/>
                    </a:lnTo>
                    <a:lnTo>
                      <a:pt x="1582182" y="30837"/>
                    </a:lnTo>
                    <a:lnTo>
                      <a:pt x="1583090" y="34919"/>
                    </a:lnTo>
                    <a:lnTo>
                      <a:pt x="1583997" y="39453"/>
                    </a:lnTo>
                    <a:lnTo>
                      <a:pt x="1583997" y="43761"/>
                    </a:lnTo>
                    <a:lnTo>
                      <a:pt x="1583997" y="450762"/>
                    </a:lnTo>
                    <a:lnTo>
                      <a:pt x="2742963" y="450762"/>
                    </a:lnTo>
                    <a:lnTo>
                      <a:pt x="2749768" y="450762"/>
                    </a:lnTo>
                    <a:lnTo>
                      <a:pt x="2756345" y="451442"/>
                    </a:lnTo>
                    <a:lnTo>
                      <a:pt x="2762922" y="452349"/>
                    </a:lnTo>
                    <a:lnTo>
                      <a:pt x="2769499" y="453483"/>
                    </a:lnTo>
                    <a:lnTo>
                      <a:pt x="2775623" y="455070"/>
                    </a:lnTo>
                    <a:lnTo>
                      <a:pt x="2782200" y="456884"/>
                    </a:lnTo>
                    <a:lnTo>
                      <a:pt x="2788097" y="458925"/>
                    </a:lnTo>
                    <a:lnTo>
                      <a:pt x="2793994" y="461192"/>
                    </a:lnTo>
                    <a:lnTo>
                      <a:pt x="2799891" y="463686"/>
                    </a:lnTo>
                    <a:lnTo>
                      <a:pt x="2805788" y="466634"/>
                    </a:lnTo>
                    <a:lnTo>
                      <a:pt x="2811231" y="470035"/>
                    </a:lnTo>
                    <a:lnTo>
                      <a:pt x="2816675" y="473436"/>
                    </a:lnTo>
                    <a:lnTo>
                      <a:pt x="2821664" y="477064"/>
                    </a:lnTo>
                    <a:lnTo>
                      <a:pt x="2826654" y="480919"/>
                    </a:lnTo>
                    <a:lnTo>
                      <a:pt x="2831417" y="485000"/>
                    </a:lnTo>
                    <a:lnTo>
                      <a:pt x="2835953" y="489535"/>
                    </a:lnTo>
                    <a:lnTo>
                      <a:pt x="2840489" y="494070"/>
                    </a:lnTo>
                    <a:lnTo>
                      <a:pt x="2844571" y="498831"/>
                    </a:lnTo>
                    <a:lnTo>
                      <a:pt x="2848427" y="504046"/>
                    </a:lnTo>
                    <a:lnTo>
                      <a:pt x="2852056" y="509261"/>
                    </a:lnTo>
                    <a:lnTo>
                      <a:pt x="2855685" y="514249"/>
                    </a:lnTo>
                    <a:lnTo>
                      <a:pt x="2858860" y="520145"/>
                    </a:lnTo>
                    <a:lnTo>
                      <a:pt x="2861809" y="525813"/>
                    </a:lnTo>
                    <a:lnTo>
                      <a:pt x="2864530" y="531482"/>
                    </a:lnTo>
                    <a:lnTo>
                      <a:pt x="2866798" y="537377"/>
                    </a:lnTo>
                    <a:lnTo>
                      <a:pt x="2869066" y="543726"/>
                    </a:lnTo>
                    <a:lnTo>
                      <a:pt x="2870881" y="549848"/>
                    </a:lnTo>
                    <a:lnTo>
                      <a:pt x="2872015" y="556423"/>
                    </a:lnTo>
                    <a:lnTo>
                      <a:pt x="2873375" y="562772"/>
                    </a:lnTo>
                    <a:lnTo>
                      <a:pt x="2874056" y="569348"/>
                    </a:lnTo>
                    <a:lnTo>
                      <a:pt x="2874736" y="575923"/>
                    </a:lnTo>
                    <a:lnTo>
                      <a:pt x="2874963" y="582725"/>
                    </a:lnTo>
                    <a:lnTo>
                      <a:pt x="2874963" y="2311400"/>
                    </a:lnTo>
                    <a:lnTo>
                      <a:pt x="0" y="2311400"/>
                    </a:lnTo>
                    <a:lnTo>
                      <a:pt x="0" y="582725"/>
                    </a:lnTo>
                    <a:lnTo>
                      <a:pt x="227" y="575923"/>
                    </a:lnTo>
                    <a:lnTo>
                      <a:pt x="680" y="569348"/>
                    </a:lnTo>
                    <a:lnTo>
                      <a:pt x="1588" y="562772"/>
                    </a:lnTo>
                    <a:lnTo>
                      <a:pt x="2722" y="556423"/>
                    </a:lnTo>
                    <a:lnTo>
                      <a:pt x="4082" y="549848"/>
                    </a:lnTo>
                    <a:lnTo>
                      <a:pt x="5897" y="543726"/>
                    </a:lnTo>
                    <a:lnTo>
                      <a:pt x="7938" y="537377"/>
                    </a:lnTo>
                    <a:lnTo>
                      <a:pt x="10206" y="531482"/>
                    </a:lnTo>
                    <a:lnTo>
                      <a:pt x="13154" y="525813"/>
                    </a:lnTo>
                    <a:lnTo>
                      <a:pt x="16103" y="520145"/>
                    </a:lnTo>
                    <a:lnTo>
                      <a:pt x="19051" y="514249"/>
                    </a:lnTo>
                    <a:lnTo>
                      <a:pt x="22453" y="509261"/>
                    </a:lnTo>
                    <a:lnTo>
                      <a:pt x="26309" y="504046"/>
                    </a:lnTo>
                    <a:lnTo>
                      <a:pt x="30165" y="498831"/>
                    </a:lnTo>
                    <a:lnTo>
                      <a:pt x="34474" y="494070"/>
                    </a:lnTo>
                    <a:lnTo>
                      <a:pt x="38783" y="489535"/>
                    </a:lnTo>
                    <a:lnTo>
                      <a:pt x="43319" y="485000"/>
                    </a:lnTo>
                    <a:lnTo>
                      <a:pt x="48082" y="480919"/>
                    </a:lnTo>
                    <a:lnTo>
                      <a:pt x="53072" y="477064"/>
                    </a:lnTo>
                    <a:lnTo>
                      <a:pt x="58288" y="473436"/>
                    </a:lnTo>
                    <a:lnTo>
                      <a:pt x="63732" y="470035"/>
                    </a:lnTo>
                    <a:lnTo>
                      <a:pt x="69175" y="466634"/>
                    </a:lnTo>
                    <a:lnTo>
                      <a:pt x="74845" y="463686"/>
                    </a:lnTo>
                    <a:lnTo>
                      <a:pt x="80742" y="461192"/>
                    </a:lnTo>
                    <a:lnTo>
                      <a:pt x="86866" y="458925"/>
                    </a:lnTo>
                    <a:lnTo>
                      <a:pt x="92763" y="456884"/>
                    </a:lnTo>
                    <a:lnTo>
                      <a:pt x="99340" y="455070"/>
                    </a:lnTo>
                    <a:lnTo>
                      <a:pt x="105464" y="453483"/>
                    </a:lnTo>
                    <a:lnTo>
                      <a:pt x="112041" y="452349"/>
                    </a:lnTo>
                    <a:lnTo>
                      <a:pt x="118618" y="451442"/>
                    </a:lnTo>
                    <a:lnTo>
                      <a:pt x="125195" y="450762"/>
                    </a:lnTo>
                    <a:lnTo>
                      <a:pt x="132000" y="450762"/>
                    </a:lnTo>
                    <a:lnTo>
                      <a:pt x="1290739" y="450762"/>
                    </a:lnTo>
                    <a:lnTo>
                      <a:pt x="1290739" y="43761"/>
                    </a:lnTo>
                    <a:lnTo>
                      <a:pt x="1290966" y="39453"/>
                    </a:lnTo>
                    <a:lnTo>
                      <a:pt x="1291647" y="34919"/>
                    </a:lnTo>
                    <a:lnTo>
                      <a:pt x="1292781" y="30837"/>
                    </a:lnTo>
                    <a:lnTo>
                      <a:pt x="1294368" y="26756"/>
                    </a:lnTo>
                    <a:lnTo>
                      <a:pt x="1296183" y="22901"/>
                    </a:lnTo>
                    <a:lnTo>
                      <a:pt x="1298224" y="19273"/>
                    </a:lnTo>
                    <a:lnTo>
                      <a:pt x="1300719" y="15872"/>
                    </a:lnTo>
                    <a:lnTo>
                      <a:pt x="1303667" y="12698"/>
                    </a:lnTo>
                    <a:lnTo>
                      <a:pt x="1306842" y="9750"/>
                    </a:lnTo>
                    <a:lnTo>
                      <a:pt x="1310018" y="7483"/>
                    </a:lnTo>
                    <a:lnTo>
                      <a:pt x="1313647" y="5215"/>
                    </a:lnTo>
                    <a:lnTo>
                      <a:pt x="1317729" y="3401"/>
                    </a:lnTo>
                    <a:lnTo>
                      <a:pt x="1321811" y="1814"/>
                    </a:lnTo>
                    <a:lnTo>
                      <a:pt x="1325894" y="681"/>
                    </a:lnTo>
                    <a:lnTo>
                      <a:pt x="1330430" y="0"/>
                    </a:lnTo>
                    <a:close/>
                  </a:path>
                </a:pathLst>
              </a:custGeom>
              <a:solidFill>
                <a:srgbClr val="FFFFFF"/>
              </a:solidFill>
              <a:ln>
                <a:noFill/>
              </a:ln>
            </p:spPr>
            <p:txBody>
              <a:bodyPr anchor="ctr">
                <a:scene3d>
                  <a:camera prst="orthographicFront"/>
                  <a:lightRig dir="t" rig="threePt"/>
                </a:scene3d>
                <a:sp3d contourW="12700">
                  <a:contourClr>
                    <a:srgbClr val="FFFFFF"/>
                  </a:contourClr>
                </a:sp3d>
              </a:bodyPr>
              <a:lstStyle/>
              <a:p>
                <a:pPr algn="ctr">
                  <a:defRPr/>
                </a:pPr>
                <a:endParaRPr altLang="en-US" lang="zh-CN">
                  <a:solidFill>
                    <a:schemeClr val="tx1">
                      <a:lumMod val="65000"/>
                      <a:lumOff val="35000"/>
                    </a:schemeClr>
                  </a:solidFill>
                  <a:latin typeface="+mn-lt"/>
                  <a:ea typeface="+mn-ea"/>
                </a:endParaRPr>
              </a:p>
            </p:txBody>
          </p:sp>
        </p:grpSp>
      </p:grpSp>
      <p:sp>
        <p:nvSpPr>
          <p:cNvPr id="24" name="文本框 23">
            <a:extLst>
              <a:ext uri="{FF2B5EF4-FFF2-40B4-BE49-F238E27FC236}">
                <a16:creationId xmlns:a16="http://schemas.microsoft.com/office/drawing/2014/main" id="{F4D1339D-9E84-440D-9988-ED03050354DE}"/>
              </a:ext>
            </a:extLst>
          </p:cNvPr>
          <p:cNvSpPr txBox="1"/>
          <p:nvPr/>
        </p:nvSpPr>
        <p:spPr>
          <a:xfrm>
            <a:off x="2193519" y="1890589"/>
            <a:ext cx="2807502" cy="533400"/>
          </a:xfrm>
          <a:prstGeom prst="rect">
            <a:avLst/>
          </a:prstGeom>
          <a:noFill/>
        </p:spPr>
        <p:txBody>
          <a:bodyPr rtlCol="0" wrap="square">
            <a:spAutoFit/>
          </a:bodyPr>
          <a:lstStyle/>
          <a:p>
            <a:pPr algn="ctr">
              <a:spcBef>
                <a:spcPts val="600"/>
              </a:spcBef>
            </a:pPr>
            <a:r>
              <a:rPr altLang="en-US" lang="zh-CN" sz="12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2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a:t>
            </a:r>
          </a:p>
        </p:txBody>
      </p:sp>
      <p:sp>
        <p:nvSpPr>
          <p:cNvPr id="25" name="Rectangle 24">
            <a:extLst>
              <a:ext uri="{FF2B5EF4-FFF2-40B4-BE49-F238E27FC236}">
                <a16:creationId xmlns:a16="http://schemas.microsoft.com/office/drawing/2014/main" id="{AFEEBC7F-672B-4449-B8AA-017E0361B6B5}"/>
              </a:ext>
            </a:extLst>
          </p:cNvPr>
          <p:cNvSpPr>
            <a:spLocks noChangeArrowheads="1"/>
          </p:cNvSpPr>
          <p:nvPr/>
        </p:nvSpPr>
        <p:spPr bwMode="auto">
          <a:xfrm>
            <a:off x="2702909" y="1458685"/>
            <a:ext cx="1793078"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2000">
                <a:solidFill>
                  <a:schemeClr val="bg2">
                    <a:lumMod val="25000"/>
                  </a:schemeClr>
                </a:solidFill>
                <a:latin charset="-122" panose="020b0503020204020204" pitchFamily="34" typeface="微软雅黑"/>
                <a:ea charset="-122" panose="020b0503020204020204" pitchFamily="34" typeface="微软雅黑"/>
              </a:rPr>
              <a:t>单击填加标题</a:t>
            </a:r>
          </a:p>
        </p:txBody>
      </p:sp>
      <p:sp>
        <p:nvSpPr>
          <p:cNvPr id="26" name="文本框 25">
            <a:extLst>
              <a:ext uri="{FF2B5EF4-FFF2-40B4-BE49-F238E27FC236}">
                <a16:creationId xmlns:a16="http://schemas.microsoft.com/office/drawing/2014/main" id="{A1A4A502-F0A1-443F-91CE-41D3B1C6864E}"/>
              </a:ext>
            </a:extLst>
          </p:cNvPr>
          <p:cNvSpPr txBox="1"/>
          <p:nvPr/>
        </p:nvSpPr>
        <p:spPr>
          <a:xfrm>
            <a:off x="996425" y="4251080"/>
            <a:ext cx="2807502" cy="533400"/>
          </a:xfrm>
          <a:prstGeom prst="rect">
            <a:avLst/>
          </a:prstGeom>
          <a:noFill/>
        </p:spPr>
        <p:txBody>
          <a:bodyPr rtlCol="0" wrap="square">
            <a:spAutoFit/>
          </a:bodyPr>
          <a:lstStyle/>
          <a:p>
            <a:pPr algn="ctr">
              <a:spcBef>
                <a:spcPts val="600"/>
              </a:spcBef>
            </a:pPr>
            <a:r>
              <a:rPr altLang="en-US" lang="zh-CN" sz="12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2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a:t>
            </a:r>
          </a:p>
        </p:txBody>
      </p:sp>
      <p:sp>
        <p:nvSpPr>
          <p:cNvPr id="27" name="Rectangle 24">
            <a:extLst>
              <a:ext uri="{FF2B5EF4-FFF2-40B4-BE49-F238E27FC236}">
                <a16:creationId xmlns:a16="http://schemas.microsoft.com/office/drawing/2014/main" id="{2A8E5ED5-831C-4873-8D14-B4B334F63EA4}"/>
              </a:ext>
            </a:extLst>
          </p:cNvPr>
          <p:cNvSpPr>
            <a:spLocks noChangeArrowheads="1"/>
          </p:cNvSpPr>
          <p:nvPr/>
        </p:nvSpPr>
        <p:spPr bwMode="auto">
          <a:xfrm>
            <a:off x="1505815" y="3819176"/>
            <a:ext cx="1793078"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2000">
                <a:solidFill>
                  <a:schemeClr val="bg2">
                    <a:lumMod val="25000"/>
                  </a:schemeClr>
                </a:solidFill>
                <a:latin charset="-122" panose="020b0503020204020204" pitchFamily="34" typeface="微软雅黑"/>
                <a:ea charset="-122" panose="020b0503020204020204" pitchFamily="34" typeface="微软雅黑"/>
              </a:rPr>
              <a:t>单击填加标题</a:t>
            </a:r>
          </a:p>
        </p:txBody>
      </p:sp>
      <p:sp>
        <p:nvSpPr>
          <p:cNvPr id="28" name="文本框 27">
            <a:extLst>
              <a:ext uri="{FF2B5EF4-FFF2-40B4-BE49-F238E27FC236}">
                <a16:creationId xmlns:a16="http://schemas.microsoft.com/office/drawing/2014/main" id="{EC252274-D7C7-44CB-B02E-A83A408E984A}"/>
              </a:ext>
            </a:extLst>
          </p:cNvPr>
          <p:cNvSpPr txBox="1"/>
          <p:nvPr/>
        </p:nvSpPr>
        <p:spPr>
          <a:xfrm>
            <a:off x="7746215" y="2514576"/>
            <a:ext cx="2807502" cy="533400"/>
          </a:xfrm>
          <a:prstGeom prst="rect">
            <a:avLst/>
          </a:prstGeom>
          <a:noFill/>
        </p:spPr>
        <p:txBody>
          <a:bodyPr rtlCol="0" wrap="square">
            <a:spAutoFit/>
          </a:bodyPr>
          <a:lstStyle/>
          <a:p>
            <a:pPr algn="ctr">
              <a:spcBef>
                <a:spcPts val="600"/>
              </a:spcBef>
            </a:pPr>
            <a:r>
              <a:rPr altLang="en-US" lang="zh-CN" sz="12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2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a:t>
            </a:r>
          </a:p>
        </p:txBody>
      </p:sp>
      <p:sp>
        <p:nvSpPr>
          <p:cNvPr id="29" name="Rectangle 24">
            <a:extLst>
              <a:ext uri="{FF2B5EF4-FFF2-40B4-BE49-F238E27FC236}">
                <a16:creationId xmlns:a16="http://schemas.microsoft.com/office/drawing/2014/main" id="{55849E1E-7F39-406D-B2B8-CA48A40957F9}"/>
              </a:ext>
            </a:extLst>
          </p:cNvPr>
          <p:cNvSpPr>
            <a:spLocks noChangeArrowheads="1"/>
          </p:cNvSpPr>
          <p:nvPr/>
        </p:nvSpPr>
        <p:spPr bwMode="auto">
          <a:xfrm>
            <a:off x="8255605" y="2082672"/>
            <a:ext cx="1793078"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2000">
                <a:solidFill>
                  <a:schemeClr val="bg2">
                    <a:lumMod val="25000"/>
                  </a:schemeClr>
                </a:solidFill>
                <a:latin charset="-122" panose="020b0503020204020204" pitchFamily="34" typeface="微软雅黑"/>
                <a:ea charset="-122" panose="020b0503020204020204" pitchFamily="34" typeface="微软雅黑"/>
              </a:rPr>
              <a:t>单击填加标题</a:t>
            </a:r>
          </a:p>
        </p:txBody>
      </p:sp>
      <p:sp>
        <p:nvSpPr>
          <p:cNvPr id="30" name="文本框 29">
            <a:extLst>
              <a:ext uri="{FF2B5EF4-FFF2-40B4-BE49-F238E27FC236}">
                <a16:creationId xmlns:a16="http://schemas.microsoft.com/office/drawing/2014/main" id="{D7355CD1-3D21-45B8-81C1-B2121F7AA95F}"/>
              </a:ext>
            </a:extLst>
          </p:cNvPr>
          <p:cNvSpPr txBox="1"/>
          <p:nvPr/>
        </p:nvSpPr>
        <p:spPr>
          <a:xfrm>
            <a:off x="8098378" y="4442670"/>
            <a:ext cx="2807502" cy="533400"/>
          </a:xfrm>
          <a:prstGeom prst="rect">
            <a:avLst/>
          </a:prstGeom>
          <a:noFill/>
        </p:spPr>
        <p:txBody>
          <a:bodyPr rtlCol="0" wrap="square">
            <a:spAutoFit/>
          </a:bodyPr>
          <a:lstStyle/>
          <a:p>
            <a:pPr algn="ctr">
              <a:spcBef>
                <a:spcPts val="600"/>
              </a:spcBef>
            </a:pPr>
            <a:r>
              <a:rPr altLang="en-US" lang="zh-CN" sz="12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2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a:t>
            </a:r>
          </a:p>
        </p:txBody>
      </p:sp>
      <p:sp>
        <p:nvSpPr>
          <p:cNvPr id="31" name="Rectangle 24">
            <a:extLst>
              <a:ext uri="{FF2B5EF4-FFF2-40B4-BE49-F238E27FC236}">
                <a16:creationId xmlns:a16="http://schemas.microsoft.com/office/drawing/2014/main" id="{BF217DA1-0FB0-46BA-8383-276EF7175FF0}"/>
              </a:ext>
            </a:extLst>
          </p:cNvPr>
          <p:cNvSpPr>
            <a:spLocks noChangeArrowheads="1"/>
          </p:cNvSpPr>
          <p:nvPr/>
        </p:nvSpPr>
        <p:spPr bwMode="auto">
          <a:xfrm>
            <a:off x="8607768" y="4010766"/>
            <a:ext cx="1793078"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2000">
                <a:solidFill>
                  <a:schemeClr val="bg2">
                    <a:lumMod val="25000"/>
                  </a:schemeClr>
                </a:solidFill>
                <a:latin charset="-122" panose="020b0503020204020204" pitchFamily="34" typeface="微软雅黑"/>
                <a:ea charset="-122" panose="020b0503020204020204" pitchFamily="34" typeface="微软雅黑"/>
              </a:rPr>
              <a:t>单击填加标题</a:t>
            </a:r>
          </a:p>
        </p:txBody>
      </p:sp>
    </p:spTree>
    <p:extLst>
      <p:ext uri="{BB962C8B-B14F-4D97-AF65-F5344CB8AC3E}">
        <p14:creationId val="1751339234"/>
      </p:ext>
    </p:extLst>
  </p:cSld>
  <p:clrMapOvr>
    <a:masterClrMapping/>
  </p:clrMapOvr>
  <mc:AlternateContent>
    <mc:Choice Requires="p15">
      <p:transition p14:dur="1250" spd="slow">
        <p15:prstTrans prst="pageCurlDouble"/>
      </p:transition>
    </mc:Choice>
    <mc:Fallback>
      <p:transition spd="slow">
        <p:fade/>
      </p:transition>
    </mc:Fallback>
  </mc:AlternateConten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8E207615-53D6-4A3D-8955-2333DAE2C527}"/>
              </a:ext>
            </a:extLst>
          </p:cNvPr>
          <p:cNvSpPr/>
          <p:nvPr/>
        </p:nvSpPr>
        <p:spPr>
          <a:xfrm>
            <a:off x="8503027" y="-13648"/>
            <a:ext cx="1307337" cy="7233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文本框 2">
            <a:extLst>
              <a:ext uri="{FF2B5EF4-FFF2-40B4-BE49-F238E27FC236}">
                <a16:creationId xmlns:a16="http://schemas.microsoft.com/office/drawing/2014/main" id="{735C8A4E-5F86-4A83-97C1-12A40271029A}"/>
              </a:ext>
            </a:extLst>
          </p:cNvPr>
          <p:cNvSpPr txBox="1"/>
          <p:nvPr/>
        </p:nvSpPr>
        <p:spPr>
          <a:xfrm>
            <a:off x="1726714" y="146880"/>
            <a:ext cx="20116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选题的背景与意义</a:t>
            </a:r>
          </a:p>
        </p:txBody>
      </p:sp>
      <p:sp>
        <p:nvSpPr>
          <p:cNvPr id="4" name="文本框 3">
            <a:extLst>
              <a:ext uri="{FF2B5EF4-FFF2-40B4-BE49-F238E27FC236}">
                <a16:creationId xmlns:a16="http://schemas.microsoft.com/office/drawing/2014/main" id="{DA5BD532-45E1-4A53-BA09-215E9C2E903C}"/>
              </a:ext>
            </a:extLst>
          </p:cNvPr>
          <p:cNvSpPr txBox="1"/>
          <p:nvPr/>
        </p:nvSpPr>
        <p:spPr>
          <a:xfrm>
            <a:off x="4033185" y="146880"/>
            <a:ext cx="17830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研究方法及过程</a:t>
            </a:r>
          </a:p>
        </p:txBody>
      </p:sp>
      <p:sp>
        <p:nvSpPr>
          <p:cNvPr id="5" name="文本框 4">
            <a:extLst>
              <a:ext uri="{FF2B5EF4-FFF2-40B4-BE49-F238E27FC236}">
                <a16:creationId xmlns:a16="http://schemas.microsoft.com/office/drawing/2014/main" id="{139B3509-CCD0-4D95-8576-5398F2C91739}"/>
              </a:ext>
            </a:extLst>
          </p:cNvPr>
          <p:cNvSpPr txBox="1"/>
          <p:nvPr/>
        </p:nvSpPr>
        <p:spPr>
          <a:xfrm>
            <a:off x="6096000" y="146880"/>
            <a:ext cx="2262158" cy="365760"/>
          </a:xfrm>
          <a:prstGeom prst="rect">
            <a:avLst/>
          </a:prstGeom>
          <a:noFill/>
        </p:spPr>
        <p:txBody>
          <a:bodyPr rtlCol="0" wrap="square">
            <a:spAutoFit/>
          </a:bodyPr>
          <a:lstStyle/>
          <a:p>
            <a:r>
              <a:rPr altLang="en-US" b="1" lang="zh-CN">
                <a:latin charset="-122" panose="02010600030101010101" pitchFamily="2" typeface="等线"/>
                <a:ea charset="-122" panose="02010600030101010101" pitchFamily="2" typeface="等线"/>
              </a:rPr>
              <a:t>研究成果展示及应用</a:t>
            </a:r>
          </a:p>
        </p:txBody>
      </p:sp>
      <p:sp>
        <p:nvSpPr>
          <p:cNvPr id="6" name="文本框 5">
            <a:extLst>
              <a:ext uri="{FF2B5EF4-FFF2-40B4-BE49-F238E27FC236}">
                <a16:creationId xmlns:a16="http://schemas.microsoft.com/office/drawing/2014/main" id="{A50DE427-8EF3-4B2E-8F4E-07A11A975578}"/>
              </a:ext>
            </a:extLst>
          </p:cNvPr>
          <p:cNvSpPr txBox="1"/>
          <p:nvPr/>
        </p:nvSpPr>
        <p:spPr>
          <a:xfrm>
            <a:off x="8620479" y="146880"/>
            <a:ext cx="1097280" cy="365760"/>
          </a:xfrm>
          <a:prstGeom prst="rect">
            <a:avLst/>
          </a:prstGeom>
          <a:noFill/>
        </p:spPr>
        <p:txBody>
          <a:bodyPr rtlCol="0" wrap="none">
            <a:spAutoFit/>
          </a:bodyPr>
          <a:lstStyle/>
          <a:p>
            <a:r>
              <a:rPr altLang="en-US" b="1" lang="zh-CN">
                <a:solidFill>
                  <a:schemeClr val="bg1"/>
                </a:solidFill>
                <a:latin charset="-122" panose="02010600030101010101" pitchFamily="2" typeface="等线"/>
                <a:ea charset="-122" panose="02010600030101010101" pitchFamily="2" typeface="等线"/>
              </a:rPr>
              <a:t>论文总结</a:t>
            </a:r>
          </a:p>
        </p:txBody>
      </p:sp>
      <p:cxnSp>
        <p:nvCxnSpPr>
          <p:cNvPr id="7" name="直接连接符 6">
            <a:extLst>
              <a:ext uri="{FF2B5EF4-FFF2-40B4-BE49-F238E27FC236}">
                <a16:creationId xmlns:a16="http://schemas.microsoft.com/office/drawing/2014/main" id="{E09BBBF3-272F-48AE-88E8-6D52192758A7}"/>
              </a:ext>
            </a:extLst>
          </p:cNvPr>
          <p:cNvCxnSpPr/>
          <p:nvPr/>
        </p:nvCxnSpPr>
        <p:spPr>
          <a:xfrm flipH="1">
            <a:off x="6100925" y="1319213"/>
            <a:ext cx="0" cy="4957762"/>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直接连接符 7">
            <a:extLst>
              <a:ext uri="{FF2B5EF4-FFF2-40B4-BE49-F238E27FC236}">
                <a16:creationId xmlns:a16="http://schemas.microsoft.com/office/drawing/2014/main" id="{1AF77E10-650A-45C3-9A6E-48F868AE50F0}"/>
              </a:ext>
            </a:extLst>
          </p:cNvPr>
          <p:cNvCxnSpPr/>
          <p:nvPr/>
        </p:nvCxnSpPr>
        <p:spPr>
          <a:xfrm>
            <a:off x="1055688" y="3181350"/>
            <a:ext cx="10080625" cy="0"/>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a16="http://schemas.microsoft.com/office/drawing/2014/main" id="{5FBC71E0-0DE6-41D8-B614-9E11BBB6EA69}"/>
              </a:ext>
            </a:extLst>
          </p:cNvPr>
          <p:cNvCxnSpPr/>
          <p:nvPr/>
        </p:nvCxnSpPr>
        <p:spPr>
          <a:xfrm>
            <a:off x="1055688" y="4480833"/>
            <a:ext cx="10080625" cy="0"/>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10" name="椭圆 1">
            <a:extLst>
              <a:ext uri="{FF2B5EF4-FFF2-40B4-BE49-F238E27FC236}">
                <a16:creationId xmlns:a16="http://schemas.microsoft.com/office/drawing/2014/main" id="{F5ECA9A4-B8EE-4025-925F-1083A4C23626}"/>
              </a:ext>
            </a:extLst>
          </p:cNvPr>
          <p:cNvSpPr/>
          <p:nvPr/>
        </p:nvSpPr>
        <p:spPr>
          <a:xfrm>
            <a:off x="5023623" y="2305034"/>
            <a:ext cx="609600" cy="452190"/>
          </a:xfrm>
          <a:custGeom>
            <a:gdLst>
              <a:gd fmla="*/ 9246 w 338138" name="connsiteX0"/>
              <a:gd fmla="*/ 217487 h 250825" name="connsiteY0"/>
              <a:gd fmla="*/ 328892 w 338138" name="connsiteX1"/>
              <a:gd fmla="*/ 217487 h 250825" name="connsiteY1"/>
              <a:gd fmla="*/ 338138 w 338138" name="connsiteX2"/>
              <a:gd fmla="*/ 226822 h 250825" name="connsiteY2"/>
              <a:gd fmla="*/ 314363 w 338138" name="connsiteX3"/>
              <a:gd fmla="*/ 250825 h 250825" name="connsiteY3"/>
              <a:gd fmla="*/ 23775 w 338138" name="connsiteX4"/>
              <a:gd fmla="*/ 250825 h 250825" name="connsiteY4"/>
              <a:gd fmla="*/ 0 w 338138" name="connsiteX5"/>
              <a:gd fmla="*/ 226822 h 250825" name="connsiteY5"/>
              <a:gd fmla="*/ 9246 w 338138" name="connsiteX6"/>
              <a:gd fmla="*/ 217487 h 250825" name="connsiteY6"/>
              <a:gd fmla="*/ 100182 w 338138" name="connsiteX7"/>
              <a:gd fmla="*/ 100012 h 250825" name="connsiteY7"/>
              <a:gd fmla="*/ 123655 w 338138" name="connsiteX8"/>
              <a:gd fmla="*/ 100012 h 250825" name="connsiteY8"/>
              <a:gd fmla="*/ 130175 w 338138" name="connsiteX9"/>
              <a:gd fmla="*/ 106705 h 250825" name="connsiteY9"/>
              <a:gd fmla="*/ 130175 w 338138" name="connsiteX10"/>
              <a:gd fmla="*/ 161583 h 250825" name="connsiteY10"/>
              <a:gd fmla="*/ 123655 w 338138" name="connsiteX11"/>
              <a:gd fmla="*/ 168275 h 250825" name="connsiteY11"/>
              <a:gd fmla="*/ 100182 w 338138" name="connsiteX12"/>
              <a:gd fmla="*/ 168275 h 250825" name="connsiteY12"/>
              <a:gd fmla="*/ 93662 w 338138" name="connsiteX13"/>
              <a:gd fmla="*/ 161583 h 250825" name="connsiteY13"/>
              <a:gd fmla="*/ 93662 w 338138" name="connsiteX14"/>
              <a:gd fmla="*/ 106705 h 250825" name="connsiteY14"/>
              <a:gd fmla="*/ 100182 w 338138" name="connsiteX15"/>
              <a:gd fmla="*/ 100012 h 250825" name="connsiteY15"/>
              <a:gd fmla="*/ 157332 w 338138" name="connsiteX16"/>
              <a:gd fmla="*/ 77787 h 250825" name="connsiteY16"/>
              <a:gd fmla="*/ 180805 w 338138" name="connsiteX17"/>
              <a:gd fmla="*/ 77787 h 250825" name="connsiteY17"/>
              <a:gd fmla="*/ 187325 w 338138" name="connsiteX18"/>
              <a:gd fmla="*/ 84441 h 250825" name="connsiteY18"/>
              <a:gd fmla="*/ 187325 w 338138" name="connsiteX19"/>
              <a:gd fmla="*/ 161622 h 250825" name="connsiteY19"/>
              <a:gd fmla="*/ 180805 w 338138" name="connsiteX20"/>
              <a:gd fmla="*/ 168275 h 250825" name="connsiteY20"/>
              <a:gd fmla="*/ 157332 w 338138" name="connsiteX21"/>
              <a:gd fmla="*/ 168275 h 250825" name="connsiteY21"/>
              <a:gd fmla="*/ 150812 w 338138" name="connsiteX22"/>
              <a:gd fmla="*/ 161622 h 250825" name="connsiteY22"/>
              <a:gd fmla="*/ 150812 w 338138" name="connsiteX23"/>
              <a:gd fmla="*/ 84441 h 250825" name="connsiteY23"/>
              <a:gd fmla="*/ 157332 w 338138" name="connsiteX24"/>
              <a:gd fmla="*/ 77787 h 250825" name="connsiteY24"/>
              <a:gd fmla="*/ 216070 w 338138" name="connsiteX25"/>
              <a:gd fmla="*/ 49212 h 250825" name="connsiteY25"/>
              <a:gd fmla="*/ 239543 w 338138" name="connsiteX26"/>
              <a:gd fmla="*/ 49212 h 250825" name="connsiteY26"/>
              <a:gd fmla="*/ 246063 w 338138" name="connsiteX27"/>
              <a:gd fmla="*/ 55827 h 250825" name="connsiteY27"/>
              <a:gd fmla="*/ 246063 w 338138" name="connsiteX28"/>
              <a:gd fmla="*/ 161661 h 250825" name="connsiteY28"/>
              <a:gd fmla="*/ 239543 w 338138" name="connsiteX29"/>
              <a:gd fmla="*/ 168275 h 250825" name="connsiteY29"/>
              <a:gd fmla="*/ 216070 w 338138" name="connsiteX30"/>
              <a:gd fmla="*/ 168275 h 250825" name="connsiteY30"/>
              <a:gd fmla="*/ 209550 w 338138" name="connsiteX31"/>
              <a:gd fmla="*/ 161661 h 250825" name="connsiteY31"/>
              <a:gd fmla="*/ 209550 w 338138" name="connsiteX32"/>
              <a:gd fmla="*/ 55827 h 250825" name="connsiteY32"/>
              <a:gd fmla="*/ 216070 w 338138" name="connsiteX33"/>
              <a:gd fmla="*/ 49212 h 250825" name="connsiteY33"/>
              <a:gd fmla="*/ 53428 w 338138" name="connsiteX34"/>
              <a:gd fmla="*/ 22225 h 250825" name="connsiteY34"/>
              <a:gd fmla="*/ 50800 w 338138" name="connsiteX35"/>
              <a:gd fmla="*/ 24858 h 250825" name="connsiteY35"/>
              <a:gd fmla="*/ 50800 w 338138" name="connsiteX36"/>
              <a:gd fmla="*/ 182834 h 250825" name="connsiteY36"/>
              <a:gd fmla="*/ 53428 w 338138" name="connsiteX37"/>
              <a:gd fmla="*/ 184150 h 250825" name="connsiteY37"/>
              <a:gd fmla="*/ 284710 w 338138" name="connsiteX38"/>
              <a:gd fmla="*/ 184150 h 250825" name="connsiteY38"/>
              <a:gd fmla="*/ 287338 w 338138" name="connsiteX39"/>
              <a:gd fmla="*/ 182834 h 250825" name="connsiteY39"/>
              <a:gd fmla="*/ 287338 w 338138" name="connsiteX40"/>
              <a:gd fmla="*/ 24858 h 250825" name="connsiteY40"/>
              <a:gd fmla="*/ 284710 w 338138" name="connsiteX41"/>
              <a:gd fmla="*/ 22225 h 250825" name="connsiteY41"/>
              <a:gd fmla="*/ 53428 w 338138" name="connsiteX42"/>
              <a:gd fmla="*/ 22225 h 250825" name="connsiteY42"/>
              <a:gd fmla="*/ 53663 w 338138" name="connsiteX43"/>
              <a:gd fmla="*/ 0 h 250825" name="connsiteY43"/>
              <a:gd fmla="*/ 286062 w 338138" name="connsiteX44"/>
              <a:gd fmla="*/ 0 h 250825" name="connsiteY44"/>
              <a:gd fmla="*/ 311150 w 338138" name="connsiteX45"/>
              <a:gd fmla="*/ 25008 h 250825" name="connsiteY45"/>
              <a:gd fmla="*/ 311150 w 338138" name="connsiteX46"/>
              <a:gd fmla="*/ 182955 h 250825" name="connsiteY46"/>
              <a:gd fmla="*/ 286062 w 338138" name="connsiteX47"/>
              <a:gd fmla="*/ 207963 h 250825" name="connsiteY47"/>
              <a:gd fmla="*/ 53663 w 338138" name="connsiteX48"/>
              <a:gd fmla="*/ 207963 h 250825" name="connsiteY48"/>
              <a:gd fmla="*/ 28575 w 338138" name="connsiteX49"/>
              <a:gd fmla="*/ 182955 h 250825" name="connsiteY49"/>
              <a:gd fmla="*/ 28575 w 338138" name="connsiteX50"/>
              <a:gd fmla="*/ 25008 h 250825" name="connsiteY50"/>
              <a:gd fmla="*/ 53663 w 338138" name="connsiteX51"/>
              <a:gd fmla="*/ 0 h 250825" name="connsiteY5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b="b" l="l" r="r" t="t"/>
            <a:pathLst>
              <a:path h="250825" w="338138">
                <a:moveTo>
                  <a:pt x="9246" y="217487"/>
                </a:moveTo>
                <a:cubicBezTo>
                  <a:pt x="9246" y="217487"/>
                  <a:pt x="9246" y="217487"/>
                  <a:pt x="328892" y="217487"/>
                </a:cubicBezTo>
                <a:cubicBezTo>
                  <a:pt x="334176" y="217487"/>
                  <a:pt x="338138" y="221488"/>
                  <a:pt x="338138" y="226822"/>
                </a:cubicBezTo>
                <a:cubicBezTo>
                  <a:pt x="338138" y="240157"/>
                  <a:pt x="327571" y="250825"/>
                  <a:pt x="314363" y="250825"/>
                </a:cubicBezTo>
                <a:cubicBezTo>
                  <a:pt x="314363" y="250825"/>
                  <a:pt x="314363" y="250825"/>
                  <a:pt x="23775" y="250825"/>
                </a:cubicBezTo>
                <a:cubicBezTo>
                  <a:pt x="10567" y="250825"/>
                  <a:pt x="0" y="240157"/>
                  <a:pt x="0" y="226822"/>
                </a:cubicBezTo>
                <a:cubicBezTo>
                  <a:pt x="0" y="221488"/>
                  <a:pt x="3962" y="217487"/>
                  <a:pt x="9246" y="217487"/>
                </a:cubicBezTo>
                <a:close/>
                <a:moveTo>
                  <a:pt x="100182" y="100012"/>
                </a:moveTo>
                <a:cubicBezTo>
                  <a:pt x="100182" y="100012"/>
                  <a:pt x="100182" y="100012"/>
                  <a:pt x="123655" y="100012"/>
                </a:cubicBezTo>
                <a:cubicBezTo>
                  <a:pt x="127567" y="100012"/>
                  <a:pt x="130175" y="102689"/>
                  <a:pt x="130175" y="106705"/>
                </a:cubicBezTo>
                <a:cubicBezTo>
                  <a:pt x="130175" y="106705"/>
                  <a:pt x="130175" y="106705"/>
                  <a:pt x="130175" y="161583"/>
                </a:cubicBezTo>
                <a:cubicBezTo>
                  <a:pt x="130175" y="165598"/>
                  <a:pt x="127567" y="168275"/>
                  <a:pt x="123655" y="168275"/>
                </a:cubicBezTo>
                <a:cubicBezTo>
                  <a:pt x="123655" y="168275"/>
                  <a:pt x="123655" y="168275"/>
                  <a:pt x="100182" y="168275"/>
                </a:cubicBezTo>
                <a:cubicBezTo>
                  <a:pt x="96270" y="168275"/>
                  <a:pt x="93662" y="165598"/>
                  <a:pt x="93662" y="161583"/>
                </a:cubicBezTo>
                <a:cubicBezTo>
                  <a:pt x="93662" y="161583"/>
                  <a:pt x="93662" y="161583"/>
                  <a:pt x="93662" y="106705"/>
                </a:cubicBezTo>
                <a:cubicBezTo>
                  <a:pt x="93662" y="102689"/>
                  <a:pt x="96270" y="100012"/>
                  <a:pt x="100182" y="100012"/>
                </a:cubicBezTo>
                <a:close/>
                <a:moveTo>
                  <a:pt x="157332" y="77787"/>
                </a:moveTo>
                <a:cubicBezTo>
                  <a:pt x="157332" y="77787"/>
                  <a:pt x="157332" y="77787"/>
                  <a:pt x="180805" y="77787"/>
                </a:cubicBezTo>
                <a:cubicBezTo>
                  <a:pt x="184717" y="77787"/>
                  <a:pt x="187325" y="81779"/>
                  <a:pt x="187325" y="84441"/>
                </a:cubicBezTo>
                <a:cubicBezTo>
                  <a:pt x="187325" y="84441"/>
                  <a:pt x="187325" y="84441"/>
                  <a:pt x="187325" y="161622"/>
                </a:cubicBezTo>
                <a:cubicBezTo>
                  <a:pt x="187325" y="165614"/>
                  <a:pt x="184717" y="168275"/>
                  <a:pt x="180805" y="168275"/>
                </a:cubicBezTo>
                <a:cubicBezTo>
                  <a:pt x="180805" y="168275"/>
                  <a:pt x="180805" y="168275"/>
                  <a:pt x="157332" y="168275"/>
                </a:cubicBezTo>
                <a:cubicBezTo>
                  <a:pt x="153420" y="168275"/>
                  <a:pt x="150812" y="165614"/>
                  <a:pt x="150812" y="161622"/>
                </a:cubicBezTo>
                <a:cubicBezTo>
                  <a:pt x="150812" y="161622"/>
                  <a:pt x="150812" y="161622"/>
                  <a:pt x="150812" y="84441"/>
                </a:cubicBezTo>
                <a:cubicBezTo>
                  <a:pt x="150812" y="81779"/>
                  <a:pt x="153420" y="77787"/>
                  <a:pt x="157332" y="77787"/>
                </a:cubicBezTo>
                <a:close/>
                <a:moveTo>
                  <a:pt x="216070" y="49212"/>
                </a:moveTo>
                <a:cubicBezTo>
                  <a:pt x="216070" y="49212"/>
                  <a:pt x="216070" y="49212"/>
                  <a:pt x="239543" y="49212"/>
                </a:cubicBezTo>
                <a:cubicBezTo>
                  <a:pt x="243455" y="49212"/>
                  <a:pt x="246063" y="51858"/>
                  <a:pt x="246063" y="55827"/>
                </a:cubicBezTo>
                <a:cubicBezTo>
                  <a:pt x="246063" y="55827"/>
                  <a:pt x="246063" y="55827"/>
                  <a:pt x="246063" y="161661"/>
                </a:cubicBezTo>
                <a:cubicBezTo>
                  <a:pt x="246063" y="165629"/>
                  <a:pt x="243455" y="168275"/>
                  <a:pt x="239543" y="168275"/>
                </a:cubicBezTo>
                <a:cubicBezTo>
                  <a:pt x="239543" y="168275"/>
                  <a:pt x="239543" y="168275"/>
                  <a:pt x="216070" y="168275"/>
                </a:cubicBezTo>
                <a:cubicBezTo>
                  <a:pt x="212158" y="168275"/>
                  <a:pt x="209550" y="165629"/>
                  <a:pt x="209550" y="161661"/>
                </a:cubicBezTo>
                <a:cubicBezTo>
                  <a:pt x="209550" y="161661"/>
                  <a:pt x="209550" y="161661"/>
                  <a:pt x="209550" y="55827"/>
                </a:cubicBezTo>
                <a:cubicBezTo>
                  <a:pt x="209550" y="51858"/>
                  <a:pt x="212158" y="49212"/>
                  <a:pt x="216070" y="49212"/>
                </a:cubicBezTo>
                <a:close/>
                <a:moveTo>
                  <a:pt x="53428" y="22225"/>
                </a:moveTo>
                <a:cubicBezTo>
                  <a:pt x="52114" y="22225"/>
                  <a:pt x="50800" y="23541"/>
                  <a:pt x="50800" y="24858"/>
                </a:cubicBezTo>
                <a:lnTo>
                  <a:pt x="50800" y="182834"/>
                </a:lnTo>
                <a:cubicBezTo>
                  <a:pt x="50800" y="184150"/>
                  <a:pt x="52114" y="184150"/>
                  <a:pt x="53428" y="184150"/>
                </a:cubicBezTo>
                <a:cubicBezTo>
                  <a:pt x="53428" y="184150"/>
                  <a:pt x="53428" y="184150"/>
                  <a:pt x="284710" y="184150"/>
                </a:cubicBezTo>
                <a:cubicBezTo>
                  <a:pt x="286024" y="184150"/>
                  <a:pt x="287338" y="184150"/>
                  <a:pt x="287338" y="182834"/>
                </a:cubicBezTo>
                <a:cubicBezTo>
                  <a:pt x="287338" y="182834"/>
                  <a:pt x="287338" y="182834"/>
                  <a:pt x="287338" y="24858"/>
                </a:cubicBezTo>
                <a:cubicBezTo>
                  <a:pt x="287338" y="23541"/>
                  <a:pt x="286024" y="22225"/>
                  <a:pt x="284710" y="22225"/>
                </a:cubicBezTo>
                <a:cubicBezTo>
                  <a:pt x="284710" y="22225"/>
                  <a:pt x="284710" y="22225"/>
                  <a:pt x="53428" y="22225"/>
                </a:cubicBezTo>
                <a:close/>
                <a:moveTo>
                  <a:pt x="53663" y="0"/>
                </a:moveTo>
                <a:cubicBezTo>
                  <a:pt x="53663" y="0"/>
                  <a:pt x="53663" y="0"/>
                  <a:pt x="286062" y="0"/>
                </a:cubicBezTo>
                <a:cubicBezTo>
                  <a:pt x="300587" y="0"/>
                  <a:pt x="311150" y="10530"/>
                  <a:pt x="311150" y="25008"/>
                </a:cubicBezTo>
                <a:cubicBezTo>
                  <a:pt x="311150" y="25008"/>
                  <a:pt x="311150" y="25008"/>
                  <a:pt x="311150" y="182955"/>
                </a:cubicBezTo>
                <a:cubicBezTo>
                  <a:pt x="311150" y="196117"/>
                  <a:pt x="300587" y="207963"/>
                  <a:pt x="286062" y="207963"/>
                </a:cubicBezTo>
                <a:cubicBezTo>
                  <a:pt x="286062" y="207963"/>
                  <a:pt x="286062" y="207963"/>
                  <a:pt x="53663" y="207963"/>
                </a:cubicBezTo>
                <a:cubicBezTo>
                  <a:pt x="39138" y="207963"/>
                  <a:pt x="28575" y="196117"/>
                  <a:pt x="28575" y="182955"/>
                </a:cubicBezTo>
                <a:cubicBezTo>
                  <a:pt x="28575" y="182955"/>
                  <a:pt x="28575" y="182955"/>
                  <a:pt x="28575" y="25008"/>
                </a:cubicBezTo>
                <a:cubicBezTo>
                  <a:pt x="28575" y="10530"/>
                  <a:pt x="39138" y="0"/>
                  <a:pt x="53663" y="0"/>
                </a:cubicBezTo>
                <a:close/>
              </a:path>
            </a:pathLst>
          </a:custGeom>
          <a:solidFill>
            <a:schemeClr val="dk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latin typeface="Arial"/>
              <a:ea typeface="微软雅黑"/>
              <a:sym typeface="Arial"/>
            </a:endParaRPr>
          </a:p>
        </p:txBody>
      </p:sp>
      <p:sp>
        <p:nvSpPr>
          <p:cNvPr id="11" name="椭圆 20">
            <a:extLst>
              <a:ext uri="{FF2B5EF4-FFF2-40B4-BE49-F238E27FC236}">
                <a16:creationId xmlns:a16="http://schemas.microsoft.com/office/drawing/2014/main" id="{4221B509-D1A8-48C8-9773-02FF0879FAB2}"/>
              </a:ext>
            </a:extLst>
          </p:cNvPr>
          <p:cNvSpPr/>
          <p:nvPr/>
        </p:nvSpPr>
        <p:spPr>
          <a:xfrm>
            <a:off x="6558778" y="2245798"/>
            <a:ext cx="609600" cy="570662"/>
          </a:xfrm>
          <a:custGeom>
            <a:gdLst>
              <a:gd fmla="*/ 241311 w 331352" name="connsiteX0"/>
              <a:gd fmla="*/ 265737 h 310187" name="connsiteY0"/>
              <a:gd fmla="*/ 227023 w 331352" name="connsiteX1"/>
              <a:gd fmla="*/ 280025 h 310187" name="connsiteY1"/>
              <a:gd fmla="*/ 241311 w 331352" name="connsiteX2"/>
              <a:gd fmla="*/ 294313 h 310187" name="connsiteY2"/>
              <a:gd fmla="*/ 255599 w 331352" name="connsiteX3"/>
              <a:gd fmla="*/ 280025 h 310187" name="connsiteY3"/>
              <a:gd fmla="*/ 241311 w 331352" name="connsiteX4"/>
              <a:gd fmla="*/ 265737 h 310187" name="connsiteY4"/>
              <a:gd fmla="*/ 125424 w 331352" name="connsiteX5"/>
              <a:gd fmla="*/ 265737 h 310187" name="connsiteY5"/>
              <a:gd fmla="*/ 111136 w 331352" name="connsiteX6"/>
              <a:gd fmla="*/ 280025 h 310187" name="connsiteY6"/>
              <a:gd fmla="*/ 125424 w 331352" name="connsiteX7"/>
              <a:gd fmla="*/ 294313 h 310187" name="connsiteY7"/>
              <a:gd fmla="*/ 139712 w 331352" name="connsiteX8"/>
              <a:gd fmla="*/ 280025 h 310187" name="connsiteY8"/>
              <a:gd fmla="*/ 125424 w 331352" name="connsiteX9"/>
              <a:gd fmla="*/ 265737 h 310187" name="connsiteY9"/>
              <a:gd fmla="*/ 242898 w 331352" name="connsiteX10"/>
              <a:gd fmla="*/ 168899 h 310187" name="connsiteY10"/>
              <a:gd fmla="*/ 242898 w 331352" name="connsiteX11"/>
              <a:gd fmla="*/ 192712 h 310187" name="connsiteY11"/>
              <a:gd fmla="*/ 268298 w 331352" name="connsiteX12"/>
              <a:gd fmla="*/ 192712 h 310187" name="connsiteY12"/>
              <a:gd fmla="*/ 276236 w 331352" name="connsiteX13"/>
              <a:gd fmla="*/ 168899 h 310187" name="connsiteY13"/>
              <a:gd fmla="*/ 173048 w 331352" name="connsiteX14"/>
              <a:gd fmla="*/ 168899 h 310187" name="connsiteY14"/>
              <a:gd fmla="*/ 173048 w 331352" name="connsiteX15"/>
              <a:gd fmla="*/ 192712 h 310187" name="connsiteY15"/>
              <a:gd fmla="*/ 222261 w 331352" name="connsiteX16"/>
              <a:gd fmla="*/ 192712 h 310187" name="connsiteY16"/>
              <a:gd fmla="*/ 222261 w 331352" name="connsiteX17"/>
              <a:gd fmla="*/ 168899 h 310187" name="connsiteY17"/>
              <a:gd fmla="*/ 120661 w 331352" name="connsiteX18"/>
              <a:gd fmla="*/ 168899 h 310187" name="connsiteY18"/>
              <a:gd fmla="*/ 128598 w 331352" name="connsiteX19"/>
              <a:gd fmla="*/ 192712 h 310187" name="connsiteY19"/>
              <a:gd fmla="*/ 152411 w 331352" name="connsiteX20"/>
              <a:gd fmla="*/ 192712 h 310187" name="connsiteY20"/>
              <a:gd fmla="*/ 152411 w 331352" name="connsiteX21"/>
              <a:gd fmla="*/ 168899 h 310187" name="connsiteY21"/>
              <a:gd fmla="*/ 242898 w 331352" name="connsiteX22"/>
              <a:gd fmla="*/ 119687 h 310187" name="connsiteY22"/>
              <a:gd fmla="*/ 242898 w 331352" name="connsiteX23"/>
              <a:gd fmla="*/ 148262 h 310187" name="connsiteY23"/>
              <a:gd fmla="*/ 282586 w 331352" name="connsiteX24"/>
              <a:gd fmla="*/ 148262 h 310187" name="connsiteY24"/>
              <a:gd fmla="*/ 290523 w 331352" name="connsiteX25"/>
              <a:gd fmla="*/ 119687 h 310187" name="connsiteY25"/>
              <a:gd fmla="*/ 173048 w 331352" name="connsiteX26"/>
              <a:gd fmla="*/ 119687 h 310187" name="connsiteY26"/>
              <a:gd fmla="*/ 173048 w 331352" name="connsiteX27"/>
              <a:gd fmla="*/ 148262 h 310187" name="connsiteY27"/>
              <a:gd fmla="*/ 222261 w 331352" name="connsiteX28"/>
              <a:gd fmla="*/ 148262 h 310187" name="connsiteY28"/>
              <a:gd fmla="*/ 222261 w 331352" name="connsiteX29"/>
              <a:gd fmla="*/ 119687 h 310187" name="connsiteY29"/>
              <a:gd fmla="*/ 103198 w 331352" name="connsiteX30"/>
              <a:gd fmla="*/ 119687 h 310187" name="connsiteY30"/>
              <a:gd fmla="*/ 112723 w 331352" name="connsiteX31"/>
              <a:gd fmla="*/ 148262 h 310187" name="connsiteY31"/>
              <a:gd fmla="*/ 152411 w 331352" name="connsiteX32"/>
              <a:gd fmla="*/ 148262 h 310187" name="connsiteY32"/>
              <a:gd fmla="*/ 152411 w 331352" name="connsiteX33"/>
              <a:gd fmla="*/ 119687 h 310187" name="connsiteY33"/>
              <a:gd fmla="*/ 242898 w 331352" name="connsiteX34"/>
              <a:gd fmla="*/ 75237 h 310187" name="connsiteY34"/>
              <a:gd fmla="*/ 242898 w 331352" name="connsiteX35"/>
              <a:gd fmla="*/ 99050 h 310187" name="connsiteY35"/>
              <a:gd fmla="*/ 296873 w 331352" name="connsiteX36"/>
              <a:gd fmla="*/ 99050 h 310187" name="connsiteY36"/>
              <a:gd fmla="*/ 304811 w 331352" name="connsiteX37"/>
              <a:gd fmla="*/ 75237 h 310187" name="connsiteY37"/>
              <a:gd fmla="*/ 173048 w 331352" name="connsiteX38"/>
              <a:gd fmla="*/ 75237 h 310187" name="connsiteY38"/>
              <a:gd fmla="*/ 173048 w 331352" name="connsiteX39"/>
              <a:gd fmla="*/ 99050 h 310187" name="connsiteY39"/>
              <a:gd fmla="*/ 222261 w 331352" name="connsiteX40"/>
              <a:gd fmla="*/ 99050 h 310187" name="connsiteY40"/>
              <a:gd fmla="*/ 222261 w 331352" name="connsiteX41"/>
              <a:gd fmla="*/ 75237 h 310187" name="connsiteY41"/>
              <a:gd fmla="*/ 87323 w 331352" name="connsiteX42"/>
              <a:gd fmla="*/ 75237 h 310187" name="connsiteY42"/>
              <a:gd fmla="*/ 95261 w 331352" name="connsiteX43"/>
              <a:gd fmla="*/ 99050 h 310187" name="connsiteY43"/>
              <a:gd fmla="*/ 152411 w 331352" name="connsiteX44"/>
              <a:gd fmla="*/ 99050 h 310187" name="connsiteY44"/>
              <a:gd fmla="*/ 152411 w 331352" name="connsiteX45"/>
              <a:gd fmla="*/ 75237 h 310187" name="connsiteY45"/>
              <a:gd fmla="*/ 13989 w 331352" name="connsiteX46"/>
              <a:gd fmla="*/ 328 h 310187" name="connsiteY46"/>
              <a:gd fmla="*/ 64579 w 331352" name="connsiteX47"/>
              <a:gd fmla="*/ 19694 h 310187" name="connsiteY47"/>
              <a:gd fmla="*/ 69768 w 331352" name="connsiteX48"/>
              <a:gd fmla="*/ 26149 h 310187" name="connsiteY48"/>
              <a:gd fmla="*/ 80145 w 331352" name="connsiteX49"/>
              <a:gd fmla="*/ 54553 h 310187" name="connsiteY49"/>
              <a:gd fmla="*/ 81442 w 331352" name="connsiteX50"/>
              <a:gd fmla="*/ 54553 h 310187" name="connsiteY50"/>
              <a:gd fmla="*/ 321421 w 331352" name="connsiteX51"/>
              <a:gd fmla="*/ 54553 h 310187" name="connsiteY51"/>
              <a:gd fmla="*/ 329204 w 331352" name="connsiteX52"/>
              <a:gd fmla="*/ 58426 h 310187" name="connsiteY52"/>
              <a:gd fmla="*/ 330501 w 331352" name="connsiteX53"/>
              <a:gd fmla="*/ 68755 h 310187" name="connsiteY53"/>
              <a:gd fmla="*/ 286397 w 331352" name="connsiteX54"/>
              <a:gd fmla="*/ 205610 h 310187" name="connsiteY54"/>
              <a:gd fmla="*/ 276019 w 331352" name="connsiteX55"/>
              <a:gd fmla="*/ 213356 h 310187" name="connsiteY55"/>
              <a:gd fmla="*/ 120358 w 331352" name="connsiteX56"/>
              <a:gd fmla="*/ 213356 h 310187" name="connsiteY56"/>
              <a:gd fmla="*/ 116466 w 331352" name="connsiteX57"/>
              <a:gd fmla="*/ 212065 h 310187" name="connsiteY57"/>
              <a:gd fmla="*/ 106089 w 331352" name="connsiteX58"/>
              <a:gd fmla="*/ 240469 h 310187" name="connsiteY58"/>
              <a:gd fmla="*/ 276019 w 331352" name="connsiteX59"/>
              <a:gd fmla="*/ 240469 h 310187" name="connsiteY59"/>
              <a:gd fmla="*/ 285100 w 331352" name="connsiteX60"/>
              <a:gd fmla="*/ 248215 h 310187" name="connsiteY60"/>
              <a:gd fmla="*/ 276019 w 331352" name="connsiteX61"/>
              <a:gd fmla="*/ 257253 h 310187" name="connsiteY61"/>
              <a:gd fmla="*/ 266939 w 331352" name="connsiteX62"/>
              <a:gd fmla="*/ 257253 h 310187" name="connsiteY62"/>
              <a:gd fmla="*/ 274722 w 331352" name="connsiteX63"/>
              <a:gd fmla="*/ 279201 h 310187" name="connsiteY63"/>
              <a:gd fmla="*/ 242293 w 331352" name="connsiteX64"/>
              <a:gd fmla="*/ 310187 h 310187" name="connsiteY64"/>
              <a:gd fmla="*/ 211160 w 331352" name="connsiteX65"/>
              <a:gd fmla="*/ 279201 h 310187" name="connsiteY65"/>
              <a:gd fmla="*/ 218943 w 331352" name="connsiteX66"/>
              <a:gd fmla="*/ 257253 h 310187" name="connsiteY66"/>
              <a:gd fmla="*/ 148896 w 331352" name="connsiteX67"/>
              <a:gd fmla="*/ 257253 h 310187" name="connsiteY67"/>
              <a:gd fmla="*/ 157976 w 331352" name="connsiteX68"/>
              <a:gd fmla="*/ 279201 h 310187" name="connsiteY68"/>
              <a:gd fmla="*/ 125547 w 331352" name="connsiteX69"/>
              <a:gd fmla="*/ 310187 h 310187" name="connsiteY69"/>
              <a:gd fmla="*/ 93117 w 331352" name="connsiteX70"/>
              <a:gd fmla="*/ 279201 h 310187" name="connsiteY70"/>
              <a:gd fmla="*/ 102197 w 331352" name="connsiteX71"/>
              <a:gd fmla="*/ 257253 h 310187" name="connsiteY71"/>
              <a:gd fmla="*/ 93117 w 331352" name="connsiteX72"/>
              <a:gd fmla="*/ 257253 h 310187" name="connsiteY72"/>
              <a:gd fmla="*/ 86631 w 331352" name="connsiteX73"/>
              <a:gd fmla="*/ 253380 h 310187" name="connsiteY73"/>
              <a:gd fmla="*/ 85334 w 331352" name="connsiteX74"/>
              <a:gd fmla="*/ 245633 h 310187" name="connsiteY74"/>
              <a:gd fmla="*/ 100900 w 331352" name="connsiteX75"/>
              <a:gd fmla="*/ 201737 h 310187" name="connsiteY75"/>
              <a:gd fmla="*/ 107386 w 331352" name="connsiteX76"/>
              <a:gd fmla="*/ 196572 h 310187" name="connsiteY76"/>
              <a:gd fmla="*/ 51607 w 331352" name="connsiteX77"/>
              <a:gd fmla="*/ 37769 h 310187" name="connsiteY77"/>
              <a:gd fmla="*/ 6206 w 331352" name="connsiteX78"/>
              <a:gd fmla="*/ 19694 h 310187" name="connsiteY78"/>
              <a:gd fmla="*/ 1017 w 331352" name="connsiteX79"/>
              <a:gd fmla="*/ 6783 h 310187" name="connsiteY79"/>
              <a:gd fmla="*/ 13989 w 331352" name="connsiteX80"/>
              <a:gd fmla="*/ 328 h 310187" name="connsiteY8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b="b" l="l" r="r" t="t"/>
            <a:pathLst>
              <a:path h="310187" w="331352">
                <a:moveTo>
                  <a:pt x="241311" y="265737"/>
                </a:moveTo>
                <a:cubicBezTo>
                  <a:pt x="233420" y="265737"/>
                  <a:pt x="227023" y="272134"/>
                  <a:pt x="227023" y="280025"/>
                </a:cubicBezTo>
                <a:cubicBezTo>
                  <a:pt x="227023" y="287916"/>
                  <a:pt x="233420" y="294313"/>
                  <a:pt x="241311" y="294313"/>
                </a:cubicBezTo>
                <a:cubicBezTo>
                  <a:pt x="249202" y="294313"/>
                  <a:pt x="255599" y="287916"/>
                  <a:pt x="255599" y="280025"/>
                </a:cubicBezTo>
                <a:cubicBezTo>
                  <a:pt x="255599" y="272134"/>
                  <a:pt x="249202" y="265737"/>
                  <a:pt x="241311" y="265737"/>
                </a:cubicBezTo>
                <a:close/>
                <a:moveTo>
                  <a:pt x="125424" y="265737"/>
                </a:moveTo>
                <a:cubicBezTo>
                  <a:pt x="117533" y="265737"/>
                  <a:pt x="111136" y="272134"/>
                  <a:pt x="111136" y="280025"/>
                </a:cubicBezTo>
                <a:cubicBezTo>
                  <a:pt x="111136" y="287916"/>
                  <a:pt x="117533" y="294313"/>
                  <a:pt x="125424" y="294313"/>
                </a:cubicBezTo>
                <a:cubicBezTo>
                  <a:pt x="133315" y="294313"/>
                  <a:pt x="139712" y="287916"/>
                  <a:pt x="139712" y="280025"/>
                </a:cubicBezTo>
                <a:cubicBezTo>
                  <a:pt x="139712" y="272134"/>
                  <a:pt x="133315" y="265737"/>
                  <a:pt x="125424" y="265737"/>
                </a:cubicBezTo>
                <a:close/>
                <a:moveTo>
                  <a:pt x="242898" y="168899"/>
                </a:moveTo>
                <a:lnTo>
                  <a:pt x="242898" y="192712"/>
                </a:lnTo>
                <a:lnTo>
                  <a:pt x="268298" y="192712"/>
                </a:lnTo>
                <a:lnTo>
                  <a:pt x="276236" y="168899"/>
                </a:lnTo>
                <a:close/>
                <a:moveTo>
                  <a:pt x="173048" y="168899"/>
                </a:moveTo>
                <a:lnTo>
                  <a:pt x="173048" y="192712"/>
                </a:lnTo>
                <a:lnTo>
                  <a:pt x="222261" y="192712"/>
                </a:lnTo>
                <a:lnTo>
                  <a:pt x="222261" y="168899"/>
                </a:lnTo>
                <a:close/>
                <a:moveTo>
                  <a:pt x="120661" y="168899"/>
                </a:moveTo>
                <a:lnTo>
                  <a:pt x="128598" y="192712"/>
                </a:lnTo>
                <a:lnTo>
                  <a:pt x="152411" y="192712"/>
                </a:lnTo>
                <a:lnTo>
                  <a:pt x="152411" y="168899"/>
                </a:lnTo>
                <a:close/>
                <a:moveTo>
                  <a:pt x="242898" y="119687"/>
                </a:moveTo>
                <a:lnTo>
                  <a:pt x="242898" y="148262"/>
                </a:lnTo>
                <a:lnTo>
                  <a:pt x="282586" y="148262"/>
                </a:lnTo>
                <a:lnTo>
                  <a:pt x="290523" y="119687"/>
                </a:lnTo>
                <a:close/>
                <a:moveTo>
                  <a:pt x="173048" y="119687"/>
                </a:moveTo>
                <a:lnTo>
                  <a:pt x="173048" y="148262"/>
                </a:lnTo>
                <a:lnTo>
                  <a:pt x="222261" y="148262"/>
                </a:lnTo>
                <a:lnTo>
                  <a:pt x="222261" y="119687"/>
                </a:lnTo>
                <a:close/>
                <a:moveTo>
                  <a:pt x="103198" y="119687"/>
                </a:moveTo>
                <a:lnTo>
                  <a:pt x="112723" y="148262"/>
                </a:lnTo>
                <a:lnTo>
                  <a:pt x="152411" y="148262"/>
                </a:lnTo>
                <a:lnTo>
                  <a:pt x="152411" y="119687"/>
                </a:lnTo>
                <a:close/>
                <a:moveTo>
                  <a:pt x="242898" y="75237"/>
                </a:moveTo>
                <a:lnTo>
                  <a:pt x="242898" y="99050"/>
                </a:lnTo>
                <a:lnTo>
                  <a:pt x="296873" y="99050"/>
                </a:lnTo>
                <a:lnTo>
                  <a:pt x="304811" y="75237"/>
                </a:lnTo>
                <a:close/>
                <a:moveTo>
                  <a:pt x="173048" y="75237"/>
                </a:moveTo>
                <a:lnTo>
                  <a:pt x="173048" y="99050"/>
                </a:lnTo>
                <a:lnTo>
                  <a:pt x="222261" y="99050"/>
                </a:lnTo>
                <a:lnTo>
                  <a:pt x="222261" y="75237"/>
                </a:lnTo>
                <a:close/>
                <a:moveTo>
                  <a:pt x="87323" y="75237"/>
                </a:moveTo>
                <a:lnTo>
                  <a:pt x="95261" y="99050"/>
                </a:lnTo>
                <a:lnTo>
                  <a:pt x="152411" y="99050"/>
                </a:lnTo>
                <a:lnTo>
                  <a:pt x="152411" y="75237"/>
                </a:lnTo>
                <a:close/>
                <a:moveTo>
                  <a:pt x="13989" y="328"/>
                </a:moveTo>
                <a:cubicBezTo>
                  <a:pt x="13989" y="328"/>
                  <a:pt x="13989" y="328"/>
                  <a:pt x="64579" y="19694"/>
                </a:cubicBezTo>
                <a:cubicBezTo>
                  <a:pt x="67173" y="20985"/>
                  <a:pt x="68471" y="23567"/>
                  <a:pt x="69768" y="26149"/>
                </a:cubicBezTo>
                <a:cubicBezTo>
                  <a:pt x="69768" y="26149"/>
                  <a:pt x="69768" y="26149"/>
                  <a:pt x="80145" y="54553"/>
                </a:cubicBezTo>
                <a:cubicBezTo>
                  <a:pt x="80145" y="54553"/>
                  <a:pt x="81442" y="54553"/>
                  <a:pt x="81442" y="54553"/>
                </a:cubicBezTo>
                <a:cubicBezTo>
                  <a:pt x="81442" y="54553"/>
                  <a:pt x="81442" y="54553"/>
                  <a:pt x="321421" y="54553"/>
                </a:cubicBezTo>
                <a:cubicBezTo>
                  <a:pt x="324015" y="54553"/>
                  <a:pt x="327907" y="55844"/>
                  <a:pt x="329204" y="58426"/>
                </a:cubicBezTo>
                <a:cubicBezTo>
                  <a:pt x="331798" y="62300"/>
                  <a:pt x="331798" y="64882"/>
                  <a:pt x="330501" y="68755"/>
                </a:cubicBezTo>
                <a:cubicBezTo>
                  <a:pt x="330501" y="68755"/>
                  <a:pt x="330501" y="68755"/>
                  <a:pt x="286397" y="205610"/>
                </a:cubicBezTo>
                <a:cubicBezTo>
                  <a:pt x="285100" y="210774"/>
                  <a:pt x="281208" y="213356"/>
                  <a:pt x="276019" y="213356"/>
                </a:cubicBezTo>
                <a:cubicBezTo>
                  <a:pt x="276019" y="213356"/>
                  <a:pt x="276019" y="213356"/>
                  <a:pt x="120358" y="213356"/>
                </a:cubicBezTo>
                <a:cubicBezTo>
                  <a:pt x="119061" y="213356"/>
                  <a:pt x="117763" y="213356"/>
                  <a:pt x="116466" y="212065"/>
                </a:cubicBezTo>
                <a:cubicBezTo>
                  <a:pt x="116466" y="212065"/>
                  <a:pt x="116466" y="212065"/>
                  <a:pt x="106089" y="240469"/>
                </a:cubicBezTo>
                <a:cubicBezTo>
                  <a:pt x="106089" y="240469"/>
                  <a:pt x="106089" y="240469"/>
                  <a:pt x="276019" y="240469"/>
                </a:cubicBezTo>
                <a:cubicBezTo>
                  <a:pt x="281208" y="240469"/>
                  <a:pt x="285100" y="244342"/>
                  <a:pt x="285100" y="248215"/>
                </a:cubicBezTo>
                <a:cubicBezTo>
                  <a:pt x="285100" y="253380"/>
                  <a:pt x="281208" y="257253"/>
                  <a:pt x="276019" y="257253"/>
                </a:cubicBezTo>
                <a:cubicBezTo>
                  <a:pt x="276019" y="257253"/>
                  <a:pt x="276019" y="257253"/>
                  <a:pt x="266939" y="257253"/>
                </a:cubicBezTo>
                <a:cubicBezTo>
                  <a:pt x="272128" y="263708"/>
                  <a:pt x="274722" y="270164"/>
                  <a:pt x="274722" y="279201"/>
                </a:cubicBezTo>
                <a:cubicBezTo>
                  <a:pt x="274722" y="295985"/>
                  <a:pt x="260453" y="310187"/>
                  <a:pt x="242293" y="310187"/>
                </a:cubicBezTo>
                <a:cubicBezTo>
                  <a:pt x="225429" y="310187"/>
                  <a:pt x="211160" y="295985"/>
                  <a:pt x="211160" y="279201"/>
                </a:cubicBezTo>
                <a:cubicBezTo>
                  <a:pt x="211160" y="270164"/>
                  <a:pt x="213755" y="263708"/>
                  <a:pt x="218943" y="257253"/>
                </a:cubicBezTo>
                <a:cubicBezTo>
                  <a:pt x="218943" y="257253"/>
                  <a:pt x="218943" y="257253"/>
                  <a:pt x="148896" y="257253"/>
                </a:cubicBezTo>
                <a:cubicBezTo>
                  <a:pt x="154084" y="263708"/>
                  <a:pt x="157976" y="270164"/>
                  <a:pt x="157976" y="279201"/>
                </a:cubicBezTo>
                <a:cubicBezTo>
                  <a:pt x="157976" y="295985"/>
                  <a:pt x="143707" y="310187"/>
                  <a:pt x="125547" y="310187"/>
                </a:cubicBezTo>
                <a:cubicBezTo>
                  <a:pt x="108683" y="310187"/>
                  <a:pt x="93117" y="295985"/>
                  <a:pt x="93117" y="279201"/>
                </a:cubicBezTo>
                <a:cubicBezTo>
                  <a:pt x="93117" y="270164"/>
                  <a:pt x="97009" y="263708"/>
                  <a:pt x="102197" y="257253"/>
                </a:cubicBezTo>
                <a:cubicBezTo>
                  <a:pt x="102197" y="257253"/>
                  <a:pt x="102197" y="257253"/>
                  <a:pt x="93117" y="257253"/>
                </a:cubicBezTo>
                <a:cubicBezTo>
                  <a:pt x="90523" y="257253"/>
                  <a:pt x="87928" y="255962"/>
                  <a:pt x="86631" y="253380"/>
                </a:cubicBezTo>
                <a:cubicBezTo>
                  <a:pt x="85334" y="252089"/>
                  <a:pt x="84037" y="248215"/>
                  <a:pt x="85334" y="245633"/>
                </a:cubicBezTo>
                <a:cubicBezTo>
                  <a:pt x="85334" y="245633"/>
                  <a:pt x="85334" y="245633"/>
                  <a:pt x="100900" y="201737"/>
                </a:cubicBezTo>
                <a:cubicBezTo>
                  <a:pt x="102197" y="199154"/>
                  <a:pt x="104792" y="196572"/>
                  <a:pt x="107386" y="196572"/>
                </a:cubicBezTo>
                <a:cubicBezTo>
                  <a:pt x="107386" y="196572"/>
                  <a:pt x="107386" y="196572"/>
                  <a:pt x="51607" y="37769"/>
                </a:cubicBezTo>
                <a:cubicBezTo>
                  <a:pt x="51607" y="37769"/>
                  <a:pt x="51607" y="37769"/>
                  <a:pt x="6206" y="19694"/>
                </a:cubicBezTo>
                <a:cubicBezTo>
                  <a:pt x="1017" y="18403"/>
                  <a:pt x="-1577" y="11948"/>
                  <a:pt x="1017" y="6783"/>
                </a:cubicBezTo>
                <a:cubicBezTo>
                  <a:pt x="2315" y="1619"/>
                  <a:pt x="8800" y="-963"/>
                  <a:pt x="13989" y="328"/>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latin typeface="Arial"/>
              <a:ea typeface="微软雅黑"/>
              <a:sym typeface="Arial"/>
            </a:endParaRPr>
          </a:p>
        </p:txBody>
      </p:sp>
      <p:sp>
        <p:nvSpPr>
          <p:cNvPr id="12" name="矩形 11">
            <a:extLst>
              <a:ext uri="{FF2B5EF4-FFF2-40B4-BE49-F238E27FC236}">
                <a16:creationId xmlns:a16="http://schemas.microsoft.com/office/drawing/2014/main" id="{58F227D8-EC08-4069-8252-DB65D4FD34B8}"/>
              </a:ext>
            </a:extLst>
          </p:cNvPr>
          <p:cNvSpPr/>
          <p:nvPr/>
        </p:nvSpPr>
        <p:spPr>
          <a:xfrm>
            <a:off x="1407090" y="2207964"/>
            <a:ext cx="3458556" cy="365760"/>
          </a:xfrm>
          <a:prstGeom prst="rect">
            <a:avLst/>
          </a:prstGeom>
        </p:spPr>
        <p:txBody>
          <a:bodyPr wrap="square">
            <a:spAutoFit/>
            <a:scene3d>
              <a:camera prst="orthographicFront"/>
              <a:lightRig dir="t" rig="threePt"/>
            </a:scene3d>
            <a:sp3d contourW="12700"/>
          </a:bodyPr>
          <a:lstStyle/>
          <a:p>
            <a:pPr algn="r" defTabSz="914400" eaLnBrk="0" fontAlgn="base" hangingPunct="0" indent="0" latinLnBrk="0" lvl="0" marL="0" marR="0" rtl="0">
              <a:lnSpc>
                <a:spcPct val="150000"/>
              </a:lnSpc>
              <a:spcBef>
                <a:spcPct val="0"/>
              </a:spcBef>
              <a:spcAft>
                <a:spcPct val="0"/>
              </a:spcAft>
              <a:buClrTx/>
              <a:buSzTx/>
              <a:buFontTx/>
              <a:buNone/>
              <a:defRPr/>
            </a:pPr>
            <a:r>
              <a:rPr altLang="en-US" b="0" baseline="0" cap="none" i="0" kern="1200" kumimoji="0" lang="zh-CN" noProof="0" normalizeH="0" spc="0" strike="noStrike" sz="1200" u="none">
                <a:ln>
                  <a:noFill/>
                </a:ln>
                <a:effectLst/>
                <a:uLnTx/>
                <a:uFillTx/>
                <a:latin charset="-122" panose="020b0503020204020204" pitchFamily="34" typeface="微软雅黑"/>
                <a:ea charset="-122" panose="020b0503020204020204" pitchFamily="34" typeface="微软雅黑"/>
                <a:cs charset="0" panose="020b0604020202020204" pitchFamily="34" typeface="Arial"/>
                <a:sym typeface="Arial"/>
              </a:rPr>
              <a:t>输入替换内容编辑文字，输入替换内容编辑文字，</a:t>
            </a:r>
          </a:p>
        </p:txBody>
      </p:sp>
      <p:sp>
        <p:nvSpPr>
          <p:cNvPr id="13" name="矩形 12">
            <a:extLst>
              <a:ext uri="{FF2B5EF4-FFF2-40B4-BE49-F238E27FC236}">
                <a16:creationId xmlns:a16="http://schemas.microsoft.com/office/drawing/2014/main" id="{73CA3605-2ABD-4D4D-8236-F348E08975C6}"/>
              </a:ext>
            </a:extLst>
          </p:cNvPr>
          <p:cNvSpPr/>
          <p:nvPr/>
        </p:nvSpPr>
        <p:spPr>
          <a:xfrm>
            <a:off x="7326356" y="2207964"/>
            <a:ext cx="3458556" cy="365760"/>
          </a:xfrm>
          <a:prstGeom prst="rect">
            <a:avLst/>
          </a:prstGeom>
        </p:spPr>
        <p:txBody>
          <a:bodyPr wrap="square">
            <a:spAutoFit/>
            <a:scene3d>
              <a:camera prst="orthographicFront"/>
              <a:lightRig dir="t" rig="threePt"/>
            </a:scene3d>
            <a:sp3d contourW="12700"/>
          </a:bodyPr>
          <a:lstStyle/>
          <a:p>
            <a:pPr eaLnBrk="0" fontAlgn="base" hangingPunct="0">
              <a:lnSpc>
                <a:spcPct val="150000"/>
              </a:lnSpc>
              <a:spcBef>
                <a:spcPct val="0"/>
              </a:spcBef>
              <a:spcAft>
                <a:spcPct val="0"/>
              </a:spcAft>
              <a:defRPr/>
            </a:pPr>
            <a:r>
              <a:rPr altLang="en-US" lang="zh-CN" sz="1200">
                <a:latin charset="-122" panose="020b0503020204020204" pitchFamily="34" typeface="微软雅黑"/>
                <a:ea charset="-122" panose="020b0503020204020204" pitchFamily="34" typeface="微软雅黑"/>
                <a:cs charset="0" panose="020b0604020202020204" pitchFamily="34" typeface="Arial"/>
                <a:sym typeface="Arial"/>
              </a:rPr>
              <a:t>输入替换内容编辑文字，输入替换内容编辑文字，</a:t>
            </a:r>
          </a:p>
        </p:txBody>
      </p:sp>
      <p:sp>
        <p:nvSpPr>
          <p:cNvPr id="14" name="椭圆 26">
            <a:extLst>
              <a:ext uri="{FF2B5EF4-FFF2-40B4-BE49-F238E27FC236}">
                <a16:creationId xmlns:a16="http://schemas.microsoft.com/office/drawing/2014/main" id="{8018D747-754A-4123-8FE8-9E5F7D590D49}"/>
              </a:ext>
            </a:extLst>
          </p:cNvPr>
          <p:cNvSpPr/>
          <p:nvPr/>
        </p:nvSpPr>
        <p:spPr>
          <a:xfrm>
            <a:off x="5023623" y="3477406"/>
            <a:ext cx="609600" cy="609600"/>
          </a:xfrm>
          <a:custGeom>
            <a:gdLst>
              <a:gd fmla="*/ 157638 w 338138" name="connsiteX0"/>
              <a:gd fmla="*/ 144463 h 338138" name="connsiteY0"/>
              <a:gd fmla="*/ 165544 w 338138" name="connsiteX1"/>
              <a:gd fmla="*/ 148443 h 338138" name="connsiteY1"/>
              <a:gd fmla="*/ 249865 w 338138" name="connsiteX2"/>
              <a:gd fmla="*/ 233341 h 338138" name="connsiteY2"/>
              <a:gd fmla="*/ 280167 w 338138" name="connsiteX3"/>
              <a:gd fmla="*/ 232015 h 338138" name="connsiteY3"/>
              <a:gd fmla="*/ 286755 w 338138" name="connsiteX4"/>
              <a:gd fmla="*/ 234668 h 338138" name="connsiteY4"/>
              <a:gd fmla="*/ 335503 w 338138" name="connsiteX5"/>
              <a:gd fmla="*/ 283750 h 338138" name="connsiteY5"/>
              <a:gd fmla="*/ 338138 w 338138" name="connsiteX6"/>
              <a:gd fmla="*/ 293036 h 338138" name="connsiteY6"/>
              <a:gd fmla="*/ 330233 w 338138" name="connsiteX7"/>
              <a:gd fmla="*/ 298342 h 338138" name="connsiteY7"/>
              <a:gd fmla="*/ 311788 w 338138" name="connsiteX8"/>
              <a:gd fmla="*/ 303648 h 338138" name="connsiteY8"/>
              <a:gd fmla="*/ 303883 w 338138" name="connsiteX9"/>
              <a:gd fmla="*/ 310281 h 338138" name="connsiteY9"/>
              <a:gd fmla="*/ 299930 w 338138" name="connsiteX10"/>
              <a:gd fmla="*/ 331505 h 338138" name="connsiteY10"/>
              <a:gd fmla="*/ 293343 w 338138" name="connsiteX11"/>
              <a:gd fmla="*/ 338138 h 338138" name="connsiteY11"/>
              <a:gd fmla="*/ 290708 w 338138" name="connsiteX12"/>
              <a:gd fmla="*/ 338138 h 338138" name="connsiteY12"/>
              <a:gd fmla="*/ 284120 w 338138" name="connsiteX13"/>
              <a:gd fmla="*/ 335485 h 338138" name="connsiteY13"/>
              <a:gd fmla="*/ 235372 w 338138" name="connsiteX14"/>
              <a:gd fmla="*/ 286403 h 338138" name="connsiteY14"/>
              <a:gd fmla="*/ 232737 w 338138" name="connsiteX15"/>
              <a:gd fmla="*/ 279770 h 338138" name="connsiteY15"/>
              <a:gd fmla="*/ 234054 w 338138" name="connsiteX16"/>
              <a:gd fmla="*/ 249260 h 338138" name="connsiteY16"/>
              <a:gd fmla="*/ 149733 w 338138" name="connsiteX17"/>
              <a:gd fmla="*/ 164361 h 338138" name="connsiteY17"/>
              <a:gd fmla="*/ 149733 w 338138" name="connsiteX18"/>
              <a:gd fmla="*/ 148443 h 338138" name="connsiteY18"/>
              <a:gd fmla="*/ 157638 w 338138" name="connsiteX19"/>
              <a:gd fmla="*/ 144463 h 338138" name="connsiteY19"/>
              <a:gd fmla="*/ 145922 w 338138" name="connsiteX20"/>
              <a:gd fmla="*/ 120650 h 338138" name="connsiteY20"/>
              <a:gd fmla="*/ 169863 w 338138" name="connsiteX21"/>
              <a:gd fmla="*/ 137383 h 338138" name="connsiteY21"/>
              <a:gd fmla="*/ 157893 w 338138" name="connsiteX22"/>
              <a:gd fmla="*/ 133522 h 338138" name="connsiteY22"/>
              <a:gd fmla="*/ 141931 w 338138" name="connsiteX23"/>
              <a:gd fmla="*/ 141245 h 338138" name="connsiteY23"/>
              <a:gd fmla="*/ 137941 w 338138" name="connsiteX24"/>
              <a:gd fmla="*/ 168275 h 338138" name="connsiteY24"/>
              <a:gd fmla="*/ 120650 w 338138" name="connsiteX25"/>
              <a:gd fmla="*/ 145106 h 338138" name="connsiteY25"/>
              <a:gd fmla="*/ 145922 w 338138" name="connsiteX26"/>
              <a:gd fmla="*/ 120650 h 338138" name="connsiteY26"/>
              <a:gd fmla="*/ 146051 w 338138" name="connsiteX27"/>
              <a:gd fmla="*/ 60325 h 338138" name="connsiteY27"/>
              <a:gd fmla="*/ 230188 w 338138" name="connsiteX28"/>
              <a:gd fmla="*/ 145257 h 338138" name="connsiteY28"/>
              <a:gd fmla="*/ 219671 w 338138" name="connsiteX29"/>
              <a:gd fmla="*/ 186395 h 338138" name="connsiteY29"/>
              <a:gd fmla="*/ 193378 w 338138" name="connsiteX30"/>
              <a:gd fmla="*/ 161181 h 338138" name="connsiteY30"/>
              <a:gd fmla="*/ 196007 w 338138" name="connsiteX31"/>
              <a:gd fmla="*/ 145257 h 338138" name="connsiteY31"/>
              <a:gd fmla="*/ 146051 w 338138" name="connsiteX32"/>
              <a:gd fmla="*/ 94828 h 338138" name="connsiteY32"/>
              <a:gd fmla="*/ 96094 w 338138" name="connsiteX33"/>
              <a:gd fmla="*/ 145257 h 338138" name="connsiteY33"/>
              <a:gd fmla="*/ 146051 w 338138" name="connsiteX34"/>
              <a:gd fmla="*/ 195685 h 338138" name="connsiteY34"/>
              <a:gd fmla="*/ 161827 w 338138" name="connsiteX35"/>
              <a:gd fmla="*/ 193031 h 338138" name="connsiteY35"/>
              <a:gd fmla="*/ 188119 w 338138" name="connsiteX36"/>
              <a:gd fmla="*/ 219572 h 338138" name="connsiteY36"/>
              <a:gd fmla="*/ 146051 w 338138" name="connsiteX37"/>
              <a:gd fmla="*/ 230188 h 338138" name="connsiteY37"/>
              <a:gd fmla="*/ 61913 w 338138" name="connsiteX38"/>
              <a:gd fmla="*/ 145257 h 338138" name="connsiteY38"/>
              <a:gd fmla="*/ 146051 w 338138" name="connsiteX39"/>
              <a:gd fmla="*/ 60325 h 338138" name="connsiteY39"/>
              <a:gd fmla="*/ 145257 w 338138" name="connsiteX40"/>
              <a:gd fmla="*/ 0 h 338138" name="connsiteY40"/>
              <a:gd fmla="*/ 290513 w 338138" name="connsiteX41"/>
              <a:gd fmla="*/ 145257 h 338138" name="connsiteY41"/>
              <a:gd fmla="*/ 269385 w 338138" name="connsiteX42"/>
              <a:gd fmla="*/ 221846 h 338138" name="connsiteY42"/>
              <a:gd fmla="*/ 254859 w 338138" name="connsiteX43"/>
              <a:gd fmla="*/ 221846 h 338138" name="connsiteY43"/>
              <a:gd fmla="*/ 239013 w 338138" name="connsiteX44"/>
              <a:gd fmla="*/ 206000 h 338138" name="connsiteY44"/>
              <a:gd fmla="*/ 256180 w 338138" name="connsiteX45"/>
              <a:gd fmla="*/ 145257 h 338138" name="connsiteY45"/>
              <a:gd fmla="*/ 145257 w 338138" name="connsiteX46"/>
              <a:gd fmla="*/ 34333 h 338138" name="connsiteY46"/>
              <a:gd fmla="*/ 34333 w 338138" name="connsiteX47"/>
              <a:gd fmla="*/ 145257 h 338138" name="connsiteY47"/>
              <a:gd fmla="*/ 145257 w 338138" name="connsiteX48"/>
              <a:gd fmla="*/ 256180 h 338138" name="connsiteY48"/>
              <a:gd fmla="*/ 206000 w 338138" name="connsiteX49"/>
              <a:gd fmla="*/ 239013 h 338138" name="connsiteY49"/>
              <a:gd fmla="*/ 221847 w 338138" name="connsiteX50"/>
              <a:gd fmla="*/ 254859 h 338138" name="connsiteY50"/>
              <a:gd fmla="*/ 221847 w 338138" name="connsiteX51"/>
              <a:gd fmla="*/ 269385 h 338138" name="connsiteY51"/>
              <a:gd fmla="*/ 145257 w 338138" name="connsiteX52"/>
              <a:gd fmla="*/ 290513 h 338138" name="connsiteY52"/>
              <a:gd fmla="*/ 0 w 338138" name="connsiteX53"/>
              <a:gd fmla="*/ 145257 h 338138" name="connsiteY53"/>
              <a:gd fmla="*/ 145257 w 338138" name="connsiteX54"/>
              <a:gd fmla="*/ 0 h 338138" name="connsiteY5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b="b" l="l" r="r" t="t"/>
            <a:pathLst>
              <a:path h="338138" w="338138">
                <a:moveTo>
                  <a:pt x="157638" y="144463"/>
                </a:moveTo>
                <a:cubicBezTo>
                  <a:pt x="160273" y="144463"/>
                  <a:pt x="162908" y="145790"/>
                  <a:pt x="165544" y="148443"/>
                </a:cubicBezTo>
                <a:cubicBezTo>
                  <a:pt x="165544" y="148443"/>
                  <a:pt x="165544" y="148443"/>
                  <a:pt x="249865" y="233341"/>
                </a:cubicBezTo>
                <a:cubicBezTo>
                  <a:pt x="249865" y="233341"/>
                  <a:pt x="249865" y="233341"/>
                  <a:pt x="280167" y="232015"/>
                </a:cubicBezTo>
                <a:cubicBezTo>
                  <a:pt x="282803" y="232015"/>
                  <a:pt x="285438" y="233341"/>
                  <a:pt x="286755" y="234668"/>
                </a:cubicBezTo>
                <a:cubicBezTo>
                  <a:pt x="286755" y="234668"/>
                  <a:pt x="286755" y="234668"/>
                  <a:pt x="335503" y="283750"/>
                </a:cubicBezTo>
                <a:cubicBezTo>
                  <a:pt x="338138" y="286403"/>
                  <a:pt x="338138" y="289056"/>
                  <a:pt x="338138" y="293036"/>
                </a:cubicBezTo>
                <a:cubicBezTo>
                  <a:pt x="336821" y="295689"/>
                  <a:pt x="334186" y="298342"/>
                  <a:pt x="330233" y="298342"/>
                </a:cubicBezTo>
                <a:cubicBezTo>
                  <a:pt x="330233" y="298342"/>
                  <a:pt x="330233" y="298342"/>
                  <a:pt x="311788" y="303648"/>
                </a:cubicBezTo>
                <a:cubicBezTo>
                  <a:pt x="307835" y="303648"/>
                  <a:pt x="305200" y="306301"/>
                  <a:pt x="303883" y="310281"/>
                </a:cubicBezTo>
                <a:cubicBezTo>
                  <a:pt x="303883" y="310281"/>
                  <a:pt x="303883" y="310281"/>
                  <a:pt x="299930" y="331505"/>
                </a:cubicBezTo>
                <a:cubicBezTo>
                  <a:pt x="298613" y="334158"/>
                  <a:pt x="295978" y="336812"/>
                  <a:pt x="293343" y="338138"/>
                </a:cubicBezTo>
                <a:cubicBezTo>
                  <a:pt x="292025" y="338138"/>
                  <a:pt x="292025" y="338138"/>
                  <a:pt x="290708" y="338138"/>
                </a:cubicBezTo>
                <a:cubicBezTo>
                  <a:pt x="288073" y="338138"/>
                  <a:pt x="285438" y="336812"/>
                  <a:pt x="284120" y="335485"/>
                </a:cubicBezTo>
                <a:cubicBezTo>
                  <a:pt x="284120" y="335485"/>
                  <a:pt x="284120" y="335485"/>
                  <a:pt x="235372" y="286403"/>
                </a:cubicBezTo>
                <a:cubicBezTo>
                  <a:pt x="232737" y="283750"/>
                  <a:pt x="232737" y="281097"/>
                  <a:pt x="232737" y="279770"/>
                </a:cubicBezTo>
                <a:cubicBezTo>
                  <a:pt x="232737" y="279770"/>
                  <a:pt x="232737" y="279770"/>
                  <a:pt x="234054" y="249260"/>
                </a:cubicBezTo>
                <a:cubicBezTo>
                  <a:pt x="234054" y="249260"/>
                  <a:pt x="234054" y="249260"/>
                  <a:pt x="149733" y="164361"/>
                </a:cubicBezTo>
                <a:cubicBezTo>
                  <a:pt x="144463" y="159055"/>
                  <a:pt x="144463" y="152422"/>
                  <a:pt x="149733" y="148443"/>
                </a:cubicBezTo>
                <a:cubicBezTo>
                  <a:pt x="151051" y="145790"/>
                  <a:pt x="155003" y="144463"/>
                  <a:pt x="157638" y="144463"/>
                </a:cubicBezTo>
                <a:close/>
                <a:moveTo>
                  <a:pt x="145922" y="120650"/>
                </a:moveTo>
                <a:cubicBezTo>
                  <a:pt x="157893" y="120650"/>
                  <a:pt x="167203" y="128373"/>
                  <a:pt x="169863" y="137383"/>
                </a:cubicBezTo>
                <a:cubicBezTo>
                  <a:pt x="167203" y="134809"/>
                  <a:pt x="161883" y="133522"/>
                  <a:pt x="157893" y="133522"/>
                </a:cubicBezTo>
                <a:cubicBezTo>
                  <a:pt x="151242" y="133522"/>
                  <a:pt x="145922" y="136096"/>
                  <a:pt x="141931" y="141245"/>
                </a:cubicBezTo>
                <a:cubicBezTo>
                  <a:pt x="133951" y="147680"/>
                  <a:pt x="132620" y="160552"/>
                  <a:pt x="137941" y="168275"/>
                </a:cubicBezTo>
                <a:cubicBezTo>
                  <a:pt x="128630" y="165701"/>
                  <a:pt x="120650" y="156691"/>
                  <a:pt x="120650" y="145106"/>
                </a:cubicBezTo>
                <a:cubicBezTo>
                  <a:pt x="120650" y="132234"/>
                  <a:pt x="132620" y="120650"/>
                  <a:pt x="145922" y="120650"/>
                </a:cubicBezTo>
                <a:close/>
                <a:moveTo>
                  <a:pt x="146051" y="60325"/>
                </a:moveTo>
                <a:cubicBezTo>
                  <a:pt x="192063" y="60325"/>
                  <a:pt x="230188" y="98810"/>
                  <a:pt x="230188" y="145257"/>
                </a:cubicBezTo>
                <a:cubicBezTo>
                  <a:pt x="230188" y="159854"/>
                  <a:pt x="226244" y="174452"/>
                  <a:pt x="219671" y="186395"/>
                </a:cubicBezTo>
                <a:lnTo>
                  <a:pt x="193378" y="161181"/>
                </a:lnTo>
                <a:cubicBezTo>
                  <a:pt x="196007" y="155873"/>
                  <a:pt x="196007" y="150565"/>
                  <a:pt x="196007" y="145257"/>
                </a:cubicBezTo>
                <a:cubicBezTo>
                  <a:pt x="196007" y="117388"/>
                  <a:pt x="173658" y="94828"/>
                  <a:pt x="146051" y="94828"/>
                </a:cubicBezTo>
                <a:cubicBezTo>
                  <a:pt x="118443" y="94828"/>
                  <a:pt x="96094" y="117388"/>
                  <a:pt x="96094" y="145257"/>
                </a:cubicBezTo>
                <a:cubicBezTo>
                  <a:pt x="96094" y="173125"/>
                  <a:pt x="118443" y="195685"/>
                  <a:pt x="146051" y="195685"/>
                </a:cubicBezTo>
                <a:cubicBezTo>
                  <a:pt x="151309" y="195685"/>
                  <a:pt x="156568" y="194358"/>
                  <a:pt x="161827" y="193031"/>
                </a:cubicBezTo>
                <a:cubicBezTo>
                  <a:pt x="161827" y="193031"/>
                  <a:pt x="161827" y="193031"/>
                  <a:pt x="188119" y="219572"/>
                </a:cubicBezTo>
                <a:cubicBezTo>
                  <a:pt x="174973" y="226207"/>
                  <a:pt x="161827" y="230188"/>
                  <a:pt x="146051" y="230188"/>
                </a:cubicBezTo>
                <a:cubicBezTo>
                  <a:pt x="100038" y="230188"/>
                  <a:pt x="61913" y="191703"/>
                  <a:pt x="61913" y="145257"/>
                </a:cubicBezTo>
                <a:cubicBezTo>
                  <a:pt x="61913" y="98810"/>
                  <a:pt x="100038" y="60325"/>
                  <a:pt x="146051" y="60325"/>
                </a:cubicBezTo>
                <a:close/>
                <a:moveTo>
                  <a:pt x="145257" y="0"/>
                </a:moveTo>
                <a:cubicBezTo>
                  <a:pt x="225808" y="0"/>
                  <a:pt x="290513" y="64705"/>
                  <a:pt x="290513" y="145257"/>
                </a:cubicBezTo>
                <a:cubicBezTo>
                  <a:pt x="290513" y="172987"/>
                  <a:pt x="282590" y="199398"/>
                  <a:pt x="269385" y="221846"/>
                </a:cubicBezTo>
                <a:cubicBezTo>
                  <a:pt x="269385" y="221846"/>
                  <a:pt x="269385" y="221846"/>
                  <a:pt x="254859" y="221846"/>
                </a:cubicBezTo>
                <a:cubicBezTo>
                  <a:pt x="254859" y="221846"/>
                  <a:pt x="254859" y="221846"/>
                  <a:pt x="239013" y="206000"/>
                </a:cubicBezTo>
                <a:cubicBezTo>
                  <a:pt x="249577" y="188833"/>
                  <a:pt x="256180" y="167705"/>
                  <a:pt x="256180" y="145257"/>
                </a:cubicBezTo>
                <a:cubicBezTo>
                  <a:pt x="256180" y="84513"/>
                  <a:pt x="207321" y="34333"/>
                  <a:pt x="145257" y="34333"/>
                </a:cubicBezTo>
                <a:cubicBezTo>
                  <a:pt x="84513" y="34333"/>
                  <a:pt x="34333" y="84513"/>
                  <a:pt x="34333" y="145257"/>
                </a:cubicBezTo>
                <a:cubicBezTo>
                  <a:pt x="34333" y="207321"/>
                  <a:pt x="84513" y="256180"/>
                  <a:pt x="145257" y="256180"/>
                </a:cubicBezTo>
                <a:cubicBezTo>
                  <a:pt x="167705" y="256180"/>
                  <a:pt x="188834" y="249577"/>
                  <a:pt x="206000" y="239013"/>
                </a:cubicBezTo>
                <a:cubicBezTo>
                  <a:pt x="206000" y="239013"/>
                  <a:pt x="206000" y="239013"/>
                  <a:pt x="221847" y="254859"/>
                </a:cubicBezTo>
                <a:cubicBezTo>
                  <a:pt x="221847" y="254859"/>
                  <a:pt x="221847" y="254859"/>
                  <a:pt x="221847" y="269385"/>
                </a:cubicBezTo>
                <a:cubicBezTo>
                  <a:pt x="199398" y="282590"/>
                  <a:pt x="172988" y="290513"/>
                  <a:pt x="145257" y="290513"/>
                </a:cubicBezTo>
                <a:cubicBezTo>
                  <a:pt x="64705" y="290513"/>
                  <a:pt x="0" y="225808"/>
                  <a:pt x="0" y="145257"/>
                </a:cubicBezTo>
                <a:cubicBezTo>
                  <a:pt x="0" y="64705"/>
                  <a:pt x="64705" y="0"/>
                  <a:pt x="145257"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latin typeface="Arial"/>
              <a:ea typeface="微软雅黑"/>
              <a:sym typeface="Arial"/>
            </a:endParaRPr>
          </a:p>
        </p:txBody>
      </p:sp>
      <p:sp>
        <p:nvSpPr>
          <p:cNvPr id="15" name="椭圆 27">
            <a:extLst>
              <a:ext uri="{FF2B5EF4-FFF2-40B4-BE49-F238E27FC236}">
                <a16:creationId xmlns:a16="http://schemas.microsoft.com/office/drawing/2014/main" id="{050F369E-B0AA-4707-A7BF-D2D382702036}"/>
              </a:ext>
            </a:extLst>
          </p:cNvPr>
          <p:cNvSpPr/>
          <p:nvPr/>
        </p:nvSpPr>
        <p:spPr>
          <a:xfrm>
            <a:off x="6569001" y="3477406"/>
            <a:ext cx="589155" cy="609600"/>
          </a:xfrm>
          <a:custGeom>
            <a:gdLst>
              <a:gd fmla="*/ 94055 w 317452" name="connsiteX0"/>
              <a:gd fmla="*/ 135965 h 328468" name="connsiteY0"/>
              <a:gd fmla="*/ 94407 w 317452" name="connsiteX1"/>
              <a:gd fmla="*/ 136055 h 328468" name="connsiteY1"/>
              <a:gd fmla="*/ 104825 w 317452" name="connsiteX2"/>
              <a:gd fmla="*/ 158537 h 328468" name="connsiteY2"/>
              <a:gd fmla="*/ 106109 w 317452" name="connsiteX3"/>
              <a:gd fmla="*/ 161308 h 328468" name="connsiteY3"/>
              <a:gd fmla="*/ 98162 w 317452" name="connsiteX4"/>
              <a:gd fmla="*/ 160053 h 328468" name="connsiteY4"/>
              <a:gd fmla="*/ 96849 w 317452" name="connsiteX5"/>
              <a:gd fmla="*/ 160053 h 328468" name="connsiteY5"/>
              <a:gd fmla="*/ 92911 w 317452" name="connsiteX6"/>
              <a:gd fmla="*/ 137630 h 328468" name="connsiteY6"/>
              <a:gd fmla="*/ 93506 w 317452" name="connsiteX7"/>
              <a:gd fmla="*/ 136765 h 328468" name="connsiteY7"/>
              <a:gd fmla="*/ 39496 w 317452" name="connsiteX8"/>
              <a:gd fmla="*/ 115887 h 328468" name="connsiteY8"/>
              <a:gd fmla="*/ 51437 w 317452" name="connsiteX9"/>
              <a:gd fmla="*/ 165488 h 328468" name="connsiteY9"/>
              <a:gd fmla="*/ 48784 w 317452" name="connsiteX10"/>
              <a:gd fmla="*/ 166793 h 328468" name="connsiteY10"/>
              <a:gd fmla="*/ 47457 w 317452" name="connsiteX11"/>
              <a:gd fmla="*/ 170709 h 328468" name="connsiteY11"/>
              <a:gd fmla="*/ 48784 w 317452" name="connsiteX12"/>
              <a:gd fmla="*/ 173319 h 328468" name="connsiteY12"/>
              <a:gd fmla="*/ 52764 w 317452" name="connsiteX13"/>
              <a:gd fmla="*/ 175930 h 328468" name="connsiteY13"/>
              <a:gd fmla="*/ 55418 w 317452" name="connsiteX14"/>
              <a:gd fmla="*/ 174625 h 328468" name="connsiteY14"/>
              <a:gd fmla="*/ 87263 w 317452" name="connsiteX15"/>
              <a:gd fmla="*/ 216393 h 328468" name="connsiteY15"/>
              <a:gd fmla="*/ 55418 w 317452" name="connsiteX16"/>
              <a:gd fmla="*/ 230752 h 328468" name="connsiteY16"/>
              <a:gd fmla="*/ 38169 w 317452" name="connsiteX17"/>
              <a:gd fmla="*/ 224225 h 328468" name="connsiteY17"/>
              <a:gd fmla="*/ 1017 w 317452" name="connsiteX18"/>
              <a:gd fmla="*/ 147214 h 328468" name="connsiteY18"/>
              <a:gd fmla="*/ 7651 w 317452" name="connsiteX19"/>
              <a:gd fmla="*/ 128940 h 328468" name="connsiteY19"/>
              <a:gd fmla="*/ 39496 w 317452" name="connsiteX20"/>
              <a:gd fmla="*/ 115887 h 328468" name="connsiteY20"/>
              <a:gd fmla="*/ 63900 w 317452" name="connsiteX21"/>
              <a:gd fmla="*/ 106627 h 328468" name="connsiteY21"/>
              <a:gd fmla="*/ 71807 w 317452" name="connsiteX22"/>
              <a:gd fmla="*/ 114982 h 328468" name="connsiteY22"/>
              <a:gd fmla="*/ 81033 w 317452" name="connsiteX23"/>
              <a:gd fmla="*/ 133331 h 328468" name="connsiteY23"/>
              <a:gd fmla="*/ 87623 w 317452" name="connsiteX24"/>
              <a:gd fmla="*/ 130710 h 328468" name="connsiteY24"/>
              <a:gd fmla="*/ 95803 w 317452" name="connsiteX25"/>
              <a:gd fmla="*/ 133422 h 328468" name="connsiteY25"/>
              <a:gd fmla="*/ 94055 w 317452" name="connsiteX26"/>
              <a:gd fmla="*/ 135965 h 328468" name="connsiteY26"/>
              <a:gd fmla="*/ 89115 w 317452" name="connsiteX27"/>
              <a:gd fmla="*/ 134702 h 328468" name="connsiteY27"/>
              <a:gd fmla="*/ 83823 w 317452" name="connsiteX28"/>
              <a:gd fmla="*/ 137407 h 328468" name="connsiteY28"/>
              <a:gd fmla="*/ 82500 w 317452" name="connsiteX29"/>
              <a:gd fmla="*/ 137407 h 328468" name="connsiteY29"/>
              <a:gd fmla="*/ 97053 w 317452" name="connsiteX30"/>
              <a:gd fmla="*/ 169863 h 328468" name="connsiteY30"/>
              <a:gd fmla="*/ 98375 w 317452" name="connsiteX31"/>
              <a:gd fmla="*/ 169863 h 328468" name="connsiteY31"/>
              <a:gd fmla="*/ 103667 w 317452" name="connsiteX32"/>
              <a:gd fmla="*/ 167158 h 328468" name="connsiteY32"/>
              <a:gd fmla="*/ 106313 w 317452" name="connsiteX33"/>
              <a:gd fmla="*/ 161749 h 328468" name="connsiteY33"/>
              <a:gd fmla="*/ 106109 w 317452" name="connsiteX34"/>
              <a:gd fmla="*/ 161308 h 328468" name="connsiteY34"/>
              <a:gd fmla="*/ 109648 w 317452" name="connsiteX35"/>
              <a:gd fmla="*/ 161866 h 328468" name="connsiteY35"/>
              <a:gd fmla="*/ 110272 w 317452" name="connsiteX36"/>
              <a:gd fmla="*/ 161402 h 328468" name="connsiteY36"/>
              <a:gd fmla="*/ 110522 w 317452" name="connsiteX37"/>
              <a:gd fmla="*/ 164622 h 328468" name="connsiteY37"/>
              <a:gd fmla="*/ 106074 w 317452" name="connsiteX38"/>
              <a:gd fmla="*/ 170028 h 328468" name="connsiteY38"/>
              <a:gd fmla="*/ 99484 w 317452" name="connsiteX39"/>
              <a:gd fmla="*/ 172650 h 328468" name="connsiteY39"/>
              <a:gd fmla="*/ 107391 w 317452" name="connsiteX40"/>
              <a:gd fmla="*/ 192309 h 328468" name="connsiteY40"/>
              <a:gd fmla="*/ 100802 w 317452" name="connsiteX41"/>
              <a:gd fmla="*/ 211968 h 328468" name="connsiteY41"/>
              <a:gd fmla="*/ 91576 w 317452" name="connsiteX42"/>
              <a:gd fmla="*/ 215900 h 328468" name="connsiteY42"/>
              <a:gd fmla="*/ 59946 w 317452" name="connsiteX43"/>
              <a:gd fmla="*/ 172650 h 328468" name="connsiteY43"/>
              <a:gd fmla="*/ 62582 w 317452" name="connsiteX44"/>
              <a:gd fmla="*/ 171339 h 328468" name="connsiteY44"/>
              <a:gd fmla="*/ 63900 w 317452" name="connsiteX45"/>
              <a:gd fmla="*/ 166097 h 328468" name="connsiteY45"/>
              <a:gd fmla="*/ 62582 w 317452" name="connsiteX46"/>
              <a:gd fmla="*/ 163475 h 328468" name="connsiteY46"/>
              <a:gd fmla="*/ 58628 w 317452" name="connsiteX47"/>
              <a:gd fmla="*/ 162165 h 328468" name="connsiteY47"/>
              <a:gd fmla="*/ 54674 w 317452" name="connsiteX48"/>
              <a:gd fmla="*/ 163475 h 328468" name="connsiteY48"/>
              <a:gd fmla="*/ 42813 w 317452" name="connsiteX49"/>
              <a:gd fmla="*/ 111051 h 328468" name="connsiteY49"/>
              <a:gd fmla="*/ 52038 w 317452" name="connsiteX50"/>
              <a:gd fmla="*/ 107119 h 328468" name="connsiteY50"/>
              <a:gd fmla="*/ 63900 w 317452" name="connsiteX51"/>
              <a:gd fmla="*/ 106627 h 328468" name="connsiteY51"/>
              <a:gd fmla="*/ 221560 w 317452" name="connsiteX52"/>
              <a:gd fmla="*/ 67725 h 328468" name="connsiteY52"/>
              <a:gd fmla="*/ 239938 w 317452" name="connsiteX53"/>
              <a:gd fmla="*/ 67725 h 328468" name="connsiteY53"/>
              <a:gd fmla="*/ 249127 w 317452" name="connsiteX54"/>
              <a:gd fmla="*/ 90147 h 328468" name="connsiteY54"/>
              <a:gd fmla="*/ 249127 w 317452" name="connsiteX55"/>
              <a:gd fmla="*/ 99380 h 328468" name="connsiteY55"/>
              <a:gd fmla="*/ 259629 w 317452" name="connsiteX56"/>
              <a:gd fmla="*/ 162691 h 328468" name="connsiteY56"/>
              <a:gd fmla="*/ 300324 w 317452" name="connsiteX57"/>
              <a:gd fmla="*/ 193027 h 328468" name="connsiteY57"/>
              <a:gd fmla="*/ 304262 w 317452" name="connsiteX58"/>
              <a:gd fmla="*/ 215450 h 328468" name="connsiteY58"/>
              <a:gd fmla="*/ 283258 w 317452" name="connsiteX59"/>
              <a:gd fmla="*/ 219407 h 328468" name="connsiteY59"/>
              <a:gd fmla="*/ 281946 w 317452" name="connsiteX60"/>
              <a:gd fmla="*/ 218088 h 328468" name="connsiteY60"/>
              <a:gd fmla="*/ 236000 w 317452" name="connsiteX61"/>
              <a:gd fmla="*/ 185113 h 328468" name="connsiteY61"/>
              <a:gd fmla="*/ 229436 w 317452" name="connsiteX62"/>
              <a:gd fmla="*/ 174562 h 328468" name="connsiteY62"/>
              <a:gd fmla="*/ 224185 w 317452" name="connsiteX63"/>
              <a:gd fmla="*/ 145544 h 328468" name="connsiteY63"/>
              <a:gd fmla="*/ 196617 w 317452" name="connsiteX64"/>
              <a:gd fmla="*/ 194346 h 328468" name="connsiteY64"/>
              <a:gd fmla="*/ 229436 w 317452" name="connsiteX65"/>
              <a:gd fmla="*/ 243148 h 328468" name="connsiteY65"/>
              <a:gd fmla="*/ 230749 w 317452" name="connsiteX66"/>
              <a:gd fmla="*/ 265571 h 328468" name="connsiteY66"/>
              <a:gd fmla="*/ 195305 w 317452" name="connsiteX67"/>
              <a:gd fmla="*/ 318329 h 328468" name="connsiteY67"/>
              <a:gd fmla="*/ 169050 w 317452" name="connsiteX68"/>
              <a:gd fmla="*/ 323605 h 328468" name="connsiteY68"/>
              <a:gd fmla="*/ 167737 w 317452" name="connsiteX69"/>
              <a:gd fmla="*/ 323605 h 328468" name="connsiteY69"/>
              <a:gd fmla="*/ 162486 w 317452" name="connsiteX70"/>
              <a:gd fmla="*/ 297226 h 328468" name="connsiteY70"/>
              <a:gd fmla="*/ 191366 w 317452" name="connsiteX71"/>
              <a:gd fmla="*/ 255019 h 328468" name="connsiteY71"/>
              <a:gd fmla="*/ 167737 w 317452" name="connsiteX72"/>
              <a:gd fmla="*/ 220726 h 328468" name="connsiteY72"/>
              <a:gd fmla="*/ 70594 w 317452" name="connsiteX73"/>
              <a:gd fmla="*/ 322286 h 328468" name="connsiteY73"/>
              <a:gd fmla="*/ 46965 w 317452" name="connsiteX74"/>
              <a:gd fmla="*/ 326243 h 328468" name="connsiteY74"/>
              <a:gd fmla="*/ 44339 w 317452" name="connsiteX75"/>
              <a:gd fmla="*/ 322286 h 328468" name="connsiteY75"/>
              <a:gd fmla="*/ 43027 w 317452" name="connsiteX76"/>
              <a:gd fmla="*/ 295907 h 328468" name="connsiteY76"/>
              <a:gd fmla="*/ 144108 w 317452" name="connsiteX77"/>
              <a:gd fmla="*/ 189070 h 328468" name="connsiteY77"/>
              <a:gd fmla="*/ 148046 w 317452" name="connsiteX78"/>
              <a:gd fmla="*/ 177200 h 328468" name="connsiteY78"/>
              <a:gd fmla="*/ 190054 w 317452" name="connsiteX79"/>
              <a:gd fmla="*/ 103337 h 328468" name="connsiteY79"/>
              <a:gd fmla="*/ 151984 w 317452" name="connsiteX80"/>
              <a:gd fmla="*/ 107294 h 328468" name="connsiteY80"/>
              <a:gd fmla="*/ 119166 w 317452" name="connsiteX81"/>
              <a:gd fmla="*/ 154777 h 328468" name="connsiteY81"/>
              <a:gd fmla="*/ 110272 w 317452" name="connsiteX82"/>
              <a:gd fmla="*/ 161402 h 328468" name="connsiteY82"/>
              <a:gd fmla="*/ 110027 w 317452" name="connsiteX83"/>
              <a:gd fmla="*/ 158233 h 328468" name="connsiteY83"/>
              <a:gd fmla="*/ 99484 w 317452" name="connsiteX84"/>
              <a:gd fmla="*/ 134642 h 328468" name="connsiteY84"/>
              <a:gd fmla="*/ 95803 w 317452" name="connsiteX85"/>
              <a:gd fmla="*/ 133422 h 328468" name="connsiteY85"/>
              <a:gd fmla="*/ 97670 w 317452" name="connsiteX86"/>
              <a:gd fmla="*/ 130706 h 328468" name="connsiteY86"/>
              <a:gd fmla="*/ 130980 w 317452" name="connsiteX87"/>
              <a:gd fmla="*/ 82234 h 328468" name="connsiteY87"/>
              <a:gd fmla="*/ 141482 w 317452" name="connsiteX88"/>
              <a:gd fmla="*/ 75639 h 328468" name="connsiteY88"/>
              <a:gd fmla="*/ 221560 w 317452" name="connsiteX89"/>
              <a:gd fmla="*/ 67725 h 328468" name="connsiteY89"/>
              <a:gd fmla="*/ 276970 w 317452" name="connsiteX90"/>
              <a:gd fmla="*/ 0 h 328468" name="connsiteY90"/>
              <a:gd fmla="*/ 317452 w 317452" name="connsiteX91"/>
              <a:gd fmla="*/ 39688 h 328468" name="connsiteY91"/>
              <a:gd fmla="*/ 276970 w 317452" name="connsiteX92"/>
              <a:gd fmla="*/ 79376 h 328468" name="connsiteY92"/>
              <a:gd fmla="*/ 236488 w 317452" name="connsiteX93"/>
              <a:gd fmla="*/ 39688 h 328468" name="connsiteY93"/>
              <a:gd fmla="*/ 276970 w 317452" name="connsiteX94"/>
              <a:gd fmla="*/ 0 h 328468" name="connsiteY9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b="b" l="l" r="r" t="t"/>
            <a:pathLst>
              <a:path h="328468" w="317452">
                <a:moveTo>
                  <a:pt x="94055" y="135965"/>
                </a:moveTo>
                <a:lnTo>
                  <a:pt x="94407" y="136055"/>
                </a:lnTo>
                <a:cubicBezTo>
                  <a:pt x="100360" y="148902"/>
                  <a:pt x="103337" y="155325"/>
                  <a:pt x="104825" y="158537"/>
                </a:cubicBezTo>
                <a:lnTo>
                  <a:pt x="106109" y="161308"/>
                </a:lnTo>
                <a:lnTo>
                  <a:pt x="98162" y="160053"/>
                </a:lnTo>
                <a:cubicBezTo>
                  <a:pt x="98162" y="160053"/>
                  <a:pt x="96849" y="160053"/>
                  <a:pt x="96849" y="160053"/>
                </a:cubicBezTo>
                <a:cubicBezTo>
                  <a:pt x="90285" y="154777"/>
                  <a:pt x="87660" y="144225"/>
                  <a:pt x="92911" y="137630"/>
                </a:cubicBezTo>
                <a:cubicBezTo>
                  <a:pt x="92911" y="137630"/>
                  <a:pt x="92911" y="137630"/>
                  <a:pt x="93506" y="136765"/>
                </a:cubicBezTo>
                <a:close/>
                <a:moveTo>
                  <a:pt x="39496" y="115887"/>
                </a:moveTo>
                <a:cubicBezTo>
                  <a:pt x="39496" y="115887"/>
                  <a:pt x="39496" y="115887"/>
                  <a:pt x="51437" y="165488"/>
                </a:cubicBezTo>
                <a:cubicBezTo>
                  <a:pt x="51437" y="165488"/>
                  <a:pt x="51437" y="165488"/>
                  <a:pt x="48784" y="166793"/>
                </a:cubicBezTo>
                <a:cubicBezTo>
                  <a:pt x="47457" y="166793"/>
                  <a:pt x="47457" y="169403"/>
                  <a:pt x="47457" y="170709"/>
                </a:cubicBezTo>
                <a:cubicBezTo>
                  <a:pt x="47457" y="170709"/>
                  <a:pt x="47457" y="170709"/>
                  <a:pt x="48784" y="173319"/>
                </a:cubicBezTo>
                <a:cubicBezTo>
                  <a:pt x="50111" y="175930"/>
                  <a:pt x="51437" y="175930"/>
                  <a:pt x="52764" y="175930"/>
                </a:cubicBezTo>
                <a:lnTo>
                  <a:pt x="55418" y="174625"/>
                </a:lnTo>
                <a:cubicBezTo>
                  <a:pt x="55418" y="174625"/>
                  <a:pt x="55418" y="174625"/>
                  <a:pt x="87263" y="216393"/>
                </a:cubicBezTo>
                <a:cubicBezTo>
                  <a:pt x="87263" y="216393"/>
                  <a:pt x="87263" y="216393"/>
                  <a:pt x="55418" y="230752"/>
                </a:cubicBezTo>
                <a:cubicBezTo>
                  <a:pt x="48784" y="233362"/>
                  <a:pt x="40823" y="230752"/>
                  <a:pt x="38169" y="224225"/>
                </a:cubicBezTo>
                <a:cubicBezTo>
                  <a:pt x="38169" y="224225"/>
                  <a:pt x="38169" y="224225"/>
                  <a:pt x="1017" y="147214"/>
                </a:cubicBezTo>
                <a:cubicBezTo>
                  <a:pt x="-1637" y="140687"/>
                  <a:pt x="1017" y="132856"/>
                  <a:pt x="7651" y="128940"/>
                </a:cubicBezTo>
                <a:cubicBezTo>
                  <a:pt x="7651" y="128940"/>
                  <a:pt x="7651" y="128940"/>
                  <a:pt x="39496" y="115887"/>
                </a:cubicBezTo>
                <a:close/>
                <a:moveTo>
                  <a:pt x="63900" y="106627"/>
                </a:moveTo>
                <a:cubicBezTo>
                  <a:pt x="67524" y="108102"/>
                  <a:pt x="70489" y="111051"/>
                  <a:pt x="71807" y="114982"/>
                </a:cubicBezTo>
                <a:cubicBezTo>
                  <a:pt x="71807" y="114982"/>
                  <a:pt x="71807" y="114982"/>
                  <a:pt x="81033" y="133331"/>
                </a:cubicBezTo>
                <a:cubicBezTo>
                  <a:pt x="81033" y="133331"/>
                  <a:pt x="81033" y="133331"/>
                  <a:pt x="87623" y="130710"/>
                </a:cubicBezTo>
                <a:lnTo>
                  <a:pt x="95803" y="133422"/>
                </a:lnTo>
                <a:lnTo>
                  <a:pt x="94055" y="135965"/>
                </a:lnTo>
                <a:lnTo>
                  <a:pt x="89115" y="134702"/>
                </a:lnTo>
                <a:cubicBezTo>
                  <a:pt x="89115" y="134702"/>
                  <a:pt x="89115" y="134702"/>
                  <a:pt x="83823" y="137407"/>
                </a:cubicBezTo>
                <a:cubicBezTo>
                  <a:pt x="83823" y="137407"/>
                  <a:pt x="82500" y="137407"/>
                  <a:pt x="82500" y="137407"/>
                </a:cubicBezTo>
                <a:cubicBezTo>
                  <a:pt x="82500" y="137407"/>
                  <a:pt x="82500" y="137407"/>
                  <a:pt x="97053" y="169863"/>
                </a:cubicBezTo>
                <a:cubicBezTo>
                  <a:pt x="97053" y="169863"/>
                  <a:pt x="97053" y="169863"/>
                  <a:pt x="98375" y="169863"/>
                </a:cubicBezTo>
                <a:lnTo>
                  <a:pt x="103667" y="167158"/>
                </a:lnTo>
                <a:cubicBezTo>
                  <a:pt x="106313" y="165806"/>
                  <a:pt x="106313" y="163101"/>
                  <a:pt x="106313" y="161749"/>
                </a:cubicBezTo>
                <a:lnTo>
                  <a:pt x="106109" y="161308"/>
                </a:lnTo>
                <a:lnTo>
                  <a:pt x="109648" y="161866"/>
                </a:lnTo>
                <a:lnTo>
                  <a:pt x="110272" y="161402"/>
                </a:lnTo>
                <a:lnTo>
                  <a:pt x="110522" y="164622"/>
                </a:lnTo>
                <a:cubicBezTo>
                  <a:pt x="109698" y="166752"/>
                  <a:pt x="108051" y="168718"/>
                  <a:pt x="106074" y="170028"/>
                </a:cubicBezTo>
                <a:cubicBezTo>
                  <a:pt x="106074" y="170028"/>
                  <a:pt x="106074" y="170028"/>
                  <a:pt x="99484" y="172650"/>
                </a:cubicBezTo>
                <a:cubicBezTo>
                  <a:pt x="99484" y="172650"/>
                  <a:pt x="99484" y="172650"/>
                  <a:pt x="107391" y="192309"/>
                </a:cubicBezTo>
                <a:cubicBezTo>
                  <a:pt x="111345" y="198862"/>
                  <a:pt x="107391" y="208036"/>
                  <a:pt x="100802" y="211968"/>
                </a:cubicBezTo>
                <a:cubicBezTo>
                  <a:pt x="100802" y="211968"/>
                  <a:pt x="100802" y="211968"/>
                  <a:pt x="91576" y="215900"/>
                </a:cubicBezTo>
                <a:cubicBezTo>
                  <a:pt x="91576" y="215900"/>
                  <a:pt x="91576" y="215900"/>
                  <a:pt x="59946" y="172650"/>
                </a:cubicBezTo>
                <a:cubicBezTo>
                  <a:pt x="59946" y="172650"/>
                  <a:pt x="59946" y="172650"/>
                  <a:pt x="62582" y="171339"/>
                </a:cubicBezTo>
                <a:cubicBezTo>
                  <a:pt x="65218" y="170028"/>
                  <a:pt x="65218" y="167407"/>
                  <a:pt x="63900" y="166097"/>
                </a:cubicBezTo>
                <a:cubicBezTo>
                  <a:pt x="63900" y="166097"/>
                  <a:pt x="63900" y="166097"/>
                  <a:pt x="62582" y="163475"/>
                </a:cubicBezTo>
                <a:cubicBezTo>
                  <a:pt x="62582" y="162165"/>
                  <a:pt x="59946" y="160854"/>
                  <a:pt x="58628" y="162165"/>
                </a:cubicBezTo>
                <a:cubicBezTo>
                  <a:pt x="58628" y="162165"/>
                  <a:pt x="58628" y="162165"/>
                  <a:pt x="54674" y="163475"/>
                </a:cubicBezTo>
                <a:cubicBezTo>
                  <a:pt x="54674" y="163475"/>
                  <a:pt x="54674" y="163475"/>
                  <a:pt x="42813" y="111051"/>
                </a:cubicBezTo>
                <a:cubicBezTo>
                  <a:pt x="42813" y="111051"/>
                  <a:pt x="42813" y="111051"/>
                  <a:pt x="52038" y="107119"/>
                </a:cubicBezTo>
                <a:cubicBezTo>
                  <a:pt x="55992" y="105153"/>
                  <a:pt x="60275" y="105153"/>
                  <a:pt x="63900" y="106627"/>
                </a:cubicBezTo>
                <a:close/>
                <a:moveTo>
                  <a:pt x="221560" y="67725"/>
                </a:moveTo>
                <a:cubicBezTo>
                  <a:pt x="226810" y="65087"/>
                  <a:pt x="234687" y="65087"/>
                  <a:pt x="239938" y="67725"/>
                </a:cubicBezTo>
                <a:cubicBezTo>
                  <a:pt x="247814" y="73001"/>
                  <a:pt x="250440" y="80915"/>
                  <a:pt x="249127" y="90147"/>
                </a:cubicBezTo>
                <a:cubicBezTo>
                  <a:pt x="249127" y="92785"/>
                  <a:pt x="249127" y="96742"/>
                  <a:pt x="249127" y="99380"/>
                </a:cubicBezTo>
                <a:cubicBezTo>
                  <a:pt x="249127" y="99380"/>
                  <a:pt x="249127" y="99380"/>
                  <a:pt x="259629" y="162691"/>
                </a:cubicBezTo>
                <a:cubicBezTo>
                  <a:pt x="259629" y="162691"/>
                  <a:pt x="259629" y="162691"/>
                  <a:pt x="300324" y="193027"/>
                </a:cubicBezTo>
                <a:cubicBezTo>
                  <a:pt x="308200" y="198303"/>
                  <a:pt x="309513" y="207536"/>
                  <a:pt x="304262" y="215450"/>
                </a:cubicBezTo>
                <a:cubicBezTo>
                  <a:pt x="299011" y="222045"/>
                  <a:pt x="289822" y="223363"/>
                  <a:pt x="283258" y="219407"/>
                </a:cubicBezTo>
                <a:cubicBezTo>
                  <a:pt x="283258" y="219407"/>
                  <a:pt x="281946" y="219407"/>
                  <a:pt x="281946" y="218088"/>
                </a:cubicBezTo>
                <a:cubicBezTo>
                  <a:pt x="281946" y="218088"/>
                  <a:pt x="281946" y="218088"/>
                  <a:pt x="236000" y="185113"/>
                </a:cubicBezTo>
                <a:cubicBezTo>
                  <a:pt x="232061" y="182475"/>
                  <a:pt x="230749" y="178518"/>
                  <a:pt x="229436" y="174562"/>
                </a:cubicBezTo>
                <a:cubicBezTo>
                  <a:pt x="229436" y="174562"/>
                  <a:pt x="229436" y="174562"/>
                  <a:pt x="224185" y="145544"/>
                </a:cubicBezTo>
                <a:cubicBezTo>
                  <a:pt x="224185" y="145544"/>
                  <a:pt x="224185" y="145544"/>
                  <a:pt x="196617" y="194346"/>
                </a:cubicBezTo>
                <a:cubicBezTo>
                  <a:pt x="196617" y="194346"/>
                  <a:pt x="196617" y="194346"/>
                  <a:pt x="229436" y="243148"/>
                </a:cubicBezTo>
                <a:cubicBezTo>
                  <a:pt x="234687" y="249743"/>
                  <a:pt x="234687" y="258976"/>
                  <a:pt x="230749" y="265571"/>
                </a:cubicBezTo>
                <a:cubicBezTo>
                  <a:pt x="230749" y="265571"/>
                  <a:pt x="230749" y="265571"/>
                  <a:pt x="195305" y="318329"/>
                </a:cubicBezTo>
                <a:cubicBezTo>
                  <a:pt x="188741" y="326243"/>
                  <a:pt x="178239" y="328881"/>
                  <a:pt x="169050" y="323605"/>
                </a:cubicBezTo>
                <a:cubicBezTo>
                  <a:pt x="169050" y="323605"/>
                  <a:pt x="169050" y="323605"/>
                  <a:pt x="167737" y="323605"/>
                </a:cubicBezTo>
                <a:cubicBezTo>
                  <a:pt x="159861" y="318329"/>
                  <a:pt x="157235" y="305140"/>
                  <a:pt x="162486" y="297226"/>
                </a:cubicBezTo>
                <a:cubicBezTo>
                  <a:pt x="162486" y="297226"/>
                  <a:pt x="162486" y="297226"/>
                  <a:pt x="191366" y="255019"/>
                </a:cubicBezTo>
                <a:cubicBezTo>
                  <a:pt x="191366" y="255019"/>
                  <a:pt x="191366" y="255019"/>
                  <a:pt x="167737" y="220726"/>
                </a:cubicBezTo>
                <a:cubicBezTo>
                  <a:pt x="167737" y="220726"/>
                  <a:pt x="167737" y="220726"/>
                  <a:pt x="70594" y="322286"/>
                </a:cubicBezTo>
                <a:cubicBezTo>
                  <a:pt x="65343" y="328881"/>
                  <a:pt x="54841" y="330200"/>
                  <a:pt x="46965" y="326243"/>
                </a:cubicBezTo>
                <a:cubicBezTo>
                  <a:pt x="45652" y="324924"/>
                  <a:pt x="44339" y="323605"/>
                  <a:pt x="44339" y="322286"/>
                </a:cubicBezTo>
                <a:cubicBezTo>
                  <a:pt x="36463" y="315691"/>
                  <a:pt x="36463" y="303821"/>
                  <a:pt x="43027" y="295907"/>
                </a:cubicBezTo>
                <a:cubicBezTo>
                  <a:pt x="43027" y="295907"/>
                  <a:pt x="43027" y="295907"/>
                  <a:pt x="144108" y="189070"/>
                </a:cubicBezTo>
                <a:cubicBezTo>
                  <a:pt x="144108" y="185113"/>
                  <a:pt x="145421" y="181156"/>
                  <a:pt x="148046" y="177200"/>
                </a:cubicBezTo>
                <a:cubicBezTo>
                  <a:pt x="148046" y="177200"/>
                  <a:pt x="148046" y="177200"/>
                  <a:pt x="190054" y="103337"/>
                </a:cubicBezTo>
                <a:cubicBezTo>
                  <a:pt x="190054" y="103337"/>
                  <a:pt x="190054" y="103337"/>
                  <a:pt x="151984" y="107294"/>
                </a:cubicBezTo>
                <a:cubicBezTo>
                  <a:pt x="151984" y="107294"/>
                  <a:pt x="151984" y="107294"/>
                  <a:pt x="119166" y="154777"/>
                </a:cubicBezTo>
                <a:lnTo>
                  <a:pt x="110272" y="161402"/>
                </a:lnTo>
                <a:lnTo>
                  <a:pt x="110027" y="158233"/>
                </a:lnTo>
                <a:cubicBezTo>
                  <a:pt x="99484" y="134642"/>
                  <a:pt x="99484" y="134642"/>
                  <a:pt x="99484" y="134642"/>
                </a:cubicBezTo>
                <a:lnTo>
                  <a:pt x="95803" y="133422"/>
                </a:lnTo>
                <a:lnTo>
                  <a:pt x="97670" y="130706"/>
                </a:lnTo>
                <a:cubicBezTo>
                  <a:pt x="102428" y="123781"/>
                  <a:pt x="111946" y="109932"/>
                  <a:pt x="130980" y="82234"/>
                </a:cubicBezTo>
                <a:cubicBezTo>
                  <a:pt x="133606" y="78277"/>
                  <a:pt x="137544" y="75639"/>
                  <a:pt x="141482" y="75639"/>
                </a:cubicBezTo>
                <a:cubicBezTo>
                  <a:pt x="141482" y="75639"/>
                  <a:pt x="141482" y="75639"/>
                  <a:pt x="221560" y="67725"/>
                </a:cubicBezTo>
                <a:close/>
                <a:moveTo>
                  <a:pt x="276970" y="0"/>
                </a:moveTo>
                <a:cubicBezTo>
                  <a:pt x="299328" y="0"/>
                  <a:pt x="317452" y="17769"/>
                  <a:pt x="317452" y="39688"/>
                </a:cubicBezTo>
                <a:cubicBezTo>
                  <a:pt x="317452" y="61607"/>
                  <a:pt x="299328" y="79376"/>
                  <a:pt x="276970" y="79376"/>
                </a:cubicBezTo>
                <a:cubicBezTo>
                  <a:pt x="254612" y="79376"/>
                  <a:pt x="236488" y="61607"/>
                  <a:pt x="236488" y="39688"/>
                </a:cubicBezTo>
                <a:cubicBezTo>
                  <a:pt x="236488" y="17769"/>
                  <a:pt x="254612" y="0"/>
                  <a:pt x="276970" y="0"/>
                </a:cubicBezTo>
                <a:close/>
              </a:path>
            </a:pathLst>
          </a:custGeom>
          <a:solidFill>
            <a:schemeClr val="dk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latin typeface="Arial"/>
              <a:ea typeface="微软雅黑"/>
              <a:sym typeface="Arial"/>
            </a:endParaRPr>
          </a:p>
        </p:txBody>
      </p:sp>
      <p:sp>
        <p:nvSpPr>
          <p:cNvPr id="16" name="矩形 15">
            <a:extLst>
              <a:ext uri="{FF2B5EF4-FFF2-40B4-BE49-F238E27FC236}">
                <a16:creationId xmlns:a16="http://schemas.microsoft.com/office/drawing/2014/main" id="{41BB1A22-C60F-4704-B48B-47006018A838}"/>
              </a:ext>
            </a:extLst>
          </p:cNvPr>
          <p:cNvSpPr/>
          <p:nvPr/>
        </p:nvSpPr>
        <p:spPr>
          <a:xfrm>
            <a:off x="1407090" y="3459042"/>
            <a:ext cx="3458556" cy="365760"/>
          </a:xfrm>
          <a:prstGeom prst="rect">
            <a:avLst/>
          </a:prstGeom>
        </p:spPr>
        <p:txBody>
          <a:bodyPr wrap="square">
            <a:spAutoFit/>
            <a:scene3d>
              <a:camera prst="orthographicFront"/>
              <a:lightRig dir="t" rig="threePt"/>
            </a:scene3d>
            <a:sp3d contourW="12700"/>
          </a:bodyPr>
          <a:lstStyle/>
          <a:p>
            <a:pPr algn="r" eaLnBrk="0" fontAlgn="base" hangingPunct="0">
              <a:lnSpc>
                <a:spcPct val="150000"/>
              </a:lnSpc>
              <a:spcBef>
                <a:spcPct val="0"/>
              </a:spcBef>
              <a:spcAft>
                <a:spcPct val="0"/>
              </a:spcAft>
              <a:defRPr/>
            </a:pPr>
            <a:r>
              <a:rPr altLang="en-US" lang="zh-CN" sz="1200">
                <a:latin charset="-122" panose="020b0503020204020204" pitchFamily="34" typeface="微软雅黑"/>
                <a:ea charset="-122" panose="020b0503020204020204" pitchFamily="34" typeface="微软雅黑"/>
                <a:cs charset="0" panose="020b0604020202020204" pitchFamily="34" typeface="Arial"/>
                <a:sym typeface="Arial"/>
              </a:rPr>
              <a:t>输入替换内容编辑文字，输入替换内容编辑文字，</a:t>
            </a:r>
          </a:p>
        </p:txBody>
      </p:sp>
      <p:sp>
        <p:nvSpPr>
          <p:cNvPr id="17" name="矩形 16">
            <a:extLst>
              <a:ext uri="{FF2B5EF4-FFF2-40B4-BE49-F238E27FC236}">
                <a16:creationId xmlns:a16="http://schemas.microsoft.com/office/drawing/2014/main" id="{1296B7BA-4D41-43DF-A0EF-E23C97486806}"/>
              </a:ext>
            </a:extLst>
          </p:cNvPr>
          <p:cNvSpPr/>
          <p:nvPr/>
        </p:nvSpPr>
        <p:spPr>
          <a:xfrm>
            <a:off x="7326356" y="3459042"/>
            <a:ext cx="3458556" cy="365760"/>
          </a:xfrm>
          <a:prstGeom prst="rect">
            <a:avLst/>
          </a:prstGeom>
        </p:spPr>
        <p:txBody>
          <a:bodyPr wrap="square">
            <a:spAutoFit/>
            <a:scene3d>
              <a:camera prst="orthographicFront"/>
              <a:lightRig dir="t" rig="threePt"/>
            </a:scene3d>
            <a:sp3d contourW="12700"/>
          </a:bodyPr>
          <a:lstStyle/>
          <a:p>
            <a:pPr eaLnBrk="0" fontAlgn="base" hangingPunct="0" indent="0" lvl="0" marR="0">
              <a:lnSpc>
                <a:spcPct val="150000"/>
              </a:lnSpc>
              <a:spcBef>
                <a:spcPct val="0"/>
              </a:spcBef>
              <a:spcAft>
                <a:spcPct val="0"/>
              </a:spcAft>
              <a:buClrTx/>
              <a:buSzTx/>
              <a:buFontTx/>
              <a:buNone/>
              <a:defRPr/>
            </a:pPr>
            <a:r>
              <a:rPr altLang="en-US" lang="zh-CN" sz="1200">
                <a:latin charset="-122" panose="020b0503020204020204" pitchFamily="34" typeface="微软雅黑"/>
                <a:ea charset="-122" panose="020b0503020204020204" pitchFamily="34" typeface="微软雅黑"/>
                <a:cs charset="0" panose="020b0604020202020204" pitchFamily="34" typeface="Arial"/>
                <a:sym typeface="Arial"/>
              </a:rPr>
              <a:t>输入替换内容编辑文字，输入替换内容编辑文字，</a:t>
            </a:r>
          </a:p>
        </p:txBody>
      </p:sp>
      <p:sp>
        <p:nvSpPr>
          <p:cNvPr id="18" name="椭圆 32">
            <a:extLst>
              <a:ext uri="{FF2B5EF4-FFF2-40B4-BE49-F238E27FC236}">
                <a16:creationId xmlns:a16="http://schemas.microsoft.com/office/drawing/2014/main" id="{4EF55157-5F8E-463D-8A73-AC5957576A1F}"/>
              </a:ext>
            </a:extLst>
          </p:cNvPr>
          <p:cNvSpPr/>
          <p:nvPr/>
        </p:nvSpPr>
        <p:spPr>
          <a:xfrm>
            <a:off x="5023623" y="4732858"/>
            <a:ext cx="609600" cy="600849"/>
          </a:xfrm>
          <a:custGeom>
            <a:gdLst>
              <a:gd fmla="*/ 155534 w 331788" name="connsiteX0"/>
              <a:gd fmla="*/ 53107 h 327025" name="connsiteY0"/>
              <a:gd fmla="*/ 176255 w 331788" name="connsiteX1"/>
              <a:gd fmla="*/ 53107 h 327025" name="connsiteY1"/>
              <a:gd fmla="*/ 283746 w 331788" name="connsiteX2"/>
              <a:gd fmla="*/ 141384 h 327025" name="connsiteY2"/>
              <a:gd fmla="*/ 288926 w 331788" name="connsiteX3"/>
              <a:gd fmla="*/ 154366 h 327025" name="connsiteY3"/>
              <a:gd fmla="*/ 288926 w 331788" name="connsiteX4"/>
              <a:gd fmla="*/ 310149 h 327025" name="connsiteY4"/>
              <a:gd fmla="*/ 273385 w 331788" name="connsiteX5"/>
              <a:gd fmla="*/ 327025 h 327025" name="connsiteY5"/>
              <a:gd fmla="*/ 207337 w 331788" name="connsiteX6"/>
              <a:gd fmla="*/ 327025 h 327025" name="connsiteY6"/>
              <a:gd fmla="*/ 207337 w 331788" name="connsiteX7"/>
              <a:gd fmla="*/ 234854 h 327025" name="connsiteY7"/>
              <a:gd fmla="*/ 195681 w 331788" name="connsiteX8"/>
              <a:gd fmla="*/ 223170 h 327025" name="connsiteY8"/>
              <a:gd fmla="*/ 136108 w 331788" name="connsiteX9"/>
              <a:gd fmla="*/ 223170 h 327025" name="connsiteY9"/>
              <a:gd fmla="*/ 124452 w 331788" name="connsiteX10"/>
              <a:gd fmla="*/ 234854 h 327025" name="connsiteY10"/>
              <a:gd fmla="*/ 124452 w 331788" name="connsiteX11"/>
              <a:gd fmla="*/ 327025 h 327025" name="connsiteY11"/>
              <a:gd fmla="*/ 58404 w 331788" name="connsiteX12"/>
              <a:gd fmla="*/ 327025 h 327025" name="connsiteY12"/>
              <a:gd fmla="*/ 42863 w 331788" name="connsiteX13"/>
              <a:gd fmla="*/ 310149 h 327025" name="connsiteY13"/>
              <a:gd fmla="*/ 42863 w 331788" name="connsiteX14"/>
              <a:gd fmla="*/ 154366 h 327025" name="connsiteY14"/>
              <a:gd fmla="*/ 48043 w 331788" name="connsiteX15"/>
              <a:gd fmla="*/ 141384 h 327025" name="connsiteY15"/>
              <a:gd fmla="*/ 155534 w 331788" name="connsiteX16"/>
              <a:gd fmla="*/ 53107 h 327025" name="connsiteY16"/>
              <a:gd fmla="*/ 165894 w 331788" name="connsiteX17"/>
              <a:gd fmla="*/ 0 h 327025" name="connsiteY17"/>
              <a:gd fmla="*/ 189223 w 331788" name="connsiteX18"/>
              <a:gd fmla="*/ 9125 h 327025" name="connsiteY18"/>
              <a:gd fmla="*/ 325308 w 331788" name="connsiteX19"/>
              <a:gd fmla="*/ 117321 h 327025" name="connsiteY19"/>
              <a:gd fmla="*/ 331788 w 331788" name="connsiteX20"/>
              <a:gd fmla="*/ 130356 h 327025" name="connsiteY20"/>
              <a:gd fmla="*/ 331788 w 331788" name="connsiteX21"/>
              <a:gd fmla="*/ 143392 h 327025" name="connsiteY21"/>
              <a:gd fmla="*/ 314940 w 331788" name="connsiteX22"/>
              <a:gd fmla="*/ 160338 h 327025" name="connsiteY22"/>
              <a:gd fmla="*/ 298091 w 331788" name="connsiteX23"/>
              <a:gd fmla="*/ 143392 h 327025" name="connsiteY23"/>
              <a:gd fmla="*/ 298091 w 331788" name="connsiteX24"/>
              <a:gd fmla="*/ 139481 h 327025" name="connsiteY24"/>
              <a:gd fmla="*/ 176263 w 331788" name="connsiteX25"/>
              <a:gd fmla="*/ 41714 h 327025" name="connsiteY25"/>
              <a:gd fmla="*/ 165894 w 331788" name="connsiteX26"/>
              <a:gd fmla="*/ 37804 h 327025" name="connsiteY26"/>
              <a:gd fmla="*/ 155526 w 331788" name="connsiteX27"/>
              <a:gd fmla="*/ 41714 h 327025" name="connsiteY27"/>
              <a:gd fmla="*/ 33697 w 331788" name="connsiteX28"/>
              <a:gd fmla="*/ 139481 h 327025" name="connsiteY28"/>
              <a:gd fmla="*/ 33697 w 331788" name="connsiteX29"/>
              <a:gd fmla="*/ 143392 h 327025" name="connsiteY29"/>
              <a:gd fmla="*/ 16849 w 331788" name="connsiteX30"/>
              <a:gd fmla="*/ 160338 h 327025" name="connsiteY30"/>
              <a:gd fmla="*/ 0 w 331788" name="connsiteX31"/>
              <a:gd fmla="*/ 143392 h 327025" name="connsiteY31"/>
              <a:gd fmla="*/ 0 w 331788" name="connsiteX32"/>
              <a:gd fmla="*/ 130356 h 327025" name="connsiteY32"/>
              <a:gd fmla="*/ 6480 w 331788" name="connsiteX33"/>
              <a:gd fmla="*/ 117321 h 327025" name="connsiteY33"/>
              <a:gd fmla="*/ 142565 w 331788" name="connsiteX34"/>
              <a:gd fmla="*/ 9125 h 327025" name="connsiteY34"/>
              <a:gd fmla="*/ 165894 w 331788" name="connsiteX35"/>
              <a:gd fmla="*/ 0 h 327025" name="connsiteY3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b="b" l="l" r="r" t="t"/>
            <a:pathLst>
              <a:path h="327025" w="331788">
                <a:moveTo>
                  <a:pt x="155534" y="53107"/>
                </a:moveTo>
                <a:cubicBezTo>
                  <a:pt x="162009" y="49212"/>
                  <a:pt x="169780" y="49212"/>
                  <a:pt x="176255" y="53107"/>
                </a:cubicBezTo>
                <a:cubicBezTo>
                  <a:pt x="176255" y="53107"/>
                  <a:pt x="176255" y="53107"/>
                  <a:pt x="283746" y="141384"/>
                </a:cubicBezTo>
                <a:cubicBezTo>
                  <a:pt x="286336" y="143980"/>
                  <a:pt x="288926" y="149173"/>
                  <a:pt x="288926" y="154366"/>
                </a:cubicBezTo>
                <a:cubicBezTo>
                  <a:pt x="288926" y="154366"/>
                  <a:pt x="288926" y="154366"/>
                  <a:pt x="288926" y="310149"/>
                </a:cubicBezTo>
                <a:cubicBezTo>
                  <a:pt x="288926" y="319236"/>
                  <a:pt x="282451" y="327025"/>
                  <a:pt x="273385" y="327025"/>
                </a:cubicBezTo>
                <a:cubicBezTo>
                  <a:pt x="273385" y="327025"/>
                  <a:pt x="273385" y="327025"/>
                  <a:pt x="207337" y="327025"/>
                </a:cubicBezTo>
                <a:cubicBezTo>
                  <a:pt x="207337" y="327025"/>
                  <a:pt x="207337" y="327025"/>
                  <a:pt x="207337" y="234854"/>
                </a:cubicBezTo>
                <a:cubicBezTo>
                  <a:pt x="207337" y="228363"/>
                  <a:pt x="202157" y="223170"/>
                  <a:pt x="195681" y="223170"/>
                </a:cubicBezTo>
                <a:cubicBezTo>
                  <a:pt x="195681" y="223170"/>
                  <a:pt x="195681" y="223170"/>
                  <a:pt x="136108" y="223170"/>
                </a:cubicBezTo>
                <a:cubicBezTo>
                  <a:pt x="129633" y="223170"/>
                  <a:pt x="124452" y="228363"/>
                  <a:pt x="124452" y="234854"/>
                </a:cubicBezTo>
                <a:cubicBezTo>
                  <a:pt x="124452" y="234854"/>
                  <a:pt x="124452" y="234854"/>
                  <a:pt x="124452" y="327025"/>
                </a:cubicBezTo>
                <a:cubicBezTo>
                  <a:pt x="124452" y="327025"/>
                  <a:pt x="124452" y="327025"/>
                  <a:pt x="58404" y="327025"/>
                </a:cubicBezTo>
                <a:cubicBezTo>
                  <a:pt x="49338" y="327025"/>
                  <a:pt x="42863" y="319236"/>
                  <a:pt x="42863" y="310149"/>
                </a:cubicBezTo>
                <a:cubicBezTo>
                  <a:pt x="42863" y="310149"/>
                  <a:pt x="42863" y="310149"/>
                  <a:pt x="42863" y="154366"/>
                </a:cubicBezTo>
                <a:cubicBezTo>
                  <a:pt x="42863" y="149173"/>
                  <a:pt x="45453" y="143980"/>
                  <a:pt x="48043" y="141384"/>
                </a:cubicBezTo>
                <a:cubicBezTo>
                  <a:pt x="48043" y="141384"/>
                  <a:pt x="48043" y="141384"/>
                  <a:pt x="155534" y="53107"/>
                </a:cubicBezTo>
                <a:close/>
                <a:moveTo>
                  <a:pt x="165894" y="0"/>
                </a:moveTo>
                <a:cubicBezTo>
                  <a:pt x="173670" y="0"/>
                  <a:pt x="182743" y="2607"/>
                  <a:pt x="189223" y="9125"/>
                </a:cubicBezTo>
                <a:cubicBezTo>
                  <a:pt x="189223" y="9125"/>
                  <a:pt x="189223" y="9125"/>
                  <a:pt x="325308" y="117321"/>
                </a:cubicBezTo>
                <a:cubicBezTo>
                  <a:pt x="329196" y="121231"/>
                  <a:pt x="331788" y="126446"/>
                  <a:pt x="331788" y="130356"/>
                </a:cubicBezTo>
                <a:cubicBezTo>
                  <a:pt x="331788" y="130356"/>
                  <a:pt x="331788" y="138178"/>
                  <a:pt x="331788" y="143392"/>
                </a:cubicBezTo>
                <a:cubicBezTo>
                  <a:pt x="331788" y="152517"/>
                  <a:pt x="324012" y="160338"/>
                  <a:pt x="314940" y="160338"/>
                </a:cubicBezTo>
                <a:cubicBezTo>
                  <a:pt x="305867" y="160338"/>
                  <a:pt x="298091" y="152517"/>
                  <a:pt x="298091" y="143392"/>
                </a:cubicBezTo>
                <a:cubicBezTo>
                  <a:pt x="298091" y="142088"/>
                  <a:pt x="298091" y="140785"/>
                  <a:pt x="298091" y="139481"/>
                </a:cubicBezTo>
                <a:cubicBezTo>
                  <a:pt x="298091" y="139481"/>
                  <a:pt x="298091" y="139481"/>
                  <a:pt x="176263" y="41714"/>
                </a:cubicBezTo>
                <a:cubicBezTo>
                  <a:pt x="176263" y="41714"/>
                  <a:pt x="171078" y="37804"/>
                  <a:pt x="165894" y="37804"/>
                </a:cubicBezTo>
                <a:cubicBezTo>
                  <a:pt x="160710" y="37804"/>
                  <a:pt x="155526" y="41714"/>
                  <a:pt x="155526" y="41714"/>
                </a:cubicBezTo>
                <a:cubicBezTo>
                  <a:pt x="155526" y="41714"/>
                  <a:pt x="155526" y="41714"/>
                  <a:pt x="33697" y="139481"/>
                </a:cubicBezTo>
                <a:cubicBezTo>
                  <a:pt x="33697" y="140785"/>
                  <a:pt x="33697" y="142088"/>
                  <a:pt x="33697" y="143392"/>
                </a:cubicBezTo>
                <a:cubicBezTo>
                  <a:pt x="33697" y="152517"/>
                  <a:pt x="25921" y="160338"/>
                  <a:pt x="16849" y="160338"/>
                </a:cubicBezTo>
                <a:cubicBezTo>
                  <a:pt x="7776" y="160338"/>
                  <a:pt x="0" y="152517"/>
                  <a:pt x="0" y="143392"/>
                </a:cubicBezTo>
                <a:cubicBezTo>
                  <a:pt x="0" y="138178"/>
                  <a:pt x="0" y="130356"/>
                  <a:pt x="0" y="130356"/>
                </a:cubicBezTo>
                <a:cubicBezTo>
                  <a:pt x="0" y="126446"/>
                  <a:pt x="2592" y="121231"/>
                  <a:pt x="6480" y="117321"/>
                </a:cubicBezTo>
                <a:cubicBezTo>
                  <a:pt x="6480" y="117321"/>
                  <a:pt x="6480" y="117321"/>
                  <a:pt x="142565" y="9125"/>
                </a:cubicBezTo>
                <a:cubicBezTo>
                  <a:pt x="149046" y="2607"/>
                  <a:pt x="158118" y="0"/>
                  <a:pt x="165894" y="0"/>
                </a:cubicBezTo>
                <a:close/>
              </a:path>
            </a:pathLst>
          </a:custGeom>
          <a:solidFill>
            <a:schemeClr val="dk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latin typeface="Arial"/>
              <a:ea typeface="微软雅黑"/>
              <a:sym typeface="Arial"/>
            </a:endParaRPr>
          </a:p>
        </p:txBody>
      </p:sp>
      <p:sp>
        <p:nvSpPr>
          <p:cNvPr id="19" name="椭圆 33">
            <a:extLst>
              <a:ext uri="{FF2B5EF4-FFF2-40B4-BE49-F238E27FC236}">
                <a16:creationId xmlns:a16="http://schemas.microsoft.com/office/drawing/2014/main" id="{D8D68A4C-4B9B-4E4C-9414-5BA73B7C7B7F}"/>
              </a:ext>
            </a:extLst>
          </p:cNvPr>
          <p:cNvSpPr/>
          <p:nvPr/>
        </p:nvSpPr>
        <p:spPr>
          <a:xfrm>
            <a:off x="6567613" y="4728483"/>
            <a:ext cx="591930" cy="609600"/>
          </a:xfrm>
          <a:custGeom>
            <a:gdLst>
              <a:gd fmla="*/ 140277 w 319088" name="connsiteX0"/>
              <a:gd fmla="*/ 225425 h 328613" name="connsiteY0"/>
              <a:gd fmla="*/ 101311 w 319088" name="connsiteX1"/>
              <a:gd fmla="*/ 229351 h 328613" name="connsiteY1"/>
              <a:gd fmla="*/ 100012 w 319088" name="connsiteX2"/>
              <a:gd fmla="*/ 230660 h 328613" name="connsiteY2"/>
              <a:gd fmla="*/ 100012 w 319088" name="connsiteX3"/>
              <a:gd fmla="*/ 319646 h 328613" name="connsiteY3"/>
              <a:gd fmla="*/ 100012 w 319088" name="connsiteX4"/>
              <a:gd fmla="*/ 322263 h 328613" name="connsiteY4"/>
              <a:gd fmla="*/ 101311 w 319088" name="connsiteX5"/>
              <a:gd fmla="*/ 322263 h 328613" name="connsiteY5"/>
              <a:gd fmla="*/ 102610 w 319088" name="connsiteX6"/>
              <a:gd fmla="*/ 322263 h 328613" name="connsiteY6"/>
              <a:gd fmla="*/ 140277 w 319088" name="connsiteX7"/>
              <a:gd fmla="*/ 311794 h 328613" name="connsiteY7"/>
              <a:gd fmla="*/ 142875 w 319088" name="connsiteX8"/>
              <a:gd fmla="*/ 310485 h 328613" name="connsiteY8"/>
              <a:gd fmla="*/ 142875 w 319088" name="connsiteX9"/>
              <a:gd fmla="*/ 228042 h 328613" name="connsiteY9"/>
              <a:gd fmla="*/ 141576 w 319088" name="connsiteX10"/>
              <a:gd fmla="*/ 226734 h 328613" name="connsiteY10"/>
              <a:gd fmla="*/ 140277 w 319088" name="connsiteX11"/>
              <a:gd fmla="*/ 225425 h 328613" name="connsiteY11"/>
              <a:gd fmla="*/ 49212 w 319088" name="connsiteX12"/>
              <a:gd fmla="*/ 223838 h 328613" name="connsiteY12"/>
              <a:gd fmla="*/ 49212 w 319088" name="connsiteX13"/>
              <a:gd fmla="*/ 226378 h 328613" name="connsiteY13"/>
              <a:gd fmla="*/ 49212 w 319088" name="connsiteX14"/>
              <a:gd fmla="*/ 263208 h 328613" name="connsiteY14"/>
              <a:gd fmla="*/ 50497 w 319088" name="connsiteX15"/>
              <a:gd fmla="*/ 265748 h 328613" name="connsiteY15"/>
              <a:gd fmla="*/ 74915 w 319088" name="connsiteX16"/>
              <a:gd fmla="*/ 274638 h 328613" name="connsiteY16"/>
              <a:gd fmla="*/ 76200 w 319088" name="connsiteX17"/>
              <a:gd fmla="*/ 273368 h 328613" name="connsiteY17"/>
              <a:gd fmla="*/ 76200 w 319088" name="connsiteX18"/>
              <a:gd fmla="*/ 272098 h 328613" name="connsiteY18"/>
              <a:gd fmla="*/ 76200 w 319088" name="connsiteX19"/>
              <a:gd fmla="*/ 230188 h 328613" name="connsiteY19"/>
              <a:gd fmla="*/ 74915 w 319088" name="connsiteX20"/>
              <a:gd fmla="*/ 228918 h 328613" name="connsiteY20"/>
              <a:gd fmla="*/ 50497 w 319088" name="connsiteX21"/>
              <a:gd fmla="*/ 223838 h 328613" name="connsiteY21"/>
              <a:gd fmla="*/ 49212 w 319088" name="connsiteX22"/>
              <a:gd fmla="*/ 223838 h 328613" name="connsiteY22"/>
              <a:gd fmla="*/ 189206 w 319088" name="connsiteX23"/>
              <a:gd fmla="*/ 222250 h 328613" name="connsiteY23"/>
              <a:gd fmla="*/ 156868 w 319088" name="connsiteX24"/>
              <a:gd fmla="*/ 224848 h 328613" name="connsiteY24"/>
              <a:gd fmla="*/ 155575 w 319088" name="connsiteX25"/>
              <a:gd fmla="*/ 226147 h 328613" name="connsiteY25"/>
              <a:gd fmla="*/ 155575 w 319088" name="connsiteX26"/>
              <a:gd fmla="*/ 305377 h 328613" name="connsiteY26"/>
              <a:gd fmla="*/ 156868 w 319088" name="connsiteX27"/>
              <a:gd fmla="*/ 307975 h 328613" name="connsiteY27"/>
              <a:gd fmla="*/ 158162 w 319088" name="connsiteX28"/>
              <a:gd fmla="*/ 307975 h 328613" name="connsiteY28"/>
              <a:gd fmla="*/ 189206 w 319088" name="connsiteX29"/>
              <a:gd fmla="*/ 300182 h 328613" name="connsiteY29"/>
              <a:gd fmla="*/ 190500 w 319088" name="connsiteX30"/>
              <a:gd fmla="*/ 297584 h 328613" name="connsiteY30"/>
              <a:gd fmla="*/ 190500 w 319088" name="connsiteX31"/>
              <a:gd fmla="*/ 223549 h 328613" name="connsiteY31"/>
              <a:gd fmla="*/ 190500 w 319088" name="connsiteX32"/>
              <a:gd fmla="*/ 222250 h 328613" name="connsiteY32"/>
              <a:gd fmla="*/ 189206 w 319088" name="connsiteX33"/>
              <a:gd fmla="*/ 222250 h 328613" name="connsiteY33"/>
              <a:gd fmla="*/ 12700 w 319088" name="connsiteX34"/>
              <a:gd fmla="*/ 217488 h 328613" name="connsiteY34"/>
              <a:gd fmla="*/ 12700 w 319088" name="connsiteX35"/>
              <a:gd fmla="*/ 218778 h 328613" name="connsiteY35"/>
              <a:gd fmla="*/ 12700 w 319088" name="connsiteX36"/>
              <a:gd fmla="*/ 251024 h 328613" name="connsiteY36"/>
              <a:gd fmla="*/ 13970 w 319088" name="connsiteX37"/>
              <a:gd fmla="*/ 252314 h 328613" name="connsiteY37"/>
              <a:gd fmla="*/ 29210 w 319088" name="connsiteX38"/>
              <a:gd fmla="*/ 258763 h 328613" name="connsiteY38"/>
              <a:gd fmla="*/ 30480 w 319088" name="connsiteX39"/>
              <a:gd fmla="*/ 258763 h 328613" name="connsiteY39"/>
              <a:gd fmla="*/ 31750 w 319088" name="connsiteX40"/>
              <a:gd fmla="*/ 258763 h 328613" name="connsiteY40"/>
              <a:gd fmla="*/ 31750 w 319088" name="connsiteX41"/>
              <a:gd fmla="*/ 257473 h 328613" name="connsiteY41"/>
              <a:gd fmla="*/ 31750 w 319088" name="connsiteX42"/>
              <a:gd fmla="*/ 222647 h 328613" name="connsiteY42"/>
              <a:gd fmla="*/ 30480 w 319088" name="connsiteX43"/>
              <a:gd fmla="*/ 220068 h 328613" name="connsiteY43"/>
              <a:gd fmla="*/ 13970 w 319088" name="connsiteX44"/>
              <a:gd fmla="*/ 217488 h 328613" name="connsiteY44"/>
              <a:gd fmla="*/ 12700 w 319088" name="connsiteX45"/>
              <a:gd fmla="*/ 217488 h 328613" name="connsiteY45"/>
              <a:gd fmla="*/ 280105 w 319088" name="connsiteX46"/>
              <a:gd fmla="*/ 214313 h 328613" name="connsiteY46"/>
              <a:gd fmla="*/ 261584 w 319088" name="connsiteX47"/>
              <a:gd fmla="*/ 215595 h 328613" name="connsiteY47"/>
              <a:gd fmla="*/ 260350 w 319088" name="connsiteX48"/>
              <a:gd fmla="*/ 216877 h 328613" name="connsiteY48"/>
              <a:gd fmla="*/ 260350 w 319088" name="connsiteX49"/>
              <a:gd fmla="*/ 278424 h 328613" name="connsiteY49"/>
              <a:gd fmla="*/ 260350 w 319088" name="connsiteX50"/>
              <a:gd fmla="*/ 279706 h 328613" name="connsiteY50"/>
              <a:gd fmla="*/ 261584 w 319088" name="connsiteX51"/>
              <a:gd fmla="*/ 280988 h 328613" name="connsiteY51"/>
              <a:gd fmla="*/ 262819 w 319088" name="connsiteX52"/>
              <a:gd fmla="*/ 280988 h 328613" name="connsiteY52"/>
              <a:gd fmla="*/ 280105 w 319088" name="connsiteX53"/>
              <a:gd fmla="*/ 275859 h 328613" name="connsiteY53"/>
              <a:gd fmla="*/ 282575 w 319088" name="connsiteX54"/>
              <a:gd fmla="*/ 273295 h 328613" name="connsiteY54"/>
              <a:gd fmla="*/ 282575 w 319088" name="connsiteX55"/>
              <a:gd fmla="*/ 215595 h 328613" name="connsiteY55"/>
              <a:gd fmla="*/ 281340 w 319088" name="connsiteX56"/>
              <a:gd fmla="*/ 214313 h 328613" name="connsiteY56"/>
              <a:gd fmla="*/ 280105 w 319088" name="connsiteX57"/>
              <a:gd fmla="*/ 214313 h 328613" name="connsiteY57"/>
              <a:gd fmla="*/ 306983 w 319088" name="connsiteX58"/>
              <a:gd fmla="*/ 211138 h 328613" name="connsiteY58"/>
              <a:gd fmla="*/ 290215 w 319088" name="connsiteX59"/>
              <a:gd fmla="*/ 212428 h 328613" name="connsiteY59"/>
              <a:gd fmla="*/ 288925 w 319088" name="connsiteX60"/>
              <a:gd fmla="*/ 215008 h 328613" name="connsiteY60"/>
              <a:gd fmla="*/ 288925 w 319088" name="connsiteX61"/>
              <a:gd fmla="*/ 271761 h 328613" name="connsiteY61"/>
              <a:gd fmla="*/ 288925 w 319088" name="connsiteX62"/>
              <a:gd fmla="*/ 273051 h 328613" name="connsiteY62"/>
              <a:gd fmla="*/ 290215 w 319088" name="connsiteX63"/>
              <a:gd fmla="*/ 273051 h 328613" name="connsiteY63"/>
              <a:gd fmla="*/ 308273 w 319088" name="connsiteX64"/>
              <a:gd fmla="*/ 269181 h 328613" name="connsiteY64"/>
              <a:gd fmla="*/ 309563 w 319088" name="connsiteX65"/>
              <a:gd fmla="*/ 266602 h 328613" name="connsiteY65"/>
              <a:gd fmla="*/ 308273 w 319088" name="connsiteX66"/>
              <a:gd fmla="*/ 212428 h 328613" name="connsiteY66"/>
              <a:gd fmla="*/ 308273 w 319088" name="connsiteX67"/>
              <a:gd fmla="*/ 211138 h 328613" name="connsiteY67"/>
              <a:gd fmla="*/ 306983 w 319088" name="connsiteX68"/>
              <a:gd fmla="*/ 211138 h 328613" name="connsiteY68"/>
              <a:gd fmla="*/ 290195 w 319088" name="connsiteX69"/>
              <a:gd fmla="*/ 169863 h 328613" name="connsiteY69"/>
              <a:gd fmla="*/ 288925 w 319088" name="connsiteX70"/>
              <a:gd fmla="*/ 171196 h 328613" name="connsiteY70"/>
              <a:gd fmla="*/ 288925 w 319088" name="connsiteX71"/>
              <a:gd fmla="*/ 172530 h 328613" name="connsiteY71"/>
              <a:gd fmla="*/ 288925 w 319088" name="connsiteX72"/>
              <a:gd fmla="*/ 201867 h 328613" name="connsiteY72"/>
              <a:gd fmla="*/ 288925 w 319088" name="connsiteX73"/>
              <a:gd fmla="*/ 203201 h 328613" name="connsiteY73"/>
              <a:gd fmla="*/ 290195 w 319088" name="connsiteX74"/>
              <a:gd fmla="*/ 203201 h 328613" name="connsiteY74"/>
              <a:gd fmla="*/ 306705 w 319088" name="connsiteX75"/>
              <a:gd fmla="*/ 201867 h 328613" name="connsiteY75"/>
              <a:gd fmla="*/ 307975 w 319088" name="connsiteX76"/>
              <a:gd fmla="*/ 200534 h 328613" name="connsiteY76"/>
              <a:gd fmla="*/ 307975 w 319088" name="connsiteX77"/>
              <a:gd fmla="*/ 172530 h 328613" name="connsiteY77"/>
              <a:gd fmla="*/ 306705 w 319088" name="connsiteX78"/>
              <a:gd fmla="*/ 171196 h 328613" name="connsiteY78"/>
              <a:gd fmla="*/ 290195 w 319088" name="connsiteX79"/>
              <a:gd fmla="*/ 169863 h 328613" name="connsiteY79"/>
              <a:gd fmla="*/ 261584 w 319088" name="connsiteX80"/>
              <a:gd fmla="*/ 168275 h 328613" name="connsiteY80"/>
              <a:gd fmla="*/ 260350 w 319088" name="connsiteX81"/>
              <a:gd fmla="*/ 169568 h 328613" name="connsiteY81"/>
              <a:gd fmla="*/ 260350 w 319088" name="connsiteX82"/>
              <a:gd fmla="*/ 170862 h 328613" name="connsiteY82"/>
              <a:gd fmla="*/ 260350 w 319088" name="connsiteX83"/>
              <a:gd fmla="*/ 201906 h 328613" name="connsiteY83"/>
              <a:gd fmla="*/ 260350 w 319088" name="connsiteX84"/>
              <a:gd fmla="*/ 203200 h 328613" name="connsiteY84"/>
              <a:gd fmla="*/ 261584 w 319088" name="connsiteX85"/>
              <a:gd fmla="*/ 203200 h 328613" name="connsiteY85"/>
              <a:gd fmla="*/ 280105 w 319088" name="connsiteX86"/>
              <a:gd fmla="*/ 201906 h 328613" name="connsiteY86"/>
              <a:gd fmla="*/ 282575 w 319088" name="connsiteX87"/>
              <a:gd fmla="*/ 200613 h 328613" name="connsiteY87"/>
              <a:gd fmla="*/ 282575 w 319088" name="connsiteX88"/>
              <a:gd fmla="*/ 170862 h 328613" name="connsiteY88"/>
              <a:gd fmla="*/ 280105 w 319088" name="connsiteX89"/>
              <a:gd fmla="*/ 169568 h 328613" name="connsiteY89"/>
              <a:gd fmla="*/ 261584 w 319088" name="connsiteX90"/>
              <a:gd fmla="*/ 168275 h 328613" name="connsiteY90"/>
              <a:gd fmla="*/ 214024 w 319088" name="connsiteX91"/>
              <a:gd fmla="*/ 168275 h 328613" name="connsiteY91"/>
              <a:gd fmla="*/ 212725 w 319088" name="connsiteX92"/>
              <a:gd fmla="*/ 169567 h 328613" name="connsiteY92"/>
              <a:gd fmla="*/ 212725 w 319088" name="connsiteX93"/>
              <a:gd fmla="*/ 222546 h 328613" name="connsiteY93"/>
              <a:gd fmla="*/ 214024 w 319088" name="connsiteX94"/>
              <a:gd fmla="*/ 223838 h 328613" name="connsiteY94"/>
              <a:gd fmla="*/ 215322 w 319088" name="connsiteX95"/>
              <a:gd fmla="*/ 223838 h 328613" name="connsiteY95"/>
              <a:gd fmla="*/ 240001 w 319088" name="connsiteX96"/>
              <a:gd fmla="*/ 221254 h 328613" name="connsiteY96"/>
              <a:gd fmla="*/ 241300 w 319088" name="connsiteX97"/>
              <a:gd fmla="*/ 219962 h 328613" name="connsiteY97"/>
              <a:gd fmla="*/ 241300 w 319088" name="connsiteX98"/>
              <a:gd fmla="*/ 170859 h 328613" name="connsiteY98"/>
              <a:gd fmla="*/ 240001 w 319088" name="connsiteX99"/>
              <a:gd fmla="*/ 169567 h 328613" name="connsiteY99"/>
              <a:gd fmla="*/ 215322 w 319088" name="connsiteX100"/>
              <a:gd fmla="*/ 168275 h 328613" name="connsiteY100"/>
              <a:gd fmla="*/ 214024 w 319088" name="connsiteX101"/>
              <a:gd fmla="*/ 168275 h 328613" name="connsiteY101"/>
              <a:gd fmla="*/ 30480 w 319088" name="connsiteX102"/>
              <a:gd fmla="*/ 168275 h 328613" name="connsiteY102"/>
              <a:gd fmla="*/ 13970 w 319088" name="connsiteX103"/>
              <a:gd fmla="*/ 169545 h 328613" name="connsiteY103"/>
              <a:gd fmla="*/ 12700 w 319088" name="connsiteX104"/>
              <a:gd fmla="*/ 170815 h 328613" name="connsiteY104"/>
              <a:gd fmla="*/ 12700 w 319088" name="connsiteX105"/>
              <a:gd fmla="*/ 202565 h 328613" name="connsiteY105"/>
              <a:gd fmla="*/ 13970 w 319088" name="connsiteX106"/>
              <a:gd fmla="*/ 203835 h 328613" name="connsiteY106"/>
              <a:gd fmla="*/ 30480 w 319088" name="connsiteX107"/>
              <a:gd fmla="*/ 206375 h 328613" name="connsiteY107"/>
              <a:gd fmla="*/ 31750 w 319088" name="connsiteX108"/>
              <a:gd fmla="*/ 205105 h 328613" name="connsiteY108"/>
              <a:gd fmla="*/ 31750 w 319088" name="connsiteX109"/>
              <a:gd fmla="*/ 203835 h 328613" name="connsiteY109"/>
              <a:gd fmla="*/ 31750 w 319088" name="connsiteX110"/>
              <a:gd fmla="*/ 169545 h 328613" name="connsiteY110"/>
              <a:gd fmla="*/ 31750 w 319088" name="connsiteX111"/>
              <a:gd fmla="*/ 168275 h 328613" name="connsiteY111"/>
              <a:gd fmla="*/ 30480 w 319088" name="connsiteX112"/>
              <a:gd fmla="*/ 168275 h 328613" name="connsiteY112"/>
              <a:gd fmla="*/ 158162 w 319088" name="connsiteX113"/>
              <a:gd fmla="*/ 165100 h 328613" name="connsiteY113"/>
              <a:gd fmla="*/ 156868 w 319088" name="connsiteX114"/>
              <a:gd fmla="*/ 166407 h 328613" name="connsiteY114"/>
              <a:gd fmla="*/ 155575 w 319088" name="connsiteX115"/>
              <a:gd fmla="*/ 167715 h 328613" name="connsiteY115"/>
              <a:gd fmla="*/ 155575 w 319088" name="connsiteX116"/>
              <a:gd fmla="*/ 206935 h 328613" name="connsiteY116"/>
              <a:gd fmla="*/ 156868 w 319088" name="connsiteX117"/>
              <a:gd fmla="*/ 208243 h 328613" name="connsiteY117"/>
              <a:gd fmla="*/ 158162 w 319088" name="connsiteX118"/>
              <a:gd fmla="*/ 209550 h 328613" name="connsiteY118"/>
              <a:gd fmla="*/ 189206 w 319088" name="connsiteX119"/>
              <a:gd fmla="*/ 208243 h 328613" name="connsiteY119"/>
              <a:gd fmla="*/ 190500 w 319088" name="connsiteX120"/>
              <a:gd fmla="*/ 205628 h 328613" name="connsiteY120"/>
              <a:gd fmla="*/ 190500 w 319088" name="connsiteX121"/>
              <a:gd fmla="*/ 169022 h 328613" name="connsiteY121"/>
              <a:gd fmla="*/ 189206 w 319088" name="connsiteX122"/>
              <a:gd fmla="*/ 166407 h 328613" name="connsiteY122"/>
              <a:gd fmla="*/ 158162 w 319088" name="connsiteX123"/>
              <a:gd fmla="*/ 165100 h 328613" name="connsiteY123"/>
              <a:gd fmla="*/ 100012 w 319088" name="connsiteX124"/>
              <a:gd fmla="*/ 163513 h 328613" name="connsiteY124"/>
              <a:gd fmla="*/ 100012 w 319088" name="connsiteX125"/>
              <a:gd fmla="*/ 164800 h 328613" name="connsiteY125"/>
              <a:gd fmla="*/ 100012 w 319088" name="connsiteX126"/>
              <a:gd fmla="*/ 208564 h 328613" name="connsiteY126"/>
              <a:gd fmla="*/ 100012 w 319088" name="connsiteX127"/>
              <a:gd fmla="*/ 209851 h 328613" name="connsiteY127"/>
              <a:gd fmla="*/ 101311 w 319088" name="connsiteX128"/>
              <a:gd fmla="*/ 211138 h 328613" name="connsiteY128"/>
              <a:gd fmla="*/ 140277 w 319088" name="connsiteX129"/>
              <a:gd fmla="*/ 208564 h 328613" name="connsiteY129"/>
              <a:gd fmla="*/ 142875 w 319088" name="connsiteX130"/>
              <a:gd fmla="*/ 207276 h 328613" name="connsiteY130"/>
              <a:gd fmla="*/ 142875 w 319088" name="connsiteX131"/>
              <a:gd fmla="*/ 166087 h 328613" name="connsiteY131"/>
              <a:gd fmla="*/ 140277 w 319088" name="connsiteX132"/>
              <a:gd fmla="*/ 164800 h 328613" name="connsiteY132"/>
              <a:gd fmla="*/ 101311 w 319088" name="connsiteX133"/>
              <a:gd fmla="*/ 163513 h 328613" name="connsiteY133"/>
              <a:gd fmla="*/ 100012 w 319088" name="connsiteX134"/>
              <a:gd fmla="*/ 163513 h 328613" name="connsiteY134"/>
              <a:gd fmla="*/ 74915 w 319088" name="connsiteX135"/>
              <a:gd fmla="*/ 163513 h 328613" name="connsiteY135"/>
              <a:gd fmla="*/ 50497 w 319088" name="connsiteX136"/>
              <a:gd fmla="*/ 166159 h 328613" name="connsiteY136"/>
              <a:gd fmla="*/ 49212 w 319088" name="connsiteX137"/>
              <a:gd fmla="*/ 167482 h 328613" name="connsiteY137"/>
              <a:gd fmla="*/ 49212 w 319088" name="connsiteX138"/>
              <a:gd fmla="*/ 207169 h 328613" name="connsiteY138"/>
              <a:gd fmla="*/ 50497 w 319088" name="connsiteX139"/>
              <a:gd fmla="*/ 208492 h 328613" name="connsiteY139"/>
              <a:gd fmla="*/ 74915 w 319088" name="connsiteX140"/>
              <a:gd fmla="*/ 211138 h 328613" name="connsiteY140"/>
              <a:gd fmla="*/ 76200 w 319088" name="connsiteX141"/>
              <a:gd fmla="*/ 211138 h 328613" name="connsiteY141"/>
              <a:gd fmla="*/ 76200 w 319088" name="connsiteX142"/>
              <a:gd fmla="*/ 209815 h 328613" name="connsiteY142"/>
              <a:gd fmla="*/ 76200 w 319088" name="connsiteX143"/>
              <a:gd fmla="*/ 164836 h 328613" name="connsiteY143"/>
              <a:gd fmla="*/ 76200 w 319088" name="connsiteX144"/>
              <a:gd fmla="*/ 163513 h 328613" name="connsiteY144"/>
              <a:gd fmla="*/ 74915 w 319088" name="connsiteX145"/>
              <a:gd fmla="*/ 163513 h 328613" name="connsiteY145"/>
              <a:gd fmla="*/ 288925 w 319088" name="connsiteX146"/>
              <a:gd fmla="*/ 127000 h 328613" name="connsiteY146"/>
              <a:gd fmla="*/ 288925 w 319088" name="connsiteX147"/>
              <a:gd fmla="*/ 129687 h 328613" name="connsiteY147"/>
              <a:gd fmla="*/ 288925 w 319088" name="connsiteX148"/>
              <a:gd fmla="*/ 159238 h 328613" name="connsiteY148"/>
              <a:gd fmla="*/ 290195 w 319088" name="connsiteX149"/>
              <a:gd fmla="*/ 160582 h 328613" name="connsiteY149"/>
              <a:gd fmla="*/ 306705 w 319088" name="connsiteX150"/>
              <a:gd fmla="*/ 161925 h 328613" name="connsiteY150"/>
              <a:gd fmla="*/ 307975 w 319088" name="connsiteX151"/>
              <a:gd fmla="*/ 161925 h 328613" name="connsiteY151"/>
              <a:gd fmla="*/ 307975 w 319088" name="connsiteX152"/>
              <a:gd fmla="*/ 160582 h 328613" name="connsiteY152"/>
              <a:gd fmla="*/ 307975 w 319088" name="connsiteX153"/>
              <a:gd fmla="*/ 132373 h 328613" name="connsiteY153"/>
              <a:gd fmla="*/ 306705 w 319088" name="connsiteX154"/>
              <a:gd fmla="*/ 129687 h 328613" name="connsiteY154"/>
              <a:gd fmla="*/ 290195 w 319088" name="connsiteX155"/>
              <a:gd fmla="*/ 127000 h 328613" name="connsiteY155"/>
              <a:gd fmla="*/ 288925 w 319088" name="connsiteX156"/>
              <a:gd fmla="*/ 127000 h 328613" name="connsiteY156"/>
              <a:gd fmla="*/ 260350 w 319088" name="connsiteX157"/>
              <a:gd fmla="*/ 123542 h 328613" name="connsiteY157"/>
              <a:gd fmla="*/ 260350 w 319088" name="connsiteX158"/>
              <a:gd fmla="*/ 124846 h 328613" name="connsiteY158"/>
              <a:gd fmla="*/ 260350 w 319088" name="connsiteX159"/>
              <a:gd fmla="*/ 156143 h 328613" name="connsiteY159"/>
              <a:gd fmla="*/ 261584 w 319088" name="connsiteX160"/>
              <a:gd fmla="*/ 157447 h 328613" name="connsiteY160"/>
              <a:gd fmla="*/ 280105 w 319088" name="connsiteX161"/>
              <a:gd fmla="*/ 158751 h 328613" name="connsiteY161"/>
              <a:gd fmla="*/ 281340 w 319088" name="connsiteX162"/>
              <a:gd fmla="*/ 158751 h 328613" name="connsiteY162"/>
              <a:gd fmla="*/ 282575 w 319088" name="connsiteX163"/>
              <a:gd fmla="*/ 157447 h 328613" name="connsiteY163"/>
              <a:gd fmla="*/ 282575 w 319088" name="connsiteX164"/>
              <a:gd fmla="*/ 127454 h 328613" name="connsiteY164"/>
              <a:gd fmla="*/ 280105 w 319088" name="connsiteX165"/>
              <a:gd fmla="*/ 126150 h 328613" name="connsiteY165"/>
              <a:gd fmla="*/ 261584 w 319088" name="connsiteX166"/>
              <a:gd fmla="*/ 123542 h 328613" name="connsiteY166"/>
              <a:gd fmla="*/ 260350 w 319088" name="connsiteX167"/>
              <a:gd fmla="*/ 123542 h 328613" name="connsiteY167"/>
              <a:gd fmla="*/ 29210 w 319088" name="connsiteX168"/>
              <a:gd fmla="*/ 115590 h 328613" name="connsiteY168"/>
              <a:gd fmla="*/ 13970 w 319088" name="connsiteX169"/>
              <a:gd fmla="*/ 120749 h 328613" name="connsiteY169"/>
              <a:gd fmla="*/ 12700 w 319088" name="connsiteX170"/>
              <a:gd fmla="*/ 122039 h 328613" name="connsiteY170"/>
              <a:gd fmla="*/ 12700 w 319088" name="connsiteX171"/>
              <a:gd fmla="*/ 154285 h 328613" name="connsiteY171"/>
              <a:gd fmla="*/ 12700 w 319088" name="connsiteX172"/>
              <a:gd fmla="*/ 155575 h 328613" name="connsiteY172"/>
              <a:gd fmla="*/ 13970 w 319088" name="connsiteX173"/>
              <a:gd fmla="*/ 155575 h 328613" name="connsiteY173"/>
              <a:gd fmla="*/ 30480 w 319088" name="connsiteX174"/>
              <a:gd fmla="*/ 152995 h 328613" name="connsiteY174"/>
              <a:gd fmla="*/ 31750 w 319088" name="connsiteX175"/>
              <a:gd fmla="*/ 151705 h 328613" name="connsiteY175"/>
              <a:gd fmla="*/ 31750 w 319088" name="connsiteX176"/>
              <a:gd fmla="*/ 116880 h 328613" name="connsiteY176"/>
              <a:gd fmla="*/ 31750 w 319088" name="connsiteX177"/>
              <a:gd fmla="*/ 115590 h 328613" name="connsiteY177"/>
              <a:gd fmla="*/ 29210 w 319088" name="connsiteX178"/>
              <a:gd fmla="*/ 115590 h 328613" name="connsiteY178"/>
              <a:gd fmla="*/ 158162 w 319088" name="connsiteX179"/>
              <a:gd fmla="*/ 104775 h 328613" name="connsiteY179"/>
              <a:gd fmla="*/ 156868 w 319088" name="connsiteX180"/>
              <a:gd fmla="*/ 106098 h 328613" name="connsiteY180"/>
              <a:gd fmla="*/ 155575 w 319088" name="connsiteX181"/>
              <a:gd fmla="*/ 107421 h 328613" name="connsiteY181"/>
              <a:gd fmla="*/ 155575 w 319088" name="connsiteX182"/>
              <a:gd fmla="*/ 147108 h 328613" name="connsiteY182"/>
              <a:gd fmla="*/ 156868 w 319088" name="connsiteX183"/>
              <a:gd fmla="*/ 149754 h 328613" name="connsiteY183"/>
              <a:gd fmla="*/ 189206 w 319088" name="connsiteX184"/>
              <a:gd fmla="*/ 152400 h 328613" name="connsiteY184"/>
              <a:gd fmla="*/ 190500 w 319088" name="connsiteX185"/>
              <a:gd fmla="*/ 151077 h 328613" name="connsiteY185"/>
              <a:gd fmla="*/ 190500 w 319088" name="connsiteX186"/>
              <a:gd fmla="*/ 149754 h 328613" name="connsiteY186"/>
              <a:gd fmla="*/ 190500 w 319088" name="connsiteX187"/>
              <a:gd fmla="*/ 112712 h 328613" name="connsiteY187"/>
              <a:gd fmla="*/ 189206 w 319088" name="connsiteX188"/>
              <a:gd fmla="*/ 110067 h 328613" name="connsiteY188"/>
              <a:gd fmla="*/ 158162 w 319088" name="connsiteX189"/>
              <a:gd fmla="*/ 104775 h 328613" name="connsiteY189"/>
              <a:gd fmla="*/ 74915 w 319088" name="connsiteX190"/>
              <a:gd fmla="*/ 99735 h 328613" name="connsiteY190"/>
              <a:gd fmla="*/ 50497 w 319088" name="connsiteX191"/>
              <a:gd fmla="*/ 107593 h 328613" name="connsiteY191"/>
              <a:gd fmla="*/ 49212 w 319088" name="connsiteX192"/>
              <a:gd fmla="*/ 110212 h 328613" name="connsiteY192"/>
              <a:gd fmla="*/ 49212 w 319088" name="connsiteX193"/>
              <a:gd fmla="*/ 148194 h 328613" name="connsiteY193"/>
              <a:gd fmla="*/ 49212 w 319088" name="connsiteX194"/>
              <a:gd fmla="*/ 149503 h 328613" name="connsiteY194"/>
              <a:gd fmla="*/ 50497 w 319088" name="connsiteX195"/>
              <a:gd fmla="*/ 150813 h 328613" name="connsiteY195"/>
              <a:gd fmla="*/ 74915 w 319088" name="connsiteX196"/>
              <a:gd fmla="*/ 145574 h 328613" name="connsiteY196"/>
              <a:gd fmla="*/ 76200 w 319088" name="connsiteX197"/>
              <a:gd fmla="*/ 144264 h 328613" name="connsiteY197"/>
              <a:gd fmla="*/ 76200 w 319088" name="connsiteX198"/>
              <a:gd fmla="*/ 101044 h 328613" name="connsiteY198"/>
              <a:gd fmla="*/ 76200 w 319088" name="connsiteX199"/>
              <a:gd fmla="*/ 99735 h 328613" name="connsiteY199"/>
              <a:gd fmla="*/ 74915 w 319088" name="connsiteX200"/>
              <a:gd fmla="*/ 99735 h 328613" name="connsiteY200"/>
              <a:gd fmla="*/ 215322 w 319088" name="connsiteX201"/>
              <a:gd fmla="*/ 98425 h 328613" name="connsiteY201"/>
              <a:gd fmla="*/ 214024 w 319088" name="connsiteX202"/>
              <a:gd fmla="*/ 99695 h 328613" name="connsiteY202"/>
              <a:gd fmla="*/ 212725 w 319088" name="connsiteX203"/>
              <a:gd fmla="*/ 100965 h 328613" name="connsiteY203"/>
              <a:gd fmla="*/ 212725 w 319088" name="connsiteX204"/>
              <a:gd fmla="*/ 151765 h 328613" name="connsiteY204"/>
              <a:gd fmla="*/ 215322 w 319088" name="connsiteX205"/>
              <a:gd fmla="*/ 153035 h 328613" name="connsiteY205"/>
              <a:gd fmla="*/ 238702 w 319088" name="connsiteX206"/>
              <a:gd fmla="*/ 155575 h 328613" name="connsiteY206"/>
              <a:gd fmla="*/ 240001 w 319088" name="connsiteX207"/>
              <a:gd fmla="*/ 155575 h 328613" name="connsiteY207"/>
              <a:gd fmla="*/ 241300 w 319088" name="connsiteX208"/>
              <a:gd fmla="*/ 155575 h 328613" name="connsiteY208"/>
              <a:gd fmla="*/ 241300 w 319088" name="connsiteX209"/>
              <a:gd fmla="*/ 153035 h 328613" name="connsiteY209"/>
              <a:gd fmla="*/ 241300 w 319088" name="connsiteX210"/>
              <a:gd fmla="*/ 106045 h 328613" name="connsiteY210"/>
              <a:gd fmla="*/ 240001 w 319088" name="connsiteX211"/>
              <a:gd fmla="*/ 103505 h 328613" name="connsiteY211"/>
              <a:gd fmla="*/ 215322 w 319088" name="connsiteX212"/>
              <a:gd fmla="*/ 98425 h 328613" name="connsiteY212"/>
              <a:gd fmla="*/ 101311 w 319088" name="connsiteX213"/>
              <a:gd fmla="*/ 96838 h 328613" name="connsiteY213"/>
              <a:gd fmla="*/ 100012 w 319088" name="connsiteX214"/>
              <a:gd fmla="*/ 98108 h 328613" name="connsiteY214"/>
              <a:gd fmla="*/ 100012 w 319088" name="connsiteX215"/>
              <a:gd fmla="*/ 99378 h 328613" name="connsiteY215"/>
              <a:gd fmla="*/ 100012 w 319088" name="connsiteX216"/>
              <a:gd fmla="*/ 142558 h 328613" name="connsiteY216"/>
              <a:gd fmla="*/ 101311 w 319088" name="connsiteX217"/>
              <a:gd fmla="*/ 143828 h 328613" name="connsiteY217"/>
              <a:gd fmla="*/ 140277 w 319088" name="connsiteX218"/>
              <a:gd fmla="*/ 147638 h 328613" name="connsiteY218"/>
              <a:gd fmla="*/ 141576 w 319088" name="connsiteX219"/>
              <a:gd fmla="*/ 146368 h 328613" name="connsiteY219"/>
              <a:gd fmla="*/ 142875 w 319088" name="connsiteX220"/>
              <a:gd fmla="*/ 145098 h 328613" name="connsiteY220"/>
              <a:gd fmla="*/ 142875 w 319088" name="connsiteX221"/>
              <a:gd fmla="*/ 105728 h 328613" name="connsiteY221"/>
              <a:gd fmla="*/ 140277 w 319088" name="connsiteX222"/>
              <a:gd fmla="*/ 103188 h 328613" name="connsiteY222"/>
              <a:gd fmla="*/ 101311 w 319088" name="connsiteX223"/>
              <a:gd fmla="*/ 96838 h 328613" name="connsiteY223"/>
              <a:gd fmla="*/ 288925 w 319088" name="connsiteX224"/>
              <a:gd fmla="*/ 84138 h 328613" name="connsiteY224"/>
              <a:gd fmla="*/ 288925 w 319088" name="connsiteX225"/>
              <a:gd fmla="*/ 85442 h 328613" name="connsiteY225"/>
              <a:gd fmla="*/ 288925 w 319088" name="connsiteX226"/>
              <a:gd fmla="*/ 115435 h 328613" name="connsiteY226"/>
              <a:gd fmla="*/ 290195 w 319088" name="connsiteX227"/>
              <a:gd fmla="*/ 116739 h 328613" name="connsiteY227"/>
              <a:gd fmla="*/ 305435 w 319088" name="connsiteX228"/>
              <a:gd fmla="*/ 120651 h 328613" name="connsiteY228"/>
              <a:gd fmla="*/ 306705 w 319088" name="connsiteX229"/>
              <a:gd fmla="*/ 120651 h 328613" name="connsiteY229"/>
              <a:gd fmla="*/ 307975 w 319088" name="connsiteX230"/>
              <a:gd fmla="*/ 119347 h 328613" name="connsiteY230"/>
              <a:gd fmla="*/ 307975 w 319088" name="connsiteX231"/>
              <a:gd fmla="*/ 118043 h 328613" name="connsiteY231"/>
              <a:gd fmla="*/ 307975 w 319088" name="connsiteX232"/>
              <a:gd fmla="*/ 90658 h 328613" name="connsiteY232"/>
              <a:gd fmla="*/ 306705 w 319088" name="connsiteX233"/>
              <a:gd fmla="*/ 89354 h 328613" name="connsiteY233"/>
              <a:gd fmla="*/ 290195 w 319088" name="connsiteX234"/>
              <a:gd fmla="*/ 84138 h 328613" name="connsiteY234"/>
              <a:gd fmla="*/ 288925 w 319088" name="connsiteX235"/>
              <a:gd fmla="*/ 84138 h 328613" name="connsiteY235"/>
              <a:gd fmla="*/ 260350 w 319088" name="connsiteX236"/>
              <a:gd fmla="*/ 77788 h 328613" name="connsiteY236"/>
              <a:gd fmla="*/ 260350 w 319088" name="connsiteX237"/>
              <a:gd fmla="*/ 79058 h 328613" name="connsiteY237"/>
              <a:gd fmla="*/ 260350 w 319088" name="connsiteX238"/>
              <a:gd fmla="*/ 109538 h 328613" name="connsiteY238"/>
              <a:gd fmla="*/ 261584 w 319088" name="connsiteX239"/>
              <a:gd fmla="*/ 110808 h 328613" name="connsiteY239"/>
              <a:gd fmla="*/ 280105 w 319088" name="connsiteX240"/>
              <a:gd fmla="*/ 115888 h 328613" name="connsiteY240"/>
              <a:gd fmla="*/ 281340 w 319088" name="connsiteX241"/>
              <a:gd fmla="*/ 114618 h 328613" name="connsiteY241"/>
              <a:gd fmla="*/ 282575 w 319088" name="connsiteX242"/>
              <a:gd fmla="*/ 113348 h 328613" name="connsiteY242"/>
              <a:gd fmla="*/ 282575 w 319088" name="connsiteX243"/>
              <a:gd fmla="*/ 85408 h 328613" name="connsiteY243"/>
              <a:gd fmla="*/ 281340 w 319088" name="connsiteX244"/>
              <a:gd fmla="*/ 82868 h 328613" name="connsiteY244"/>
              <a:gd fmla="*/ 262819 w 319088" name="connsiteX245"/>
              <a:gd fmla="*/ 77788 h 328613" name="connsiteY245"/>
              <a:gd fmla="*/ 260350 w 319088" name="connsiteX246"/>
              <a:gd fmla="*/ 77788 h 328613" name="connsiteY246"/>
              <a:gd fmla="*/ 29210 w 319088" name="connsiteX247"/>
              <a:gd fmla="*/ 63500 h 328613" name="connsiteY247"/>
              <a:gd fmla="*/ 12700 w 319088" name="connsiteX248"/>
              <a:gd fmla="*/ 73731 h 328613" name="connsiteY248"/>
              <a:gd fmla="*/ 12700 w 319088" name="connsiteX249"/>
              <a:gd fmla="*/ 75009 h 328613" name="connsiteY249"/>
              <a:gd fmla="*/ 12700 w 319088" name="connsiteX250"/>
              <a:gd fmla="*/ 106980 h 328613" name="connsiteY250"/>
              <a:gd fmla="*/ 12700 w 319088" name="connsiteX251"/>
              <a:gd fmla="*/ 108259 h 328613" name="connsiteY251"/>
              <a:gd fmla="*/ 13970 w 319088" name="connsiteX252"/>
              <a:gd fmla="*/ 109538 h 328613" name="connsiteY252"/>
              <a:gd fmla="*/ 15240 w 319088" name="connsiteX253"/>
              <a:gd fmla="*/ 108259 h 328613" name="connsiteY253"/>
              <a:gd fmla="*/ 31750 w 319088" name="connsiteX254"/>
              <a:gd fmla="*/ 101865 h 328613" name="connsiteY254"/>
              <a:gd fmla="*/ 31750 w 319088" name="connsiteX255"/>
              <a:gd fmla="*/ 99307 h 328613" name="connsiteY255"/>
              <a:gd fmla="*/ 31750 w 319088" name="connsiteX256"/>
              <a:gd fmla="*/ 66058 h 328613" name="connsiteY256"/>
              <a:gd fmla="*/ 31750 w 319088" name="connsiteX257"/>
              <a:gd fmla="*/ 63500 h 328613" name="connsiteY257"/>
              <a:gd fmla="*/ 29210 w 319088" name="connsiteX258"/>
              <a:gd fmla="*/ 63500 h 328613" name="connsiteY258"/>
              <a:gd fmla="*/ 156868 w 319088" name="connsiteX259"/>
              <a:gd fmla="*/ 47625 h 328613" name="connsiteY259"/>
              <a:gd fmla="*/ 155575 w 319088" name="connsiteX260"/>
              <a:gd fmla="*/ 48920 h 328613" name="connsiteY260"/>
              <a:gd fmla="*/ 155575 w 319088" name="connsiteX261"/>
              <a:gd fmla="*/ 89067 h 328613" name="connsiteY261"/>
              <a:gd fmla="*/ 156868 w 319088" name="connsiteX262"/>
              <a:gd fmla="*/ 90363 h 328613" name="connsiteY262"/>
              <a:gd fmla="*/ 187913 w 319088" name="connsiteX263"/>
              <a:gd fmla="*/ 96838 h 328613" name="connsiteY263"/>
              <a:gd fmla="*/ 189206 w 319088" name="connsiteX264"/>
              <a:gd fmla="*/ 96838 h 328613" name="connsiteY264"/>
              <a:gd fmla="*/ 190500 w 319088" name="connsiteX265"/>
              <a:gd fmla="*/ 96838 h 328613" name="connsiteY265"/>
              <a:gd fmla="*/ 190500 w 319088" name="connsiteX266"/>
              <a:gd fmla="*/ 95543 h 328613" name="connsiteY266"/>
              <a:gd fmla="*/ 190500 w 319088" name="connsiteX267"/>
              <a:gd fmla="*/ 57986 h 328613" name="connsiteY267"/>
              <a:gd fmla="*/ 189206 w 319088" name="connsiteX268"/>
              <a:gd fmla="*/ 56691 h 328613" name="connsiteY268"/>
              <a:gd fmla="*/ 158162 w 319088" name="connsiteX269"/>
              <a:gd fmla="*/ 47625 h 328613" name="connsiteY269"/>
              <a:gd fmla="*/ 156868 w 319088" name="connsiteX270"/>
              <a:gd fmla="*/ 47625 h 328613" name="connsiteY270"/>
              <a:gd fmla="*/ 73629 w 319088" name="connsiteX271"/>
              <a:gd fmla="*/ 34925 h 328613" name="connsiteY271"/>
              <a:gd fmla="*/ 49212 w 319088" name="connsiteX272"/>
              <a:gd fmla="*/ 50511 h 328613" name="connsiteY272"/>
              <a:gd fmla="*/ 49212 w 319088" name="connsiteX273"/>
              <a:gd fmla="*/ 51810 h 328613" name="connsiteY273"/>
              <a:gd fmla="*/ 49212 w 319088" name="connsiteX274"/>
              <a:gd fmla="*/ 90776 h 328613" name="connsiteY274"/>
              <a:gd fmla="*/ 49212 w 319088" name="connsiteX275"/>
              <a:gd fmla="*/ 92075 h 328613" name="connsiteY275"/>
              <a:gd fmla="*/ 50497 w 319088" name="connsiteX276"/>
              <a:gd fmla="*/ 92075 h 328613" name="connsiteY276"/>
              <a:gd fmla="*/ 51782 w 319088" name="connsiteX277"/>
              <a:gd fmla="*/ 92075 h 328613" name="connsiteY277"/>
              <a:gd fmla="*/ 76200 w 319088" name="connsiteX278"/>
              <a:gd fmla="*/ 81684 h 328613" name="connsiteY278"/>
              <a:gd fmla="*/ 76200 w 319088" name="connsiteX279"/>
              <a:gd fmla="*/ 79086 h 328613" name="connsiteY279"/>
              <a:gd fmla="*/ 76200 w 319088" name="connsiteX280"/>
              <a:gd fmla="*/ 36224 h 328613" name="connsiteY280"/>
              <a:gd fmla="*/ 76200 w 319088" name="connsiteX281"/>
              <a:gd fmla="*/ 34925 h 328613" name="connsiteY281"/>
              <a:gd fmla="*/ 73629 w 319088" name="connsiteX282"/>
              <a:gd fmla="*/ 34925 h 328613" name="connsiteY282"/>
              <a:gd fmla="*/ 100012 w 319088" name="connsiteX283"/>
              <a:gd fmla="*/ 30163 h 328613" name="connsiteY283"/>
              <a:gd fmla="*/ 100012 w 319088" name="connsiteX284"/>
              <a:gd fmla="*/ 32747 h 328613" name="connsiteY284"/>
              <a:gd fmla="*/ 100012 w 319088" name="connsiteX285"/>
              <a:gd fmla="*/ 76681 h 328613" name="connsiteY285"/>
              <a:gd fmla="*/ 101311 w 319088" name="connsiteX286"/>
              <a:gd fmla="*/ 77973 h 328613" name="connsiteY286"/>
              <a:gd fmla="*/ 140277 w 319088" name="connsiteX287"/>
              <a:gd fmla="*/ 85726 h 328613" name="connsiteY287"/>
              <a:gd fmla="*/ 141576 w 319088" name="connsiteX288"/>
              <a:gd fmla="*/ 85726 h 328613" name="connsiteY288"/>
              <a:gd fmla="*/ 142875 w 319088" name="connsiteX289"/>
              <a:gd fmla="*/ 84434 h 328613" name="connsiteY289"/>
              <a:gd fmla="*/ 142875 w 319088" name="connsiteX290"/>
              <a:gd fmla="*/ 43085 h 328613" name="connsiteY290"/>
              <a:gd fmla="*/ 141576 w 319088" name="connsiteX291"/>
              <a:gd fmla="*/ 41792 h 328613" name="connsiteY291"/>
              <a:gd fmla="*/ 102610 w 319088" name="connsiteX292"/>
              <a:gd fmla="*/ 30163 h 328613" name="connsiteY292"/>
              <a:gd fmla="*/ 100012 w 319088" name="connsiteX293"/>
              <a:gd fmla="*/ 30163 h 328613" name="connsiteY293"/>
              <a:gd fmla="*/ 87846 w 319088" name="connsiteX294"/>
              <a:gd fmla="*/ 0 h 328613" name="connsiteY294"/>
              <a:gd fmla="*/ 90430 w 319088" name="connsiteX295"/>
              <a:gd fmla="*/ 0 h 328613" name="connsiteY295"/>
              <a:gd fmla="*/ 204113 w 319088" name="connsiteX296"/>
              <a:gd fmla="*/ 37667 h 328613" name="connsiteY296"/>
              <a:gd fmla="*/ 207988 w 319088" name="connsiteX297"/>
              <a:gd fmla="*/ 42863 h 328613" name="connsiteY297"/>
              <a:gd fmla="*/ 207988 w 319088" name="connsiteX298"/>
              <a:gd fmla="*/ 70139 h 328613" name="connsiteY298"/>
              <a:gd fmla="*/ 248036 w 319088" name="connsiteX299"/>
              <a:gd fmla="*/ 54552 h 328613" name="connsiteY299"/>
              <a:gd fmla="*/ 250619 w 319088" name="connsiteX300"/>
              <a:gd fmla="*/ 53253 h 328613" name="connsiteY300"/>
              <a:gd fmla="*/ 251911 w 319088" name="connsiteX301"/>
              <a:gd fmla="*/ 53253 h 328613" name="connsiteY301"/>
              <a:gd fmla="*/ 315213 w 319088" name="connsiteX302"/>
              <a:gd fmla="*/ 74035 h 328613" name="connsiteY302"/>
              <a:gd fmla="*/ 319088 w 319088" name="connsiteX303"/>
              <a:gd fmla="*/ 80530 h 328613" name="connsiteY303"/>
              <a:gd fmla="*/ 319088 w 319088" name="connsiteX304"/>
              <a:gd fmla="*/ 266267 h 328613" name="connsiteY304"/>
              <a:gd fmla="*/ 315213 w 319088" name="connsiteX305"/>
              <a:gd fmla="*/ 271463 h 328613" name="connsiteY305"/>
              <a:gd fmla="*/ 251911 w 319088" name="connsiteX306"/>
              <a:gd fmla="*/ 287049 h 328613" name="connsiteY306"/>
              <a:gd fmla="*/ 204113 w 319088" name="connsiteX307"/>
              <a:gd fmla="*/ 300038 h 328613" name="connsiteY307"/>
              <a:gd fmla="*/ 89138 w 319088" name="connsiteX308"/>
              <a:gd fmla="*/ 328613 h 328613" name="connsiteY308"/>
              <a:gd fmla="*/ 87846 w 319088" name="connsiteX309"/>
              <a:gd fmla="*/ 328613 h 328613" name="connsiteY309"/>
              <a:gd fmla="*/ 85262 w 319088" name="connsiteX310"/>
              <a:gd fmla="*/ 328613 h 328613" name="connsiteY310"/>
              <a:gd fmla="*/ 2583 w 319088" name="connsiteX311"/>
              <a:gd fmla="*/ 281854 h 328613" name="connsiteY311"/>
              <a:gd fmla="*/ 0 w 319088" name="connsiteX312"/>
              <a:gd fmla="*/ 277957 h 328613" name="connsiteY312"/>
              <a:gd fmla="*/ 0 w 319088" name="connsiteX313"/>
              <a:gd fmla="*/ 64943 h 328613" name="connsiteY313"/>
              <a:gd fmla="*/ 1292 w 319088" name="connsiteX314"/>
              <a:gd fmla="*/ 61047 h 328613" name="connsiteY314"/>
              <a:gd fmla="*/ 85262 w 319088" name="connsiteX315"/>
              <a:gd fmla="*/ 1299 h 328613" name="connsiteY315"/>
              <a:gd fmla="*/ 87846 w 319088" name="connsiteX316"/>
              <a:gd fmla="*/ 0 h 328613" name="connsiteY3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Lst>
            <a:rect b="b" l="l" r="r" t="t"/>
            <a:pathLst>
              <a:path h="328613" w="319088">
                <a:moveTo>
                  <a:pt x="140277" y="225425"/>
                </a:moveTo>
                <a:cubicBezTo>
                  <a:pt x="140277" y="225425"/>
                  <a:pt x="140277" y="225425"/>
                  <a:pt x="101311" y="229351"/>
                </a:cubicBezTo>
                <a:cubicBezTo>
                  <a:pt x="100012" y="229351"/>
                  <a:pt x="100012" y="229351"/>
                  <a:pt x="100012" y="230660"/>
                </a:cubicBezTo>
                <a:cubicBezTo>
                  <a:pt x="100012" y="230660"/>
                  <a:pt x="100012" y="230660"/>
                  <a:pt x="100012" y="319646"/>
                </a:cubicBezTo>
                <a:cubicBezTo>
                  <a:pt x="100012" y="320954"/>
                  <a:pt x="100012" y="320954"/>
                  <a:pt x="100012" y="322263"/>
                </a:cubicBezTo>
                <a:cubicBezTo>
                  <a:pt x="101311" y="322263"/>
                  <a:pt x="101311" y="322263"/>
                  <a:pt x="101311" y="322263"/>
                </a:cubicBezTo>
                <a:cubicBezTo>
                  <a:pt x="101311" y="322263"/>
                  <a:pt x="101311" y="322263"/>
                  <a:pt x="102610" y="322263"/>
                </a:cubicBezTo>
                <a:cubicBezTo>
                  <a:pt x="102610" y="322263"/>
                  <a:pt x="102610" y="322263"/>
                  <a:pt x="140277" y="311794"/>
                </a:cubicBezTo>
                <a:cubicBezTo>
                  <a:pt x="141576" y="311794"/>
                  <a:pt x="142875" y="311794"/>
                  <a:pt x="142875" y="310485"/>
                </a:cubicBezTo>
                <a:lnTo>
                  <a:pt x="142875" y="228042"/>
                </a:lnTo>
                <a:cubicBezTo>
                  <a:pt x="142875" y="226734"/>
                  <a:pt x="141576" y="226734"/>
                  <a:pt x="141576" y="226734"/>
                </a:cubicBezTo>
                <a:cubicBezTo>
                  <a:pt x="141576" y="225425"/>
                  <a:pt x="140277" y="225425"/>
                  <a:pt x="140277" y="225425"/>
                </a:cubicBezTo>
                <a:close/>
                <a:moveTo>
                  <a:pt x="49212" y="223838"/>
                </a:moveTo>
                <a:cubicBezTo>
                  <a:pt x="49212" y="225108"/>
                  <a:pt x="49212" y="225108"/>
                  <a:pt x="49212" y="226378"/>
                </a:cubicBezTo>
                <a:cubicBezTo>
                  <a:pt x="49212" y="226378"/>
                  <a:pt x="49212" y="226378"/>
                  <a:pt x="49212" y="263208"/>
                </a:cubicBezTo>
                <a:cubicBezTo>
                  <a:pt x="49212" y="264478"/>
                  <a:pt x="49212" y="264478"/>
                  <a:pt x="50497" y="265748"/>
                </a:cubicBezTo>
                <a:cubicBezTo>
                  <a:pt x="50497" y="265748"/>
                  <a:pt x="50497" y="265748"/>
                  <a:pt x="74915" y="274638"/>
                </a:cubicBezTo>
                <a:cubicBezTo>
                  <a:pt x="74915" y="274638"/>
                  <a:pt x="76200" y="274638"/>
                  <a:pt x="76200" y="273368"/>
                </a:cubicBezTo>
                <a:cubicBezTo>
                  <a:pt x="76200" y="273368"/>
                  <a:pt x="76200" y="273368"/>
                  <a:pt x="76200" y="272098"/>
                </a:cubicBezTo>
                <a:lnTo>
                  <a:pt x="76200" y="230188"/>
                </a:lnTo>
                <a:cubicBezTo>
                  <a:pt x="76200" y="228918"/>
                  <a:pt x="76200" y="228918"/>
                  <a:pt x="74915" y="228918"/>
                </a:cubicBezTo>
                <a:cubicBezTo>
                  <a:pt x="74915" y="228918"/>
                  <a:pt x="74915" y="228918"/>
                  <a:pt x="50497" y="223838"/>
                </a:cubicBezTo>
                <a:cubicBezTo>
                  <a:pt x="50497" y="223838"/>
                  <a:pt x="50497" y="223838"/>
                  <a:pt x="49212" y="223838"/>
                </a:cubicBezTo>
                <a:close/>
                <a:moveTo>
                  <a:pt x="189206" y="222250"/>
                </a:moveTo>
                <a:cubicBezTo>
                  <a:pt x="189206" y="222250"/>
                  <a:pt x="189206" y="222250"/>
                  <a:pt x="156868" y="224848"/>
                </a:cubicBezTo>
                <a:cubicBezTo>
                  <a:pt x="156868" y="224848"/>
                  <a:pt x="155575" y="226147"/>
                  <a:pt x="155575" y="226147"/>
                </a:cubicBezTo>
                <a:cubicBezTo>
                  <a:pt x="155575" y="226147"/>
                  <a:pt x="155575" y="226147"/>
                  <a:pt x="155575" y="305377"/>
                </a:cubicBezTo>
                <a:cubicBezTo>
                  <a:pt x="155575" y="306676"/>
                  <a:pt x="155575" y="306676"/>
                  <a:pt x="156868" y="307975"/>
                </a:cubicBezTo>
                <a:cubicBezTo>
                  <a:pt x="156868" y="307975"/>
                  <a:pt x="156868" y="307975"/>
                  <a:pt x="158162" y="307975"/>
                </a:cubicBezTo>
                <a:cubicBezTo>
                  <a:pt x="158162" y="307975"/>
                  <a:pt x="158162" y="307975"/>
                  <a:pt x="189206" y="300182"/>
                </a:cubicBezTo>
                <a:cubicBezTo>
                  <a:pt x="190500" y="300182"/>
                  <a:pt x="190500" y="298883"/>
                  <a:pt x="190500" y="297584"/>
                </a:cubicBezTo>
                <a:lnTo>
                  <a:pt x="190500" y="223549"/>
                </a:lnTo>
                <a:cubicBezTo>
                  <a:pt x="190500" y="223549"/>
                  <a:pt x="190500" y="223549"/>
                  <a:pt x="190500" y="222250"/>
                </a:cubicBezTo>
                <a:cubicBezTo>
                  <a:pt x="189206" y="222250"/>
                  <a:pt x="189206" y="222250"/>
                  <a:pt x="189206" y="222250"/>
                </a:cubicBezTo>
                <a:close/>
                <a:moveTo>
                  <a:pt x="12700" y="217488"/>
                </a:moveTo>
                <a:cubicBezTo>
                  <a:pt x="12700" y="217488"/>
                  <a:pt x="12700" y="218778"/>
                  <a:pt x="12700" y="218778"/>
                </a:cubicBezTo>
                <a:cubicBezTo>
                  <a:pt x="12700" y="218778"/>
                  <a:pt x="12700" y="218778"/>
                  <a:pt x="12700" y="251024"/>
                </a:cubicBezTo>
                <a:cubicBezTo>
                  <a:pt x="12700" y="252314"/>
                  <a:pt x="12700" y="252314"/>
                  <a:pt x="13970" y="252314"/>
                </a:cubicBezTo>
                <a:cubicBezTo>
                  <a:pt x="13970" y="252314"/>
                  <a:pt x="13970" y="252314"/>
                  <a:pt x="29210" y="258763"/>
                </a:cubicBezTo>
                <a:cubicBezTo>
                  <a:pt x="30480" y="258763"/>
                  <a:pt x="30480" y="258763"/>
                  <a:pt x="30480" y="258763"/>
                </a:cubicBezTo>
                <a:cubicBezTo>
                  <a:pt x="30480" y="258763"/>
                  <a:pt x="31750" y="258763"/>
                  <a:pt x="31750" y="258763"/>
                </a:cubicBezTo>
                <a:cubicBezTo>
                  <a:pt x="31750" y="258763"/>
                  <a:pt x="31750" y="257473"/>
                  <a:pt x="31750" y="257473"/>
                </a:cubicBezTo>
                <a:lnTo>
                  <a:pt x="31750" y="222647"/>
                </a:lnTo>
                <a:cubicBezTo>
                  <a:pt x="31750" y="221358"/>
                  <a:pt x="31750" y="220068"/>
                  <a:pt x="30480" y="220068"/>
                </a:cubicBezTo>
                <a:cubicBezTo>
                  <a:pt x="30480" y="220068"/>
                  <a:pt x="30480" y="220068"/>
                  <a:pt x="13970" y="217488"/>
                </a:cubicBezTo>
                <a:cubicBezTo>
                  <a:pt x="13970" y="217488"/>
                  <a:pt x="13970" y="217488"/>
                  <a:pt x="12700" y="217488"/>
                </a:cubicBezTo>
                <a:close/>
                <a:moveTo>
                  <a:pt x="280105" y="214313"/>
                </a:moveTo>
                <a:cubicBezTo>
                  <a:pt x="280105" y="214313"/>
                  <a:pt x="280105" y="214313"/>
                  <a:pt x="261584" y="215595"/>
                </a:cubicBezTo>
                <a:cubicBezTo>
                  <a:pt x="260350" y="215595"/>
                  <a:pt x="260350" y="216877"/>
                  <a:pt x="260350" y="216877"/>
                </a:cubicBezTo>
                <a:cubicBezTo>
                  <a:pt x="260350" y="216877"/>
                  <a:pt x="260350" y="216877"/>
                  <a:pt x="260350" y="278424"/>
                </a:cubicBezTo>
                <a:cubicBezTo>
                  <a:pt x="260350" y="279706"/>
                  <a:pt x="260350" y="279706"/>
                  <a:pt x="260350" y="279706"/>
                </a:cubicBezTo>
                <a:cubicBezTo>
                  <a:pt x="261584" y="279706"/>
                  <a:pt x="261584" y="280988"/>
                  <a:pt x="261584" y="280988"/>
                </a:cubicBezTo>
                <a:cubicBezTo>
                  <a:pt x="261584" y="280988"/>
                  <a:pt x="261584" y="280988"/>
                  <a:pt x="262819" y="280988"/>
                </a:cubicBezTo>
                <a:cubicBezTo>
                  <a:pt x="262819" y="280988"/>
                  <a:pt x="262819" y="280988"/>
                  <a:pt x="280105" y="275859"/>
                </a:cubicBezTo>
                <a:cubicBezTo>
                  <a:pt x="281340" y="275859"/>
                  <a:pt x="282575" y="274577"/>
                  <a:pt x="282575" y="273295"/>
                </a:cubicBezTo>
                <a:lnTo>
                  <a:pt x="282575" y="215595"/>
                </a:lnTo>
                <a:cubicBezTo>
                  <a:pt x="282575" y="215595"/>
                  <a:pt x="281340" y="214313"/>
                  <a:pt x="281340" y="214313"/>
                </a:cubicBezTo>
                <a:cubicBezTo>
                  <a:pt x="281340" y="214313"/>
                  <a:pt x="280105" y="214313"/>
                  <a:pt x="280105" y="214313"/>
                </a:cubicBezTo>
                <a:close/>
                <a:moveTo>
                  <a:pt x="306983" y="211138"/>
                </a:moveTo>
                <a:cubicBezTo>
                  <a:pt x="306983" y="211138"/>
                  <a:pt x="306983" y="211138"/>
                  <a:pt x="290215" y="212428"/>
                </a:cubicBezTo>
                <a:cubicBezTo>
                  <a:pt x="288925" y="212428"/>
                  <a:pt x="288925" y="213718"/>
                  <a:pt x="288925" y="215008"/>
                </a:cubicBezTo>
                <a:cubicBezTo>
                  <a:pt x="288925" y="215008"/>
                  <a:pt x="288925" y="215008"/>
                  <a:pt x="288925" y="271761"/>
                </a:cubicBezTo>
                <a:cubicBezTo>
                  <a:pt x="288925" y="271761"/>
                  <a:pt x="288925" y="273051"/>
                  <a:pt x="288925" y="273051"/>
                </a:cubicBezTo>
                <a:cubicBezTo>
                  <a:pt x="288925" y="273051"/>
                  <a:pt x="290215" y="273051"/>
                  <a:pt x="290215" y="273051"/>
                </a:cubicBezTo>
                <a:cubicBezTo>
                  <a:pt x="290215" y="273051"/>
                  <a:pt x="290215" y="273051"/>
                  <a:pt x="308273" y="269181"/>
                </a:cubicBezTo>
                <a:cubicBezTo>
                  <a:pt x="308273" y="269181"/>
                  <a:pt x="309563" y="267892"/>
                  <a:pt x="309563" y="266602"/>
                </a:cubicBezTo>
                <a:cubicBezTo>
                  <a:pt x="309563" y="266602"/>
                  <a:pt x="309563" y="266602"/>
                  <a:pt x="308273" y="212428"/>
                </a:cubicBezTo>
                <a:cubicBezTo>
                  <a:pt x="308273" y="212428"/>
                  <a:pt x="308273" y="212428"/>
                  <a:pt x="308273" y="211138"/>
                </a:cubicBezTo>
                <a:cubicBezTo>
                  <a:pt x="306983" y="211138"/>
                  <a:pt x="306983" y="211138"/>
                  <a:pt x="306983" y="211138"/>
                </a:cubicBezTo>
                <a:close/>
                <a:moveTo>
                  <a:pt x="290195" y="169863"/>
                </a:moveTo>
                <a:cubicBezTo>
                  <a:pt x="290195" y="169863"/>
                  <a:pt x="288925" y="169863"/>
                  <a:pt x="288925" y="171196"/>
                </a:cubicBezTo>
                <a:cubicBezTo>
                  <a:pt x="288925" y="171196"/>
                  <a:pt x="288925" y="171196"/>
                  <a:pt x="288925" y="172530"/>
                </a:cubicBezTo>
                <a:lnTo>
                  <a:pt x="288925" y="201867"/>
                </a:lnTo>
                <a:cubicBezTo>
                  <a:pt x="288925" y="201867"/>
                  <a:pt x="288925" y="201867"/>
                  <a:pt x="288925" y="203201"/>
                </a:cubicBezTo>
                <a:cubicBezTo>
                  <a:pt x="288925" y="203201"/>
                  <a:pt x="290195" y="203201"/>
                  <a:pt x="290195" y="203201"/>
                </a:cubicBezTo>
                <a:cubicBezTo>
                  <a:pt x="290195" y="203201"/>
                  <a:pt x="290195" y="203201"/>
                  <a:pt x="306705" y="201867"/>
                </a:cubicBezTo>
                <a:cubicBezTo>
                  <a:pt x="307975" y="201867"/>
                  <a:pt x="307975" y="201867"/>
                  <a:pt x="307975" y="200534"/>
                </a:cubicBezTo>
                <a:cubicBezTo>
                  <a:pt x="307975" y="200534"/>
                  <a:pt x="307975" y="200534"/>
                  <a:pt x="307975" y="172530"/>
                </a:cubicBezTo>
                <a:cubicBezTo>
                  <a:pt x="307975" y="171196"/>
                  <a:pt x="307975" y="171196"/>
                  <a:pt x="306705" y="171196"/>
                </a:cubicBezTo>
                <a:cubicBezTo>
                  <a:pt x="306705" y="171196"/>
                  <a:pt x="306705" y="171196"/>
                  <a:pt x="290195" y="169863"/>
                </a:cubicBezTo>
                <a:close/>
                <a:moveTo>
                  <a:pt x="261584" y="168275"/>
                </a:moveTo>
                <a:cubicBezTo>
                  <a:pt x="261584" y="168275"/>
                  <a:pt x="260350" y="168275"/>
                  <a:pt x="260350" y="169568"/>
                </a:cubicBezTo>
                <a:cubicBezTo>
                  <a:pt x="260350" y="169568"/>
                  <a:pt x="260350" y="169568"/>
                  <a:pt x="260350" y="170862"/>
                </a:cubicBezTo>
                <a:cubicBezTo>
                  <a:pt x="260350" y="170862"/>
                  <a:pt x="260350" y="170862"/>
                  <a:pt x="260350" y="201906"/>
                </a:cubicBezTo>
                <a:cubicBezTo>
                  <a:pt x="260350" y="201906"/>
                  <a:pt x="260350" y="201906"/>
                  <a:pt x="260350" y="203200"/>
                </a:cubicBezTo>
                <a:cubicBezTo>
                  <a:pt x="260350" y="203200"/>
                  <a:pt x="261584" y="203200"/>
                  <a:pt x="261584" y="203200"/>
                </a:cubicBezTo>
                <a:cubicBezTo>
                  <a:pt x="261584" y="203200"/>
                  <a:pt x="261584" y="203200"/>
                  <a:pt x="280105" y="201906"/>
                </a:cubicBezTo>
                <a:cubicBezTo>
                  <a:pt x="281340" y="201906"/>
                  <a:pt x="282575" y="201906"/>
                  <a:pt x="282575" y="200613"/>
                </a:cubicBezTo>
                <a:lnTo>
                  <a:pt x="282575" y="170862"/>
                </a:lnTo>
                <a:cubicBezTo>
                  <a:pt x="282575" y="170862"/>
                  <a:pt x="281340" y="169568"/>
                  <a:pt x="280105" y="169568"/>
                </a:cubicBezTo>
                <a:cubicBezTo>
                  <a:pt x="280105" y="169568"/>
                  <a:pt x="280105" y="169568"/>
                  <a:pt x="261584" y="168275"/>
                </a:cubicBezTo>
                <a:close/>
                <a:moveTo>
                  <a:pt x="214024" y="168275"/>
                </a:moveTo>
                <a:cubicBezTo>
                  <a:pt x="214024" y="169567"/>
                  <a:pt x="212725" y="169567"/>
                  <a:pt x="212725" y="169567"/>
                </a:cubicBezTo>
                <a:cubicBezTo>
                  <a:pt x="212725" y="169567"/>
                  <a:pt x="212725" y="169567"/>
                  <a:pt x="212725" y="222546"/>
                </a:cubicBezTo>
                <a:cubicBezTo>
                  <a:pt x="212725" y="222546"/>
                  <a:pt x="214024" y="222546"/>
                  <a:pt x="214024" y="223838"/>
                </a:cubicBezTo>
                <a:cubicBezTo>
                  <a:pt x="214024" y="223838"/>
                  <a:pt x="214024" y="223838"/>
                  <a:pt x="215322" y="223838"/>
                </a:cubicBezTo>
                <a:cubicBezTo>
                  <a:pt x="215322" y="223838"/>
                  <a:pt x="215322" y="223838"/>
                  <a:pt x="240001" y="221254"/>
                </a:cubicBezTo>
                <a:cubicBezTo>
                  <a:pt x="240001" y="221254"/>
                  <a:pt x="241300" y="221254"/>
                  <a:pt x="241300" y="219962"/>
                </a:cubicBezTo>
                <a:lnTo>
                  <a:pt x="241300" y="170859"/>
                </a:lnTo>
                <a:cubicBezTo>
                  <a:pt x="241300" y="169567"/>
                  <a:pt x="240001" y="169567"/>
                  <a:pt x="240001" y="169567"/>
                </a:cubicBezTo>
                <a:cubicBezTo>
                  <a:pt x="240001" y="169567"/>
                  <a:pt x="240001" y="169567"/>
                  <a:pt x="215322" y="168275"/>
                </a:cubicBezTo>
                <a:cubicBezTo>
                  <a:pt x="214024" y="168275"/>
                  <a:pt x="214024" y="168275"/>
                  <a:pt x="214024" y="168275"/>
                </a:cubicBezTo>
                <a:close/>
                <a:moveTo>
                  <a:pt x="30480" y="168275"/>
                </a:moveTo>
                <a:cubicBezTo>
                  <a:pt x="30480" y="168275"/>
                  <a:pt x="30480" y="168275"/>
                  <a:pt x="13970" y="169545"/>
                </a:cubicBezTo>
                <a:cubicBezTo>
                  <a:pt x="12700" y="169545"/>
                  <a:pt x="12700" y="170815"/>
                  <a:pt x="12700" y="170815"/>
                </a:cubicBezTo>
                <a:cubicBezTo>
                  <a:pt x="12700" y="170815"/>
                  <a:pt x="12700" y="170815"/>
                  <a:pt x="12700" y="202565"/>
                </a:cubicBezTo>
                <a:cubicBezTo>
                  <a:pt x="12700" y="203835"/>
                  <a:pt x="12700" y="203835"/>
                  <a:pt x="13970" y="203835"/>
                </a:cubicBezTo>
                <a:cubicBezTo>
                  <a:pt x="13970" y="203835"/>
                  <a:pt x="13970" y="203835"/>
                  <a:pt x="30480" y="206375"/>
                </a:cubicBezTo>
                <a:cubicBezTo>
                  <a:pt x="30480" y="206375"/>
                  <a:pt x="31750" y="206375"/>
                  <a:pt x="31750" y="205105"/>
                </a:cubicBezTo>
                <a:cubicBezTo>
                  <a:pt x="31750" y="205105"/>
                  <a:pt x="31750" y="205105"/>
                  <a:pt x="31750" y="203835"/>
                </a:cubicBezTo>
                <a:lnTo>
                  <a:pt x="31750" y="169545"/>
                </a:lnTo>
                <a:cubicBezTo>
                  <a:pt x="31750" y="169545"/>
                  <a:pt x="31750" y="169545"/>
                  <a:pt x="31750" y="168275"/>
                </a:cubicBezTo>
                <a:cubicBezTo>
                  <a:pt x="31750" y="168275"/>
                  <a:pt x="30480" y="168275"/>
                  <a:pt x="30480" y="168275"/>
                </a:cubicBezTo>
                <a:close/>
                <a:moveTo>
                  <a:pt x="158162" y="165100"/>
                </a:moveTo>
                <a:cubicBezTo>
                  <a:pt x="156868" y="165100"/>
                  <a:pt x="156868" y="165100"/>
                  <a:pt x="156868" y="166407"/>
                </a:cubicBezTo>
                <a:cubicBezTo>
                  <a:pt x="155575" y="166407"/>
                  <a:pt x="155575" y="166407"/>
                  <a:pt x="155575" y="167715"/>
                </a:cubicBezTo>
                <a:cubicBezTo>
                  <a:pt x="155575" y="167715"/>
                  <a:pt x="155575" y="167715"/>
                  <a:pt x="155575" y="206935"/>
                </a:cubicBezTo>
                <a:cubicBezTo>
                  <a:pt x="155575" y="208243"/>
                  <a:pt x="155575" y="208243"/>
                  <a:pt x="156868" y="208243"/>
                </a:cubicBezTo>
                <a:cubicBezTo>
                  <a:pt x="156868" y="208243"/>
                  <a:pt x="156868" y="209550"/>
                  <a:pt x="158162" y="209550"/>
                </a:cubicBezTo>
                <a:cubicBezTo>
                  <a:pt x="158162" y="209550"/>
                  <a:pt x="158162" y="209550"/>
                  <a:pt x="189206" y="208243"/>
                </a:cubicBezTo>
                <a:cubicBezTo>
                  <a:pt x="190500" y="208243"/>
                  <a:pt x="190500" y="206935"/>
                  <a:pt x="190500" y="205628"/>
                </a:cubicBezTo>
                <a:lnTo>
                  <a:pt x="190500" y="169022"/>
                </a:lnTo>
                <a:cubicBezTo>
                  <a:pt x="190500" y="167715"/>
                  <a:pt x="189206" y="166407"/>
                  <a:pt x="189206" y="166407"/>
                </a:cubicBezTo>
                <a:cubicBezTo>
                  <a:pt x="189206" y="166407"/>
                  <a:pt x="189206" y="166407"/>
                  <a:pt x="158162" y="165100"/>
                </a:cubicBezTo>
                <a:close/>
                <a:moveTo>
                  <a:pt x="100012" y="163513"/>
                </a:moveTo>
                <a:cubicBezTo>
                  <a:pt x="100012" y="163513"/>
                  <a:pt x="100012" y="164800"/>
                  <a:pt x="100012" y="164800"/>
                </a:cubicBezTo>
                <a:cubicBezTo>
                  <a:pt x="100012" y="164800"/>
                  <a:pt x="100012" y="164800"/>
                  <a:pt x="100012" y="208564"/>
                </a:cubicBezTo>
                <a:cubicBezTo>
                  <a:pt x="100012" y="209851"/>
                  <a:pt x="100012" y="209851"/>
                  <a:pt x="100012" y="209851"/>
                </a:cubicBezTo>
                <a:cubicBezTo>
                  <a:pt x="100012" y="209851"/>
                  <a:pt x="101311" y="211138"/>
                  <a:pt x="101311" y="211138"/>
                </a:cubicBezTo>
                <a:cubicBezTo>
                  <a:pt x="101311" y="211138"/>
                  <a:pt x="101311" y="211138"/>
                  <a:pt x="140277" y="208564"/>
                </a:cubicBezTo>
                <a:cubicBezTo>
                  <a:pt x="141576" y="208564"/>
                  <a:pt x="142875" y="208564"/>
                  <a:pt x="142875" y="207276"/>
                </a:cubicBezTo>
                <a:lnTo>
                  <a:pt x="142875" y="166087"/>
                </a:lnTo>
                <a:cubicBezTo>
                  <a:pt x="142875" y="164800"/>
                  <a:pt x="141576" y="164800"/>
                  <a:pt x="140277" y="164800"/>
                </a:cubicBezTo>
                <a:cubicBezTo>
                  <a:pt x="140277" y="164800"/>
                  <a:pt x="140277" y="164800"/>
                  <a:pt x="101311" y="163513"/>
                </a:cubicBezTo>
                <a:cubicBezTo>
                  <a:pt x="101311" y="163513"/>
                  <a:pt x="100012" y="163513"/>
                  <a:pt x="100012" y="163513"/>
                </a:cubicBezTo>
                <a:close/>
                <a:moveTo>
                  <a:pt x="74915" y="163513"/>
                </a:moveTo>
                <a:cubicBezTo>
                  <a:pt x="74915" y="163513"/>
                  <a:pt x="74915" y="163513"/>
                  <a:pt x="50497" y="166159"/>
                </a:cubicBezTo>
                <a:cubicBezTo>
                  <a:pt x="49212" y="166159"/>
                  <a:pt x="49212" y="166159"/>
                  <a:pt x="49212" y="167482"/>
                </a:cubicBezTo>
                <a:cubicBezTo>
                  <a:pt x="49212" y="167482"/>
                  <a:pt x="49212" y="167482"/>
                  <a:pt x="49212" y="207169"/>
                </a:cubicBezTo>
                <a:cubicBezTo>
                  <a:pt x="49212" y="207169"/>
                  <a:pt x="49212" y="208492"/>
                  <a:pt x="50497" y="208492"/>
                </a:cubicBezTo>
                <a:cubicBezTo>
                  <a:pt x="50497" y="208492"/>
                  <a:pt x="50497" y="208492"/>
                  <a:pt x="74915" y="211138"/>
                </a:cubicBezTo>
                <a:cubicBezTo>
                  <a:pt x="74915" y="211138"/>
                  <a:pt x="76200" y="211138"/>
                  <a:pt x="76200" y="211138"/>
                </a:cubicBezTo>
                <a:cubicBezTo>
                  <a:pt x="76200" y="209815"/>
                  <a:pt x="76200" y="209815"/>
                  <a:pt x="76200" y="209815"/>
                </a:cubicBezTo>
                <a:lnTo>
                  <a:pt x="76200" y="164836"/>
                </a:lnTo>
                <a:cubicBezTo>
                  <a:pt x="76200" y="164836"/>
                  <a:pt x="76200" y="164836"/>
                  <a:pt x="76200" y="163513"/>
                </a:cubicBezTo>
                <a:cubicBezTo>
                  <a:pt x="76200" y="163513"/>
                  <a:pt x="74915" y="163513"/>
                  <a:pt x="74915" y="163513"/>
                </a:cubicBezTo>
                <a:close/>
                <a:moveTo>
                  <a:pt x="288925" y="127000"/>
                </a:moveTo>
                <a:cubicBezTo>
                  <a:pt x="288925" y="128343"/>
                  <a:pt x="288925" y="128343"/>
                  <a:pt x="288925" y="129687"/>
                </a:cubicBezTo>
                <a:lnTo>
                  <a:pt x="288925" y="159238"/>
                </a:lnTo>
                <a:cubicBezTo>
                  <a:pt x="288925" y="159238"/>
                  <a:pt x="288925" y="160582"/>
                  <a:pt x="290195" y="160582"/>
                </a:cubicBezTo>
                <a:cubicBezTo>
                  <a:pt x="290195" y="160582"/>
                  <a:pt x="290195" y="160582"/>
                  <a:pt x="306705" y="161925"/>
                </a:cubicBezTo>
                <a:cubicBezTo>
                  <a:pt x="306705" y="161925"/>
                  <a:pt x="307975" y="161925"/>
                  <a:pt x="307975" y="161925"/>
                </a:cubicBezTo>
                <a:cubicBezTo>
                  <a:pt x="307975" y="160582"/>
                  <a:pt x="307975" y="160582"/>
                  <a:pt x="307975" y="160582"/>
                </a:cubicBezTo>
                <a:cubicBezTo>
                  <a:pt x="307975" y="160582"/>
                  <a:pt x="307975" y="160582"/>
                  <a:pt x="307975" y="132373"/>
                </a:cubicBezTo>
                <a:cubicBezTo>
                  <a:pt x="307975" y="131030"/>
                  <a:pt x="307975" y="129687"/>
                  <a:pt x="306705" y="129687"/>
                </a:cubicBezTo>
                <a:cubicBezTo>
                  <a:pt x="306705" y="129687"/>
                  <a:pt x="306705" y="129687"/>
                  <a:pt x="290195" y="127000"/>
                </a:cubicBezTo>
                <a:cubicBezTo>
                  <a:pt x="290195" y="127000"/>
                  <a:pt x="288925" y="127000"/>
                  <a:pt x="288925" y="127000"/>
                </a:cubicBezTo>
                <a:close/>
                <a:moveTo>
                  <a:pt x="260350" y="123542"/>
                </a:moveTo>
                <a:cubicBezTo>
                  <a:pt x="260350" y="123542"/>
                  <a:pt x="260350" y="124846"/>
                  <a:pt x="260350" y="124846"/>
                </a:cubicBezTo>
                <a:cubicBezTo>
                  <a:pt x="260350" y="124846"/>
                  <a:pt x="260350" y="124846"/>
                  <a:pt x="260350" y="156143"/>
                </a:cubicBezTo>
                <a:cubicBezTo>
                  <a:pt x="260350" y="157447"/>
                  <a:pt x="260350" y="157447"/>
                  <a:pt x="261584" y="157447"/>
                </a:cubicBezTo>
                <a:cubicBezTo>
                  <a:pt x="261584" y="157447"/>
                  <a:pt x="261584" y="157447"/>
                  <a:pt x="280105" y="158751"/>
                </a:cubicBezTo>
                <a:cubicBezTo>
                  <a:pt x="280105" y="158751"/>
                  <a:pt x="281340" y="158751"/>
                  <a:pt x="281340" y="158751"/>
                </a:cubicBezTo>
                <a:cubicBezTo>
                  <a:pt x="281340" y="158751"/>
                  <a:pt x="282575" y="157447"/>
                  <a:pt x="282575" y="157447"/>
                </a:cubicBezTo>
                <a:lnTo>
                  <a:pt x="282575" y="127454"/>
                </a:lnTo>
                <a:cubicBezTo>
                  <a:pt x="282575" y="127454"/>
                  <a:pt x="281340" y="126150"/>
                  <a:pt x="280105" y="126150"/>
                </a:cubicBezTo>
                <a:cubicBezTo>
                  <a:pt x="280105" y="126150"/>
                  <a:pt x="280105" y="126150"/>
                  <a:pt x="261584" y="123542"/>
                </a:cubicBezTo>
                <a:cubicBezTo>
                  <a:pt x="261584" y="122238"/>
                  <a:pt x="261584" y="123542"/>
                  <a:pt x="260350" y="123542"/>
                </a:cubicBezTo>
                <a:close/>
                <a:moveTo>
                  <a:pt x="29210" y="115590"/>
                </a:moveTo>
                <a:cubicBezTo>
                  <a:pt x="29210" y="115590"/>
                  <a:pt x="29210" y="115590"/>
                  <a:pt x="13970" y="120749"/>
                </a:cubicBezTo>
                <a:cubicBezTo>
                  <a:pt x="12700" y="120749"/>
                  <a:pt x="12700" y="122039"/>
                  <a:pt x="12700" y="122039"/>
                </a:cubicBezTo>
                <a:cubicBezTo>
                  <a:pt x="12700" y="122039"/>
                  <a:pt x="12700" y="122039"/>
                  <a:pt x="12700" y="154285"/>
                </a:cubicBezTo>
                <a:cubicBezTo>
                  <a:pt x="12700" y="154285"/>
                  <a:pt x="12700" y="155575"/>
                  <a:pt x="12700" y="155575"/>
                </a:cubicBezTo>
                <a:cubicBezTo>
                  <a:pt x="13970" y="155575"/>
                  <a:pt x="13970" y="155575"/>
                  <a:pt x="13970" y="155575"/>
                </a:cubicBezTo>
                <a:cubicBezTo>
                  <a:pt x="13970" y="155575"/>
                  <a:pt x="13970" y="155575"/>
                  <a:pt x="30480" y="152995"/>
                </a:cubicBezTo>
                <a:cubicBezTo>
                  <a:pt x="31750" y="152995"/>
                  <a:pt x="31750" y="152995"/>
                  <a:pt x="31750" y="151705"/>
                </a:cubicBezTo>
                <a:lnTo>
                  <a:pt x="31750" y="116880"/>
                </a:lnTo>
                <a:cubicBezTo>
                  <a:pt x="31750" y="115590"/>
                  <a:pt x="31750" y="115590"/>
                  <a:pt x="31750" y="115590"/>
                </a:cubicBezTo>
                <a:cubicBezTo>
                  <a:pt x="30480" y="114300"/>
                  <a:pt x="30480" y="114300"/>
                  <a:pt x="29210" y="115590"/>
                </a:cubicBezTo>
                <a:close/>
                <a:moveTo>
                  <a:pt x="158162" y="104775"/>
                </a:moveTo>
                <a:cubicBezTo>
                  <a:pt x="156868" y="104775"/>
                  <a:pt x="156868" y="104775"/>
                  <a:pt x="156868" y="106098"/>
                </a:cubicBezTo>
                <a:cubicBezTo>
                  <a:pt x="155575" y="106098"/>
                  <a:pt x="155575" y="106098"/>
                  <a:pt x="155575" y="107421"/>
                </a:cubicBezTo>
                <a:cubicBezTo>
                  <a:pt x="155575" y="107421"/>
                  <a:pt x="155575" y="107421"/>
                  <a:pt x="155575" y="147108"/>
                </a:cubicBezTo>
                <a:cubicBezTo>
                  <a:pt x="155575" y="148431"/>
                  <a:pt x="156868" y="149754"/>
                  <a:pt x="156868" y="149754"/>
                </a:cubicBezTo>
                <a:cubicBezTo>
                  <a:pt x="156868" y="149754"/>
                  <a:pt x="156868" y="149754"/>
                  <a:pt x="189206" y="152400"/>
                </a:cubicBezTo>
                <a:cubicBezTo>
                  <a:pt x="189206" y="152400"/>
                  <a:pt x="189206" y="152400"/>
                  <a:pt x="190500" y="151077"/>
                </a:cubicBezTo>
                <a:cubicBezTo>
                  <a:pt x="190500" y="151077"/>
                  <a:pt x="190500" y="151077"/>
                  <a:pt x="190500" y="149754"/>
                </a:cubicBezTo>
                <a:lnTo>
                  <a:pt x="190500" y="112712"/>
                </a:lnTo>
                <a:cubicBezTo>
                  <a:pt x="190500" y="111390"/>
                  <a:pt x="190500" y="110067"/>
                  <a:pt x="189206" y="110067"/>
                </a:cubicBezTo>
                <a:cubicBezTo>
                  <a:pt x="189206" y="110067"/>
                  <a:pt x="189206" y="110067"/>
                  <a:pt x="158162" y="104775"/>
                </a:cubicBezTo>
                <a:close/>
                <a:moveTo>
                  <a:pt x="74915" y="99735"/>
                </a:moveTo>
                <a:cubicBezTo>
                  <a:pt x="74915" y="99735"/>
                  <a:pt x="74915" y="99735"/>
                  <a:pt x="50497" y="107593"/>
                </a:cubicBezTo>
                <a:cubicBezTo>
                  <a:pt x="49212" y="107593"/>
                  <a:pt x="49212" y="108903"/>
                  <a:pt x="49212" y="110212"/>
                </a:cubicBezTo>
                <a:cubicBezTo>
                  <a:pt x="49212" y="110212"/>
                  <a:pt x="49212" y="110212"/>
                  <a:pt x="49212" y="148194"/>
                </a:cubicBezTo>
                <a:cubicBezTo>
                  <a:pt x="49212" y="149503"/>
                  <a:pt x="49212" y="149503"/>
                  <a:pt x="49212" y="149503"/>
                </a:cubicBezTo>
                <a:cubicBezTo>
                  <a:pt x="50497" y="150813"/>
                  <a:pt x="50497" y="150813"/>
                  <a:pt x="50497" y="150813"/>
                </a:cubicBezTo>
                <a:cubicBezTo>
                  <a:pt x="50497" y="150813"/>
                  <a:pt x="50497" y="150813"/>
                  <a:pt x="74915" y="145574"/>
                </a:cubicBezTo>
                <a:cubicBezTo>
                  <a:pt x="76200" y="145574"/>
                  <a:pt x="76200" y="145574"/>
                  <a:pt x="76200" y="144264"/>
                </a:cubicBezTo>
                <a:cubicBezTo>
                  <a:pt x="76200" y="144264"/>
                  <a:pt x="76200" y="144264"/>
                  <a:pt x="76200" y="101044"/>
                </a:cubicBezTo>
                <a:cubicBezTo>
                  <a:pt x="76200" y="99735"/>
                  <a:pt x="76200" y="99735"/>
                  <a:pt x="76200" y="99735"/>
                </a:cubicBezTo>
                <a:cubicBezTo>
                  <a:pt x="74915" y="98425"/>
                  <a:pt x="74915" y="98425"/>
                  <a:pt x="74915" y="99735"/>
                </a:cubicBezTo>
                <a:close/>
                <a:moveTo>
                  <a:pt x="215322" y="98425"/>
                </a:moveTo>
                <a:cubicBezTo>
                  <a:pt x="215322" y="98425"/>
                  <a:pt x="214024" y="98425"/>
                  <a:pt x="214024" y="99695"/>
                </a:cubicBezTo>
                <a:cubicBezTo>
                  <a:pt x="214024" y="99695"/>
                  <a:pt x="212725" y="99695"/>
                  <a:pt x="212725" y="100965"/>
                </a:cubicBezTo>
                <a:cubicBezTo>
                  <a:pt x="212725" y="100965"/>
                  <a:pt x="212725" y="100965"/>
                  <a:pt x="212725" y="151765"/>
                </a:cubicBezTo>
                <a:cubicBezTo>
                  <a:pt x="212725" y="153035"/>
                  <a:pt x="214024" y="153035"/>
                  <a:pt x="215322" y="153035"/>
                </a:cubicBezTo>
                <a:cubicBezTo>
                  <a:pt x="215322" y="153035"/>
                  <a:pt x="215322" y="153035"/>
                  <a:pt x="238702" y="155575"/>
                </a:cubicBezTo>
                <a:cubicBezTo>
                  <a:pt x="238702" y="155575"/>
                  <a:pt x="238702" y="155575"/>
                  <a:pt x="240001" y="155575"/>
                </a:cubicBezTo>
                <a:cubicBezTo>
                  <a:pt x="240001" y="155575"/>
                  <a:pt x="240001" y="155575"/>
                  <a:pt x="241300" y="155575"/>
                </a:cubicBezTo>
                <a:cubicBezTo>
                  <a:pt x="241300" y="154305"/>
                  <a:pt x="241300" y="154305"/>
                  <a:pt x="241300" y="153035"/>
                </a:cubicBezTo>
                <a:lnTo>
                  <a:pt x="241300" y="106045"/>
                </a:lnTo>
                <a:cubicBezTo>
                  <a:pt x="241300" y="104775"/>
                  <a:pt x="241300" y="103505"/>
                  <a:pt x="240001" y="103505"/>
                </a:cubicBezTo>
                <a:cubicBezTo>
                  <a:pt x="240001" y="103505"/>
                  <a:pt x="240001" y="103505"/>
                  <a:pt x="215322" y="98425"/>
                </a:cubicBezTo>
                <a:close/>
                <a:moveTo>
                  <a:pt x="101311" y="96838"/>
                </a:moveTo>
                <a:cubicBezTo>
                  <a:pt x="101311" y="96838"/>
                  <a:pt x="101311" y="96838"/>
                  <a:pt x="100012" y="98108"/>
                </a:cubicBezTo>
                <a:cubicBezTo>
                  <a:pt x="100012" y="98108"/>
                  <a:pt x="100012" y="98108"/>
                  <a:pt x="100012" y="99378"/>
                </a:cubicBezTo>
                <a:cubicBezTo>
                  <a:pt x="100012" y="99378"/>
                  <a:pt x="100012" y="99378"/>
                  <a:pt x="100012" y="142558"/>
                </a:cubicBezTo>
                <a:cubicBezTo>
                  <a:pt x="100012" y="143828"/>
                  <a:pt x="100012" y="143828"/>
                  <a:pt x="101311" y="143828"/>
                </a:cubicBezTo>
                <a:cubicBezTo>
                  <a:pt x="101311" y="143828"/>
                  <a:pt x="101311" y="143828"/>
                  <a:pt x="140277" y="147638"/>
                </a:cubicBezTo>
                <a:cubicBezTo>
                  <a:pt x="141576" y="147638"/>
                  <a:pt x="141576" y="147638"/>
                  <a:pt x="141576" y="146368"/>
                </a:cubicBezTo>
                <a:cubicBezTo>
                  <a:pt x="141576" y="146368"/>
                  <a:pt x="142875" y="146368"/>
                  <a:pt x="142875" y="145098"/>
                </a:cubicBezTo>
                <a:lnTo>
                  <a:pt x="142875" y="105728"/>
                </a:lnTo>
                <a:cubicBezTo>
                  <a:pt x="142875" y="104458"/>
                  <a:pt x="141576" y="103188"/>
                  <a:pt x="140277" y="103188"/>
                </a:cubicBezTo>
                <a:cubicBezTo>
                  <a:pt x="140277" y="103188"/>
                  <a:pt x="140277" y="103188"/>
                  <a:pt x="101311" y="96838"/>
                </a:cubicBezTo>
                <a:close/>
                <a:moveTo>
                  <a:pt x="288925" y="84138"/>
                </a:moveTo>
                <a:cubicBezTo>
                  <a:pt x="288925" y="85442"/>
                  <a:pt x="288925" y="85442"/>
                  <a:pt x="288925" y="85442"/>
                </a:cubicBezTo>
                <a:lnTo>
                  <a:pt x="288925" y="115435"/>
                </a:lnTo>
                <a:cubicBezTo>
                  <a:pt x="288925" y="115435"/>
                  <a:pt x="288925" y="116739"/>
                  <a:pt x="290195" y="116739"/>
                </a:cubicBezTo>
                <a:cubicBezTo>
                  <a:pt x="290195" y="116739"/>
                  <a:pt x="290195" y="116739"/>
                  <a:pt x="305435" y="120651"/>
                </a:cubicBezTo>
                <a:cubicBezTo>
                  <a:pt x="306705" y="120651"/>
                  <a:pt x="306705" y="120651"/>
                  <a:pt x="306705" y="120651"/>
                </a:cubicBezTo>
                <a:cubicBezTo>
                  <a:pt x="306705" y="120651"/>
                  <a:pt x="306705" y="119347"/>
                  <a:pt x="307975" y="119347"/>
                </a:cubicBezTo>
                <a:cubicBezTo>
                  <a:pt x="307975" y="119347"/>
                  <a:pt x="307975" y="119347"/>
                  <a:pt x="307975" y="118043"/>
                </a:cubicBezTo>
                <a:cubicBezTo>
                  <a:pt x="307975" y="118043"/>
                  <a:pt x="307975" y="118043"/>
                  <a:pt x="307975" y="90658"/>
                </a:cubicBezTo>
                <a:cubicBezTo>
                  <a:pt x="307975" y="90658"/>
                  <a:pt x="307975" y="89354"/>
                  <a:pt x="306705" y="89354"/>
                </a:cubicBezTo>
                <a:cubicBezTo>
                  <a:pt x="306705" y="89354"/>
                  <a:pt x="306705" y="89354"/>
                  <a:pt x="290195" y="84138"/>
                </a:cubicBezTo>
                <a:cubicBezTo>
                  <a:pt x="290195" y="84138"/>
                  <a:pt x="288925" y="84138"/>
                  <a:pt x="288925" y="84138"/>
                </a:cubicBezTo>
                <a:close/>
                <a:moveTo>
                  <a:pt x="260350" y="77788"/>
                </a:moveTo>
                <a:cubicBezTo>
                  <a:pt x="260350" y="77788"/>
                  <a:pt x="260350" y="79058"/>
                  <a:pt x="260350" y="79058"/>
                </a:cubicBezTo>
                <a:cubicBezTo>
                  <a:pt x="260350" y="79058"/>
                  <a:pt x="260350" y="79058"/>
                  <a:pt x="260350" y="109538"/>
                </a:cubicBezTo>
                <a:cubicBezTo>
                  <a:pt x="260350" y="110808"/>
                  <a:pt x="260350" y="110808"/>
                  <a:pt x="261584" y="110808"/>
                </a:cubicBezTo>
                <a:cubicBezTo>
                  <a:pt x="261584" y="110808"/>
                  <a:pt x="261584" y="110808"/>
                  <a:pt x="280105" y="115888"/>
                </a:cubicBezTo>
                <a:cubicBezTo>
                  <a:pt x="280105" y="115888"/>
                  <a:pt x="281340" y="114618"/>
                  <a:pt x="281340" y="114618"/>
                </a:cubicBezTo>
                <a:cubicBezTo>
                  <a:pt x="281340" y="114618"/>
                  <a:pt x="282575" y="114618"/>
                  <a:pt x="282575" y="113348"/>
                </a:cubicBezTo>
                <a:cubicBezTo>
                  <a:pt x="282575" y="113348"/>
                  <a:pt x="282575" y="113348"/>
                  <a:pt x="282575" y="85408"/>
                </a:cubicBezTo>
                <a:cubicBezTo>
                  <a:pt x="282575" y="84138"/>
                  <a:pt x="281340" y="82868"/>
                  <a:pt x="281340" y="82868"/>
                </a:cubicBezTo>
                <a:cubicBezTo>
                  <a:pt x="281340" y="82868"/>
                  <a:pt x="281340" y="82868"/>
                  <a:pt x="262819" y="77788"/>
                </a:cubicBezTo>
                <a:cubicBezTo>
                  <a:pt x="261584" y="77788"/>
                  <a:pt x="261584" y="77788"/>
                  <a:pt x="260350" y="77788"/>
                </a:cubicBezTo>
                <a:close/>
                <a:moveTo>
                  <a:pt x="29210" y="63500"/>
                </a:moveTo>
                <a:cubicBezTo>
                  <a:pt x="29210" y="63500"/>
                  <a:pt x="29210" y="63500"/>
                  <a:pt x="12700" y="73731"/>
                </a:cubicBezTo>
                <a:cubicBezTo>
                  <a:pt x="12700" y="73731"/>
                  <a:pt x="12700" y="75009"/>
                  <a:pt x="12700" y="75009"/>
                </a:cubicBezTo>
                <a:cubicBezTo>
                  <a:pt x="12700" y="75009"/>
                  <a:pt x="12700" y="75009"/>
                  <a:pt x="12700" y="106980"/>
                </a:cubicBezTo>
                <a:cubicBezTo>
                  <a:pt x="12700" y="108259"/>
                  <a:pt x="12700" y="108259"/>
                  <a:pt x="12700" y="108259"/>
                </a:cubicBezTo>
                <a:cubicBezTo>
                  <a:pt x="13970" y="108259"/>
                  <a:pt x="13970" y="109538"/>
                  <a:pt x="13970" y="109538"/>
                </a:cubicBezTo>
                <a:cubicBezTo>
                  <a:pt x="13970" y="109538"/>
                  <a:pt x="15240" y="108259"/>
                  <a:pt x="15240" y="108259"/>
                </a:cubicBezTo>
                <a:cubicBezTo>
                  <a:pt x="15240" y="108259"/>
                  <a:pt x="15240" y="108259"/>
                  <a:pt x="31750" y="101865"/>
                </a:cubicBezTo>
                <a:cubicBezTo>
                  <a:pt x="31750" y="101865"/>
                  <a:pt x="31750" y="100586"/>
                  <a:pt x="31750" y="99307"/>
                </a:cubicBezTo>
                <a:lnTo>
                  <a:pt x="31750" y="66058"/>
                </a:lnTo>
                <a:cubicBezTo>
                  <a:pt x="31750" y="64779"/>
                  <a:pt x="31750" y="64779"/>
                  <a:pt x="31750" y="63500"/>
                </a:cubicBezTo>
                <a:cubicBezTo>
                  <a:pt x="30480" y="63500"/>
                  <a:pt x="30480" y="63500"/>
                  <a:pt x="29210" y="63500"/>
                </a:cubicBezTo>
                <a:close/>
                <a:moveTo>
                  <a:pt x="156868" y="47625"/>
                </a:moveTo>
                <a:cubicBezTo>
                  <a:pt x="155575" y="47625"/>
                  <a:pt x="155575" y="48920"/>
                  <a:pt x="155575" y="48920"/>
                </a:cubicBezTo>
                <a:cubicBezTo>
                  <a:pt x="155575" y="48920"/>
                  <a:pt x="155575" y="48920"/>
                  <a:pt x="155575" y="89067"/>
                </a:cubicBezTo>
                <a:cubicBezTo>
                  <a:pt x="155575" y="89067"/>
                  <a:pt x="156868" y="90363"/>
                  <a:pt x="156868" y="90363"/>
                </a:cubicBezTo>
                <a:cubicBezTo>
                  <a:pt x="156868" y="90363"/>
                  <a:pt x="156868" y="90363"/>
                  <a:pt x="187913" y="96838"/>
                </a:cubicBezTo>
                <a:cubicBezTo>
                  <a:pt x="187913" y="96838"/>
                  <a:pt x="189206" y="96838"/>
                  <a:pt x="189206" y="96838"/>
                </a:cubicBezTo>
                <a:cubicBezTo>
                  <a:pt x="189206" y="96838"/>
                  <a:pt x="189206" y="96838"/>
                  <a:pt x="190500" y="96838"/>
                </a:cubicBezTo>
                <a:cubicBezTo>
                  <a:pt x="190500" y="95543"/>
                  <a:pt x="190500" y="95543"/>
                  <a:pt x="190500" y="95543"/>
                </a:cubicBezTo>
                <a:cubicBezTo>
                  <a:pt x="190500" y="95543"/>
                  <a:pt x="190500" y="95543"/>
                  <a:pt x="190500" y="57986"/>
                </a:cubicBezTo>
                <a:cubicBezTo>
                  <a:pt x="190500" y="56691"/>
                  <a:pt x="190500" y="56691"/>
                  <a:pt x="189206" y="56691"/>
                </a:cubicBezTo>
                <a:cubicBezTo>
                  <a:pt x="189206" y="56691"/>
                  <a:pt x="189206" y="56691"/>
                  <a:pt x="158162" y="47625"/>
                </a:cubicBezTo>
                <a:cubicBezTo>
                  <a:pt x="156868" y="47625"/>
                  <a:pt x="156868" y="47625"/>
                  <a:pt x="156868" y="47625"/>
                </a:cubicBezTo>
                <a:close/>
                <a:moveTo>
                  <a:pt x="73629" y="34925"/>
                </a:moveTo>
                <a:cubicBezTo>
                  <a:pt x="73629" y="34925"/>
                  <a:pt x="73629" y="34925"/>
                  <a:pt x="49212" y="50511"/>
                </a:cubicBezTo>
                <a:cubicBezTo>
                  <a:pt x="49212" y="50511"/>
                  <a:pt x="49212" y="50511"/>
                  <a:pt x="49212" y="51810"/>
                </a:cubicBezTo>
                <a:cubicBezTo>
                  <a:pt x="49212" y="51810"/>
                  <a:pt x="49212" y="51810"/>
                  <a:pt x="49212" y="90776"/>
                </a:cubicBezTo>
                <a:cubicBezTo>
                  <a:pt x="49212" y="90776"/>
                  <a:pt x="49212" y="92075"/>
                  <a:pt x="49212" y="92075"/>
                </a:cubicBezTo>
                <a:cubicBezTo>
                  <a:pt x="50497" y="92075"/>
                  <a:pt x="50497" y="92075"/>
                  <a:pt x="50497" y="92075"/>
                </a:cubicBezTo>
                <a:cubicBezTo>
                  <a:pt x="50497" y="92075"/>
                  <a:pt x="51782" y="92075"/>
                  <a:pt x="51782" y="92075"/>
                </a:cubicBezTo>
                <a:cubicBezTo>
                  <a:pt x="51782" y="92075"/>
                  <a:pt x="51782" y="92075"/>
                  <a:pt x="76200" y="81684"/>
                </a:cubicBezTo>
                <a:cubicBezTo>
                  <a:pt x="76200" y="80385"/>
                  <a:pt x="76200" y="80385"/>
                  <a:pt x="76200" y="79086"/>
                </a:cubicBezTo>
                <a:lnTo>
                  <a:pt x="76200" y="36224"/>
                </a:lnTo>
                <a:cubicBezTo>
                  <a:pt x="76200" y="36224"/>
                  <a:pt x="76200" y="34925"/>
                  <a:pt x="76200" y="34925"/>
                </a:cubicBezTo>
                <a:cubicBezTo>
                  <a:pt x="74915" y="34925"/>
                  <a:pt x="74915" y="34925"/>
                  <a:pt x="73629" y="34925"/>
                </a:cubicBezTo>
                <a:close/>
                <a:moveTo>
                  <a:pt x="100012" y="30163"/>
                </a:moveTo>
                <a:cubicBezTo>
                  <a:pt x="100012" y="31455"/>
                  <a:pt x="100012" y="31455"/>
                  <a:pt x="100012" y="32747"/>
                </a:cubicBezTo>
                <a:cubicBezTo>
                  <a:pt x="100012" y="32747"/>
                  <a:pt x="100012" y="32747"/>
                  <a:pt x="100012" y="76681"/>
                </a:cubicBezTo>
                <a:cubicBezTo>
                  <a:pt x="100012" y="76681"/>
                  <a:pt x="100012" y="77973"/>
                  <a:pt x="101311" y="77973"/>
                </a:cubicBezTo>
                <a:cubicBezTo>
                  <a:pt x="101311" y="77973"/>
                  <a:pt x="101311" y="77973"/>
                  <a:pt x="140277" y="85726"/>
                </a:cubicBezTo>
                <a:cubicBezTo>
                  <a:pt x="140277" y="85726"/>
                  <a:pt x="141576" y="85726"/>
                  <a:pt x="141576" y="85726"/>
                </a:cubicBezTo>
                <a:cubicBezTo>
                  <a:pt x="141576" y="85726"/>
                  <a:pt x="142875" y="84434"/>
                  <a:pt x="142875" y="84434"/>
                </a:cubicBezTo>
                <a:lnTo>
                  <a:pt x="142875" y="43085"/>
                </a:lnTo>
                <a:cubicBezTo>
                  <a:pt x="142875" y="43085"/>
                  <a:pt x="141576" y="41792"/>
                  <a:pt x="141576" y="41792"/>
                </a:cubicBezTo>
                <a:cubicBezTo>
                  <a:pt x="141576" y="41792"/>
                  <a:pt x="141576" y="41792"/>
                  <a:pt x="102610" y="30163"/>
                </a:cubicBezTo>
                <a:cubicBezTo>
                  <a:pt x="101311" y="30163"/>
                  <a:pt x="101311" y="30163"/>
                  <a:pt x="100012" y="30163"/>
                </a:cubicBezTo>
                <a:close/>
                <a:moveTo>
                  <a:pt x="87846" y="0"/>
                </a:moveTo>
                <a:cubicBezTo>
                  <a:pt x="89138" y="0"/>
                  <a:pt x="90430" y="0"/>
                  <a:pt x="90430" y="0"/>
                </a:cubicBezTo>
                <a:cubicBezTo>
                  <a:pt x="90430" y="0"/>
                  <a:pt x="90430" y="0"/>
                  <a:pt x="204113" y="37667"/>
                </a:cubicBezTo>
                <a:cubicBezTo>
                  <a:pt x="206696" y="38966"/>
                  <a:pt x="207988" y="40265"/>
                  <a:pt x="207988" y="42863"/>
                </a:cubicBezTo>
                <a:cubicBezTo>
                  <a:pt x="207988" y="42863"/>
                  <a:pt x="207988" y="42863"/>
                  <a:pt x="207988" y="70139"/>
                </a:cubicBezTo>
                <a:cubicBezTo>
                  <a:pt x="207988" y="70139"/>
                  <a:pt x="207988" y="70139"/>
                  <a:pt x="248036" y="54552"/>
                </a:cubicBezTo>
                <a:cubicBezTo>
                  <a:pt x="248036" y="54552"/>
                  <a:pt x="249328" y="53253"/>
                  <a:pt x="250619" y="53253"/>
                </a:cubicBezTo>
                <a:cubicBezTo>
                  <a:pt x="251911" y="53253"/>
                  <a:pt x="251911" y="53253"/>
                  <a:pt x="251911" y="53253"/>
                </a:cubicBezTo>
                <a:cubicBezTo>
                  <a:pt x="251911" y="53253"/>
                  <a:pt x="251911" y="53253"/>
                  <a:pt x="315213" y="74035"/>
                </a:cubicBezTo>
                <a:cubicBezTo>
                  <a:pt x="317796" y="75334"/>
                  <a:pt x="319088" y="77932"/>
                  <a:pt x="319088" y="80530"/>
                </a:cubicBezTo>
                <a:cubicBezTo>
                  <a:pt x="319088" y="80530"/>
                  <a:pt x="319088" y="80530"/>
                  <a:pt x="319088" y="266267"/>
                </a:cubicBezTo>
                <a:cubicBezTo>
                  <a:pt x="319088" y="268865"/>
                  <a:pt x="317796" y="271463"/>
                  <a:pt x="315213" y="271463"/>
                </a:cubicBezTo>
                <a:cubicBezTo>
                  <a:pt x="315213" y="271463"/>
                  <a:pt x="315213" y="271463"/>
                  <a:pt x="251911" y="287049"/>
                </a:cubicBezTo>
                <a:cubicBezTo>
                  <a:pt x="251911" y="287049"/>
                  <a:pt x="251911" y="287049"/>
                  <a:pt x="204113" y="300038"/>
                </a:cubicBezTo>
                <a:cubicBezTo>
                  <a:pt x="204113" y="300038"/>
                  <a:pt x="204113" y="300038"/>
                  <a:pt x="89138" y="328613"/>
                </a:cubicBezTo>
                <a:cubicBezTo>
                  <a:pt x="89138" y="328613"/>
                  <a:pt x="89138" y="328613"/>
                  <a:pt x="87846" y="328613"/>
                </a:cubicBezTo>
                <a:cubicBezTo>
                  <a:pt x="86554" y="328613"/>
                  <a:pt x="85262" y="328613"/>
                  <a:pt x="85262" y="328613"/>
                </a:cubicBezTo>
                <a:cubicBezTo>
                  <a:pt x="85262" y="328613"/>
                  <a:pt x="85262" y="328613"/>
                  <a:pt x="2583" y="281854"/>
                </a:cubicBezTo>
                <a:cubicBezTo>
                  <a:pt x="0" y="281854"/>
                  <a:pt x="0" y="279256"/>
                  <a:pt x="0" y="277957"/>
                </a:cubicBezTo>
                <a:cubicBezTo>
                  <a:pt x="0" y="277957"/>
                  <a:pt x="0" y="277957"/>
                  <a:pt x="0" y="64943"/>
                </a:cubicBezTo>
                <a:cubicBezTo>
                  <a:pt x="0" y="63644"/>
                  <a:pt x="0" y="62346"/>
                  <a:pt x="1292" y="61047"/>
                </a:cubicBezTo>
                <a:cubicBezTo>
                  <a:pt x="1292" y="61047"/>
                  <a:pt x="1292" y="61047"/>
                  <a:pt x="85262" y="1299"/>
                </a:cubicBezTo>
                <a:cubicBezTo>
                  <a:pt x="85262" y="1299"/>
                  <a:pt x="86554" y="0"/>
                  <a:pt x="87846"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latin typeface="Arial"/>
              <a:ea typeface="微软雅黑"/>
              <a:sym typeface="Arial"/>
            </a:endParaRPr>
          </a:p>
        </p:txBody>
      </p:sp>
      <p:sp>
        <p:nvSpPr>
          <p:cNvPr id="20" name="矩形 19">
            <a:extLst>
              <a:ext uri="{FF2B5EF4-FFF2-40B4-BE49-F238E27FC236}">
                <a16:creationId xmlns:a16="http://schemas.microsoft.com/office/drawing/2014/main" id="{59F79B16-9B8A-4033-89F6-8E24BCB4A843}"/>
              </a:ext>
            </a:extLst>
          </p:cNvPr>
          <p:cNvSpPr/>
          <p:nvPr/>
        </p:nvSpPr>
        <p:spPr>
          <a:xfrm>
            <a:off x="1407090" y="4710118"/>
            <a:ext cx="3458556" cy="365760"/>
          </a:xfrm>
          <a:prstGeom prst="rect">
            <a:avLst/>
          </a:prstGeom>
        </p:spPr>
        <p:txBody>
          <a:bodyPr wrap="square">
            <a:spAutoFit/>
            <a:scene3d>
              <a:camera prst="orthographicFront"/>
              <a:lightRig dir="t" rig="threePt"/>
            </a:scene3d>
            <a:sp3d contourW="12700"/>
          </a:bodyPr>
          <a:lstStyle/>
          <a:p>
            <a:pPr algn="r" defTabSz="914400" eaLnBrk="0" fontAlgn="base" hangingPunct="0" indent="0" latinLnBrk="0" lvl="0" marL="0" marR="0" rtl="0">
              <a:lnSpc>
                <a:spcPct val="150000"/>
              </a:lnSpc>
              <a:spcBef>
                <a:spcPct val="0"/>
              </a:spcBef>
              <a:spcAft>
                <a:spcPct val="0"/>
              </a:spcAft>
              <a:buClrTx/>
              <a:buSzTx/>
              <a:buFontTx/>
              <a:buNone/>
              <a:defRPr/>
            </a:pPr>
            <a:r>
              <a:rPr altLang="en-US" lang="zh-CN" sz="1200">
                <a:latin charset="-122" panose="020b0503020204020204" pitchFamily="34" typeface="微软雅黑"/>
                <a:ea charset="-122" panose="020b0503020204020204" pitchFamily="34" typeface="微软雅黑"/>
                <a:cs charset="0" panose="020b0604020202020204" pitchFamily="34" typeface="Arial"/>
                <a:sym typeface="Arial"/>
              </a:rPr>
              <a:t>输入替换内容编辑文字，输入替换内容编辑文字，</a:t>
            </a:r>
          </a:p>
        </p:txBody>
      </p:sp>
      <p:sp>
        <p:nvSpPr>
          <p:cNvPr id="21" name="矩形 20">
            <a:extLst>
              <a:ext uri="{FF2B5EF4-FFF2-40B4-BE49-F238E27FC236}">
                <a16:creationId xmlns:a16="http://schemas.microsoft.com/office/drawing/2014/main" id="{F83172BE-91BE-4D76-B882-F8E813F9B97A}"/>
              </a:ext>
            </a:extLst>
          </p:cNvPr>
          <p:cNvSpPr/>
          <p:nvPr/>
        </p:nvSpPr>
        <p:spPr>
          <a:xfrm>
            <a:off x="7326356" y="4710118"/>
            <a:ext cx="3458556" cy="365760"/>
          </a:xfrm>
          <a:prstGeom prst="rect">
            <a:avLst/>
          </a:prstGeom>
        </p:spPr>
        <p:txBody>
          <a:bodyPr wrap="square">
            <a:spAutoFit/>
            <a:scene3d>
              <a:camera prst="orthographicFront"/>
              <a:lightRig dir="t" rig="threePt"/>
            </a:scene3d>
            <a:sp3d contourW="12700"/>
          </a:bodyPr>
          <a:lstStyle/>
          <a:p>
            <a:pPr defTabSz="914400" eaLnBrk="0" fontAlgn="base" hangingPunct="0" indent="0" latinLnBrk="0" lvl="0" marL="0" marR="0" rtl="0">
              <a:lnSpc>
                <a:spcPct val="150000"/>
              </a:lnSpc>
              <a:spcBef>
                <a:spcPct val="0"/>
              </a:spcBef>
              <a:spcAft>
                <a:spcPct val="0"/>
              </a:spcAft>
              <a:buClrTx/>
              <a:buSzTx/>
              <a:buFontTx/>
              <a:buNone/>
              <a:defRPr/>
            </a:pPr>
            <a:r>
              <a:rPr altLang="en-US" lang="zh-CN" sz="1200">
                <a:latin charset="-122" panose="020b0503020204020204" pitchFamily="34" typeface="微软雅黑"/>
                <a:ea charset="-122" panose="020b0503020204020204" pitchFamily="34" typeface="微软雅黑"/>
                <a:cs charset="0" panose="020b0604020202020204" pitchFamily="34" typeface="Arial"/>
                <a:sym typeface="Arial"/>
              </a:rPr>
              <a:t>输入替换内容编辑文字，输入替换内容编辑文字，</a:t>
            </a:r>
          </a:p>
        </p:txBody>
      </p:sp>
    </p:spTree>
    <p:extLst>
      <p:ext uri="{BB962C8B-B14F-4D97-AF65-F5344CB8AC3E}">
        <p14:creationId val="810781775"/>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1">
                                  <p:stCondLst>
                                    <p:cond delay="0"/>
                                  </p:stCondLst>
                                  <p:childTnLst>
                                    <p:set>
                                      <p:cBhvr>
                                        <p:cTn dur="1" fill="hold" id="6">
                                          <p:stCondLst>
                                            <p:cond delay="0"/>
                                          </p:stCondLst>
                                        </p:cTn>
                                        <p:tgtEl>
                                          <p:spTgt spid="7"/>
                                        </p:tgtEl>
                                        <p:attrNameLst>
                                          <p:attrName>style.visibility</p:attrName>
                                        </p:attrNameLst>
                                      </p:cBhvr>
                                      <p:to>
                                        <p:strVal val="visible"/>
                                      </p:to>
                                    </p:set>
                                    <p:animEffect filter="wipe(up)" transition="in">
                                      <p:cBhvr>
                                        <p:cTn dur="500" id="7"/>
                                        <p:tgtEl>
                                          <p:spTgt spid="7"/>
                                        </p:tgtEl>
                                      </p:cBhvr>
                                    </p:animEffect>
                                  </p:childTnLst>
                                </p:cTn>
                              </p:par>
                            </p:childTnLst>
                          </p:cTn>
                        </p:par>
                        <p:par>
                          <p:cTn fill="hold" id="8" nodeType="afterGroup">
                            <p:stCondLst>
                              <p:cond delay="500"/>
                            </p:stCondLst>
                            <p:childTnLst>
                              <p:par>
                                <p:cTn fill="hold" id="9" nodeType="afterEffect" presetClass="entr" presetID="16" presetSubtype="37">
                                  <p:stCondLst>
                                    <p:cond delay="0"/>
                                  </p:stCondLst>
                                  <p:childTnLst>
                                    <p:set>
                                      <p:cBhvr>
                                        <p:cTn dur="1" fill="hold" id="10">
                                          <p:stCondLst>
                                            <p:cond delay="0"/>
                                          </p:stCondLst>
                                        </p:cTn>
                                        <p:tgtEl>
                                          <p:spTgt spid="8"/>
                                        </p:tgtEl>
                                        <p:attrNameLst>
                                          <p:attrName>style.visibility</p:attrName>
                                        </p:attrNameLst>
                                      </p:cBhvr>
                                      <p:to>
                                        <p:strVal val="visible"/>
                                      </p:to>
                                    </p:set>
                                    <p:animEffect filter="barn(outVertical)" transition="in">
                                      <p:cBhvr>
                                        <p:cTn dur="500" id="11"/>
                                        <p:tgtEl>
                                          <p:spTgt spid="8"/>
                                        </p:tgtEl>
                                      </p:cBhvr>
                                    </p:animEffect>
                                  </p:childTnLst>
                                </p:cTn>
                              </p:par>
                              <p:par>
                                <p:cTn fill="hold" id="12" nodeType="withEffect" presetClass="entr" presetID="16" presetSubtype="37">
                                  <p:stCondLst>
                                    <p:cond delay="0"/>
                                  </p:stCondLst>
                                  <p:childTnLst>
                                    <p:set>
                                      <p:cBhvr>
                                        <p:cTn dur="1" fill="hold" id="13">
                                          <p:stCondLst>
                                            <p:cond delay="0"/>
                                          </p:stCondLst>
                                        </p:cTn>
                                        <p:tgtEl>
                                          <p:spTgt spid="9"/>
                                        </p:tgtEl>
                                        <p:attrNameLst>
                                          <p:attrName>style.visibility</p:attrName>
                                        </p:attrNameLst>
                                      </p:cBhvr>
                                      <p:to>
                                        <p:strVal val="visible"/>
                                      </p:to>
                                    </p:set>
                                    <p:animEffect filter="barn(outVertical)" transition="in">
                                      <p:cBhvr>
                                        <p:cTn dur="500" id="14"/>
                                        <p:tgtEl>
                                          <p:spTgt spid="9"/>
                                        </p:tgtEl>
                                      </p:cBhvr>
                                    </p:animEffect>
                                  </p:childTnLst>
                                </p:cTn>
                              </p:par>
                            </p:childTnLst>
                          </p:cTn>
                        </p:par>
                        <p:par>
                          <p:cTn fill="hold" id="15" nodeType="afterGroup">
                            <p:stCondLst>
                              <p:cond delay="1000"/>
                            </p:stCondLst>
                            <p:childTnLst>
                              <p:par>
                                <p:cTn fill="hold" grpId="0" id="16" nodeType="afterEffect" presetClass="entr" presetID="53" presetSubtype="0">
                                  <p:stCondLst>
                                    <p:cond delay="0"/>
                                  </p:stCondLst>
                                  <p:childTnLst>
                                    <p:set>
                                      <p:cBhvr>
                                        <p:cTn dur="1" fill="hold" id="17">
                                          <p:stCondLst>
                                            <p:cond delay="0"/>
                                          </p:stCondLst>
                                        </p:cTn>
                                        <p:tgtEl>
                                          <p:spTgt spid="10"/>
                                        </p:tgtEl>
                                        <p:attrNameLst>
                                          <p:attrName>style.visibility</p:attrName>
                                        </p:attrNameLst>
                                      </p:cBhvr>
                                      <p:to>
                                        <p:strVal val="visible"/>
                                      </p:to>
                                    </p:set>
                                    <p:anim calcmode="lin" valueType="num">
                                      <p:cBhvr>
                                        <p:cTn dur="500" fill="hold" id="18"/>
                                        <p:tgtEl>
                                          <p:spTgt spid="10"/>
                                        </p:tgtEl>
                                        <p:attrNameLst>
                                          <p:attrName>ppt_w</p:attrName>
                                        </p:attrNameLst>
                                      </p:cBhvr>
                                      <p:tavLst>
                                        <p:tav tm="0">
                                          <p:val>
                                            <p:fltVal val="0"/>
                                          </p:val>
                                        </p:tav>
                                        <p:tav tm="100000">
                                          <p:val>
                                            <p:strVal val="#ppt_w"/>
                                          </p:val>
                                        </p:tav>
                                      </p:tavLst>
                                    </p:anim>
                                    <p:anim calcmode="lin" valueType="num">
                                      <p:cBhvr>
                                        <p:cTn dur="500" fill="hold" id="19"/>
                                        <p:tgtEl>
                                          <p:spTgt spid="10"/>
                                        </p:tgtEl>
                                        <p:attrNameLst>
                                          <p:attrName>ppt_h</p:attrName>
                                        </p:attrNameLst>
                                      </p:cBhvr>
                                      <p:tavLst>
                                        <p:tav tm="0">
                                          <p:val>
                                            <p:fltVal val="0"/>
                                          </p:val>
                                        </p:tav>
                                        <p:tav tm="100000">
                                          <p:val>
                                            <p:strVal val="#ppt_h"/>
                                          </p:val>
                                        </p:tav>
                                      </p:tavLst>
                                    </p:anim>
                                    <p:animEffect filter="fade" transition="in">
                                      <p:cBhvr>
                                        <p:cTn dur="500" id="20"/>
                                        <p:tgtEl>
                                          <p:spTgt spid="10"/>
                                        </p:tgtEl>
                                      </p:cBhvr>
                                    </p:animEffect>
                                  </p:childTnLst>
                                </p:cTn>
                              </p:par>
                              <p:par>
                                <p:cTn fill="hold" grpId="0" id="21" nodeType="withEffect" presetClass="entr" presetID="53" presetSubtype="0">
                                  <p:stCondLst>
                                    <p:cond delay="0"/>
                                  </p:stCondLst>
                                  <p:childTnLst>
                                    <p:set>
                                      <p:cBhvr>
                                        <p:cTn dur="1" fill="hold" id="22">
                                          <p:stCondLst>
                                            <p:cond delay="0"/>
                                          </p:stCondLst>
                                        </p:cTn>
                                        <p:tgtEl>
                                          <p:spTgt spid="11"/>
                                        </p:tgtEl>
                                        <p:attrNameLst>
                                          <p:attrName>style.visibility</p:attrName>
                                        </p:attrNameLst>
                                      </p:cBhvr>
                                      <p:to>
                                        <p:strVal val="visible"/>
                                      </p:to>
                                    </p:set>
                                    <p:anim calcmode="lin" valueType="num">
                                      <p:cBhvr>
                                        <p:cTn dur="500" fill="hold" id="23"/>
                                        <p:tgtEl>
                                          <p:spTgt spid="11"/>
                                        </p:tgtEl>
                                        <p:attrNameLst>
                                          <p:attrName>ppt_w</p:attrName>
                                        </p:attrNameLst>
                                      </p:cBhvr>
                                      <p:tavLst>
                                        <p:tav tm="0">
                                          <p:val>
                                            <p:fltVal val="0"/>
                                          </p:val>
                                        </p:tav>
                                        <p:tav tm="100000">
                                          <p:val>
                                            <p:strVal val="#ppt_w"/>
                                          </p:val>
                                        </p:tav>
                                      </p:tavLst>
                                    </p:anim>
                                    <p:anim calcmode="lin" valueType="num">
                                      <p:cBhvr>
                                        <p:cTn dur="500" fill="hold" id="24"/>
                                        <p:tgtEl>
                                          <p:spTgt spid="11"/>
                                        </p:tgtEl>
                                        <p:attrNameLst>
                                          <p:attrName>ppt_h</p:attrName>
                                        </p:attrNameLst>
                                      </p:cBhvr>
                                      <p:tavLst>
                                        <p:tav tm="0">
                                          <p:val>
                                            <p:fltVal val="0"/>
                                          </p:val>
                                        </p:tav>
                                        <p:tav tm="100000">
                                          <p:val>
                                            <p:strVal val="#ppt_h"/>
                                          </p:val>
                                        </p:tav>
                                      </p:tavLst>
                                    </p:anim>
                                    <p:animEffect filter="fade" transition="in">
                                      <p:cBhvr>
                                        <p:cTn dur="500" id="25"/>
                                        <p:tgtEl>
                                          <p:spTgt spid="11"/>
                                        </p:tgtEl>
                                      </p:cBhvr>
                                    </p:animEffect>
                                  </p:childTnLst>
                                </p:cTn>
                              </p:par>
                              <p:par>
                                <p:cTn fill="hold" grpId="0" id="26" nodeType="withEffect" presetClass="entr" presetID="53" presetSubtype="0">
                                  <p:stCondLst>
                                    <p:cond delay="0"/>
                                  </p:stCondLst>
                                  <p:childTnLst>
                                    <p:set>
                                      <p:cBhvr>
                                        <p:cTn dur="1" fill="hold" id="27">
                                          <p:stCondLst>
                                            <p:cond delay="0"/>
                                          </p:stCondLst>
                                        </p:cTn>
                                        <p:tgtEl>
                                          <p:spTgt spid="14"/>
                                        </p:tgtEl>
                                        <p:attrNameLst>
                                          <p:attrName>style.visibility</p:attrName>
                                        </p:attrNameLst>
                                      </p:cBhvr>
                                      <p:to>
                                        <p:strVal val="visible"/>
                                      </p:to>
                                    </p:set>
                                    <p:anim calcmode="lin" valueType="num">
                                      <p:cBhvr>
                                        <p:cTn dur="500" fill="hold" id="28"/>
                                        <p:tgtEl>
                                          <p:spTgt spid="14"/>
                                        </p:tgtEl>
                                        <p:attrNameLst>
                                          <p:attrName>ppt_w</p:attrName>
                                        </p:attrNameLst>
                                      </p:cBhvr>
                                      <p:tavLst>
                                        <p:tav tm="0">
                                          <p:val>
                                            <p:fltVal val="0"/>
                                          </p:val>
                                        </p:tav>
                                        <p:tav tm="100000">
                                          <p:val>
                                            <p:strVal val="#ppt_w"/>
                                          </p:val>
                                        </p:tav>
                                      </p:tavLst>
                                    </p:anim>
                                    <p:anim calcmode="lin" valueType="num">
                                      <p:cBhvr>
                                        <p:cTn dur="500" fill="hold" id="29"/>
                                        <p:tgtEl>
                                          <p:spTgt spid="14"/>
                                        </p:tgtEl>
                                        <p:attrNameLst>
                                          <p:attrName>ppt_h</p:attrName>
                                        </p:attrNameLst>
                                      </p:cBhvr>
                                      <p:tavLst>
                                        <p:tav tm="0">
                                          <p:val>
                                            <p:fltVal val="0"/>
                                          </p:val>
                                        </p:tav>
                                        <p:tav tm="100000">
                                          <p:val>
                                            <p:strVal val="#ppt_h"/>
                                          </p:val>
                                        </p:tav>
                                      </p:tavLst>
                                    </p:anim>
                                    <p:animEffect filter="fade" transition="in">
                                      <p:cBhvr>
                                        <p:cTn dur="500" id="30"/>
                                        <p:tgtEl>
                                          <p:spTgt spid="14"/>
                                        </p:tgtEl>
                                      </p:cBhvr>
                                    </p:animEffect>
                                  </p:childTnLst>
                                </p:cTn>
                              </p:par>
                              <p:par>
                                <p:cTn fill="hold" grpId="0" id="31" nodeType="withEffect" presetClass="entr" presetID="53" presetSubtype="0">
                                  <p:stCondLst>
                                    <p:cond delay="0"/>
                                  </p:stCondLst>
                                  <p:childTnLst>
                                    <p:set>
                                      <p:cBhvr>
                                        <p:cTn dur="1" fill="hold" id="32">
                                          <p:stCondLst>
                                            <p:cond delay="0"/>
                                          </p:stCondLst>
                                        </p:cTn>
                                        <p:tgtEl>
                                          <p:spTgt spid="15"/>
                                        </p:tgtEl>
                                        <p:attrNameLst>
                                          <p:attrName>style.visibility</p:attrName>
                                        </p:attrNameLst>
                                      </p:cBhvr>
                                      <p:to>
                                        <p:strVal val="visible"/>
                                      </p:to>
                                    </p:set>
                                    <p:anim calcmode="lin" valueType="num">
                                      <p:cBhvr>
                                        <p:cTn dur="500" fill="hold" id="33"/>
                                        <p:tgtEl>
                                          <p:spTgt spid="15"/>
                                        </p:tgtEl>
                                        <p:attrNameLst>
                                          <p:attrName>ppt_w</p:attrName>
                                        </p:attrNameLst>
                                      </p:cBhvr>
                                      <p:tavLst>
                                        <p:tav tm="0">
                                          <p:val>
                                            <p:fltVal val="0"/>
                                          </p:val>
                                        </p:tav>
                                        <p:tav tm="100000">
                                          <p:val>
                                            <p:strVal val="#ppt_w"/>
                                          </p:val>
                                        </p:tav>
                                      </p:tavLst>
                                    </p:anim>
                                    <p:anim calcmode="lin" valueType="num">
                                      <p:cBhvr>
                                        <p:cTn dur="500" fill="hold" id="34"/>
                                        <p:tgtEl>
                                          <p:spTgt spid="15"/>
                                        </p:tgtEl>
                                        <p:attrNameLst>
                                          <p:attrName>ppt_h</p:attrName>
                                        </p:attrNameLst>
                                      </p:cBhvr>
                                      <p:tavLst>
                                        <p:tav tm="0">
                                          <p:val>
                                            <p:fltVal val="0"/>
                                          </p:val>
                                        </p:tav>
                                        <p:tav tm="100000">
                                          <p:val>
                                            <p:strVal val="#ppt_h"/>
                                          </p:val>
                                        </p:tav>
                                      </p:tavLst>
                                    </p:anim>
                                    <p:animEffect filter="fade" transition="in">
                                      <p:cBhvr>
                                        <p:cTn dur="500" id="35"/>
                                        <p:tgtEl>
                                          <p:spTgt spid="15"/>
                                        </p:tgtEl>
                                      </p:cBhvr>
                                    </p:animEffect>
                                  </p:childTnLst>
                                </p:cTn>
                              </p:par>
                              <p:par>
                                <p:cTn fill="hold" grpId="0" id="36" nodeType="withEffect" presetClass="entr" presetID="53" presetSubtype="0">
                                  <p:stCondLst>
                                    <p:cond delay="0"/>
                                  </p:stCondLst>
                                  <p:childTnLst>
                                    <p:set>
                                      <p:cBhvr>
                                        <p:cTn dur="1" fill="hold" id="37">
                                          <p:stCondLst>
                                            <p:cond delay="0"/>
                                          </p:stCondLst>
                                        </p:cTn>
                                        <p:tgtEl>
                                          <p:spTgt spid="18"/>
                                        </p:tgtEl>
                                        <p:attrNameLst>
                                          <p:attrName>style.visibility</p:attrName>
                                        </p:attrNameLst>
                                      </p:cBhvr>
                                      <p:to>
                                        <p:strVal val="visible"/>
                                      </p:to>
                                    </p:set>
                                    <p:anim calcmode="lin" valueType="num">
                                      <p:cBhvr>
                                        <p:cTn dur="500" fill="hold" id="38"/>
                                        <p:tgtEl>
                                          <p:spTgt spid="18"/>
                                        </p:tgtEl>
                                        <p:attrNameLst>
                                          <p:attrName>ppt_w</p:attrName>
                                        </p:attrNameLst>
                                      </p:cBhvr>
                                      <p:tavLst>
                                        <p:tav tm="0">
                                          <p:val>
                                            <p:fltVal val="0"/>
                                          </p:val>
                                        </p:tav>
                                        <p:tav tm="100000">
                                          <p:val>
                                            <p:strVal val="#ppt_w"/>
                                          </p:val>
                                        </p:tav>
                                      </p:tavLst>
                                    </p:anim>
                                    <p:anim calcmode="lin" valueType="num">
                                      <p:cBhvr>
                                        <p:cTn dur="500" fill="hold" id="39"/>
                                        <p:tgtEl>
                                          <p:spTgt spid="18"/>
                                        </p:tgtEl>
                                        <p:attrNameLst>
                                          <p:attrName>ppt_h</p:attrName>
                                        </p:attrNameLst>
                                      </p:cBhvr>
                                      <p:tavLst>
                                        <p:tav tm="0">
                                          <p:val>
                                            <p:fltVal val="0"/>
                                          </p:val>
                                        </p:tav>
                                        <p:tav tm="100000">
                                          <p:val>
                                            <p:strVal val="#ppt_h"/>
                                          </p:val>
                                        </p:tav>
                                      </p:tavLst>
                                    </p:anim>
                                    <p:animEffect filter="fade" transition="in">
                                      <p:cBhvr>
                                        <p:cTn dur="500" id="40"/>
                                        <p:tgtEl>
                                          <p:spTgt spid="18"/>
                                        </p:tgtEl>
                                      </p:cBhvr>
                                    </p:animEffect>
                                  </p:childTnLst>
                                </p:cTn>
                              </p:par>
                              <p:par>
                                <p:cTn fill="hold" grpId="0" id="41" nodeType="withEffect" presetClass="entr" presetID="53" presetSubtype="0">
                                  <p:stCondLst>
                                    <p:cond delay="0"/>
                                  </p:stCondLst>
                                  <p:childTnLst>
                                    <p:set>
                                      <p:cBhvr>
                                        <p:cTn dur="1" fill="hold" id="42">
                                          <p:stCondLst>
                                            <p:cond delay="0"/>
                                          </p:stCondLst>
                                        </p:cTn>
                                        <p:tgtEl>
                                          <p:spTgt spid="19"/>
                                        </p:tgtEl>
                                        <p:attrNameLst>
                                          <p:attrName>style.visibility</p:attrName>
                                        </p:attrNameLst>
                                      </p:cBhvr>
                                      <p:to>
                                        <p:strVal val="visible"/>
                                      </p:to>
                                    </p:set>
                                    <p:anim calcmode="lin" valueType="num">
                                      <p:cBhvr>
                                        <p:cTn dur="500" fill="hold" id="43"/>
                                        <p:tgtEl>
                                          <p:spTgt spid="19"/>
                                        </p:tgtEl>
                                        <p:attrNameLst>
                                          <p:attrName>ppt_w</p:attrName>
                                        </p:attrNameLst>
                                      </p:cBhvr>
                                      <p:tavLst>
                                        <p:tav tm="0">
                                          <p:val>
                                            <p:fltVal val="0"/>
                                          </p:val>
                                        </p:tav>
                                        <p:tav tm="100000">
                                          <p:val>
                                            <p:strVal val="#ppt_w"/>
                                          </p:val>
                                        </p:tav>
                                      </p:tavLst>
                                    </p:anim>
                                    <p:anim calcmode="lin" valueType="num">
                                      <p:cBhvr>
                                        <p:cTn dur="500" fill="hold" id="44"/>
                                        <p:tgtEl>
                                          <p:spTgt spid="19"/>
                                        </p:tgtEl>
                                        <p:attrNameLst>
                                          <p:attrName>ppt_h</p:attrName>
                                        </p:attrNameLst>
                                      </p:cBhvr>
                                      <p:tavLst>
                                        <p:tav tm="0">
                                          <p:val>
                                            <p:fltVal val="0"/>
                                          </p:val>
                                        </p:tav>
                                        <p:tav tm="100000">
                                          <p:val>
                                            <p:strVal val="#ppt_h"/>
                                          </p:val>
                                        </p:tav>
                                      </p:tavLst>
                                    </p:anim>
                                    <p:animEffect filter="fade" transition="in">
                                      <p:cBhvr>
                                        <p:cTn dur="500" id="45"/>
                                        <p:tgtEl>
                                          <p:spTgt spid="19"/>
                                        </p:tgtEl>
                                      </p:cBhvr>
                                    </p:animEffect>
                                  </p:childTnLst>
                                </p:cTn>
                              </p:par>
                            </p:childTnLst>
                          </p:cTn>
                        </p:par>
                        <p:par>
                          <p:cTn fill="hold" id="46" nodeType="afterGroup">
                            <p:stCondLst>
                              <p:cond delay="1500"/>
                            </p:stCondLst>
                            <p:childTnLst>
                              <p:par>
                                <p:cTn fill="hold" grpId="0" id="47" nodeType="afterEffect" presetClass="entr" presetID="2" presetSubtype="8">
                                  <p:stCondLst>
                                    <p:cond delay="0"/>
                                  </p:stCondLst>
                                  <p:childTnLst>
                                    <p:set>
                                      <p:cBhvr>
                                        <p:cTn dur="1" fill="hold" id="48">
                                          <p:stCondLst>
                                            <p:cond delay="0"/>
                                          </p:stCondLst>
                                        </p:cTn>
                                        <p:tgtEl>
                                          <p:spTgt spid="12"/>
                                        </p:tgtEl>
                                        <p:attrNameLst>
                                          <p:attrName>style.visibility</p:attrName>
                                        </p:attrNameLst>
                                      </p:cBhvr>
                                      <p:to>
                                        <p:strVal val="visible"/>
                                      </p:to>
                                    </p:set>
                                    <p:anim calcmode="lin" valueType="num">
                                      <p:cBhvr additive="base">
                                        <p:cTn dur="500" fill="hold" id="49"/>
                                        <p:tgtEl>
                                          <p:spTgt spid="12"/>
                                        </p:tgtEl>
                                        <p:attrNameLst>
                                          <p:attrName>ppt_x</p:attrName>
                                        </p:attrNameLst>
                                      </p:cBhvr>
                                      <p:tavLst>
                                        <p:tav tm="0">
                                          <p:val>
                                            <p:strVal val="0-#ppt_w/2"/>
                                          </p:val>
                                        </p:tav>
                                        <p:tav tm="100000">
                                          <p:val>
                                            <p:strVal val="#ppt_x"/>
                                          </p:val>
                                        </p:tav>
                                      </p:tavLst>
                                    </p:anim>
                                    <p:anim calcmode="lin" valueType="num">
                                      <p:cBhvr additive="base">
                                        <p:cTn dur="500" fill="hold" id="50"/>
                                        <p:tgtEl>
                                          <p:spTgt spid="12"/>
                                        </p:tgtEl>
                                        <p:attrNameLst>
                                          <p:attrName>ppt_y</p:attrName>
                                        </p:attrNameLst>
                                      </p:cBhvr>
                                      <p:tavLst>
                                        <p:tav tm="0">
                                          <p:val>
                                            <p:strVal val="#ppt_y"/>
                                          </p:val>
                                        </p:tav>
                                        <p:tav tm="100000">
                                          <p:val>
                                            <p:strVal val="#ppt_y"/>
                                          </p:val>
                                        </p:tav>
                                      </p:tavLst>
                                    </p:anim>
                                  </p:childTnLst>
                                </p:cTn>
                              </p:par>
                              <p:par>
                                <p:cTn fill="hold" grpId="0" id="51" nodeType="withEffect" presetClass="entr" presetID="2" presetSubtype="8">
                                  <p:stCondLst>
                                    <p:cond delay="0"/>
                                  </p:stCondLst>
                                  <p:childTnLst>
                                    <p:set>
                                      <p:cBhvr>
                                        <p:cTn dur="1" fill="hold" id="52">
                                          <p:stCondLst>
                                            <p:cond delay="0"/>
                                          </p:stCondLst>
                                        </p:cTn>
                                        <p:tgtEl>
                                          <p:spTgt spid="16"/>
                                        </p:tgtEl>
                                        <p:attrNameLst>
                                          <p:attrName>style.visibility</p:attrName>
                                        </p:attrNameLst>
                                      </p:cBhvr>
                                      <p:to>
                                        <p:strVal val="visible"/>
                                      </p:to>
                                    </p:set>
                                    <p:anim calcmode="lin" valueType="num">
                                      <p:cBhvr additive="base">
                                        <p:cTn dur="500" fill="hold" id="53"/>
                                        <p:tgtEl>
                                          <p:spTgt spid="16"/>
                                        </p:tgtEl>
                                        <p:attrNameLst>
                                          <p:attrName>ppt_x</p:attrName>
                                        </p:attrNameLst>
                                      </p:cBhvr>
                                      <p:tavLst>
                                        <p:tav tm="0">
                                          <p:val>
                                            <p:strVal val="0-#ppt_w/2"/>
                                          </p:val>
                                        </p:tav>
                                        <p:tav tm="100000">
                                          <p:val>
                                            <p:strVal val="#ppt_x"/>
                                          </p:val>
                                        </p:tav>
                                      </p:tavLst>
                                    </p:anim>
                                    <p:anim calcmode="lin" valueType="num">
                                      <p:cBhvr additive="base">
                                        <p:cTn dur="500" fill="hold" id="54"/>
                                        <p:tgtEl>
                                          <p:spTgt spid="16"/>
                                        </p:tgtEl>
                                        <p:attrNameLst>
                                          <p:attrName>ppt_y</p:attrName>
                                        </p:attrNameLst>
                                      </p:cBhvr>
                                      <p:tavLst>
                                        <p:tav tm="0">
                                          <p:val>
                                            <p:strVal val="#ppt_y"/>
                                          </p:val>
                                        </p:tav>
                                        <p:tav tm="100000">
                                          <p:val>
                                            <p:strVal val="#ppt_y"/>
                                          </p:val>
                                        </p:tav>
                                      </p:tavLst>
                                    </p:anim>
                                  </p:childTnLst>
                                </p:cTn>
                              </p:par>
                              <p:par>
                                <p:cTn fill="hold" grpId="0" id="55" nodeType="withEffect" presetClass="entr" presetID="2" presetSubtype="8">
                                  <p:stCondLst>
                                    <p:cond delay="0"/>
                                  </p:stCondLst>
                                  <p:childTnLst>
                                    <p:set>
                                      <p:cBhvr>
                                        <p:cTn dur="1" fill="hold" id="56">
                                          <p:stCondLst>
                                            <p:cond delay="0"/>
                                          </p:stCondLst>
                                        </p:cTn>
                                        <p:tgtEl>
                                          <p:spTgt spid="20"/>
                                        </p:tgtEl>
                                        <p:attrNameLst>
                                          <p:attrName>style.visibility</p:attrName>
                                        </p:attrNameLst>
                                      </p:cBhvr>
                                      <p:to>
                                        <p:strVal val="visible"/>
                                      </p:to>
                                    </p:set>
                                    <p:anim calcmode="lin" valueType="num">
                                      <p:cBhvr additive="base">
                                        <p:cTn dur="500" fill="hold" id="57"/>
                                        <p:tgtEl>
                                          <p:spTgt spid="20"/>
                                        </p:tgtEl>
                                        <p:attrNameLst>
                                          <p:attrName>ppt_x</p:attrName>
                                        </p:attrNameLst>
                                      </p:cBhvr>
                                      <p:tavLst>
                                        <p:tav tm="0">
                                          <p:val>
                                            <p:strVal val="0-#ppt_w/2"/>
                                          </p:val>
                                        </p:tav>
                                        <p:tav tm="100000">
                                          <p:val>
                                            <p:strVal val="#ppt_x"/>
                                          </p:val>
                                        </p:tav>
                                      </p:tavLst>
                                    </p:anim>
                                    <p:anim calcmode="lin" valueType="num">
                                      <p:cBhvr additive="base">
                                        <p:cTn dur="500" fill="hold" id="58"/>
                                        <p:tgtEl>
                                          <p:spTgt spid="20"/>
                                        </p:tgtEl>
                                        <p:attrNameLst>
                                          <p:attrName>ppt_y</p:attrName>
                                        </p:attrNameLst>
                                      </p:cBhvr>
                                      <p:tavLst>
                                        <p:tav tm="0">
                                          <p:val>
                                            <p:strVal val="#ppt_y"/>
                                          </p:val>
                                        </p:tav>
                                        <p:tav tm="100000">
                                          <p:val>
                                            <p:strVal val="#ppt_y"/>
                                          </p:val>
                                        </p:tav>
                                      </p:tavLst>
                                    </p:anim>
                                  </p:childTnLst>
                                </p:cTn>
                              </p:par>
                              <p:par>
                                <p:cTn fill="hold" grpId="0" id="59" nodeType="withEffect" presetClass="entr" presetID="2" presetSubtype="2">
                                  <p:stCondLst>
                                    <p:cond delay="0"/>
                                  </p:stCondLst>
                                  <p:childTnLst>
                                    <p:set>
                                      <p:cBhvr>
                                        <p:cTn dur="1" fill="hold" id="60">
                                          <p:stCondLst>
                                            <p:cond delay="0"/>
                                          </p:stCondLst>
                                        </p:cTn>
                                        <p:tgtEl>
                                          <p:spTgt spid="13"/>
                                        </p:tgtEl>
                                        <p:attrNameLst>
                                          <p:attrName>style.visibility</p:attrName>
                                        </p:attrNameLst>
                                      </p:cBhvr>
                                      <p:to>
                                        <p:strVal val="visible"/>
                                      </p:to>
                                    </p:set>
                                    <p:anim calcmode="lin" valueType="num">
                                      <p:cBhvr additive="base">
                                        <p:cTn dur="500" fill="hold" id="61"/>
                                        <p:tgtEl>
                                          <p:spTgt spid="13"/>
                                        </p:tgtEl>
                                        <p:attrNameLst>
                                          <p:attrName>ppt_x</p:attrName>
                                        </p:attrNameLst>
                                      </p:cBhvr>
                                      <p:tavLst>
                                        <p:tav tm="0">
                                          <p:val>
                                            <p:strVal val="1+#ppt_w/2"/>
                                          </p:val>
                                        </p:tav>
                                        <p:tav tm="100000">
                                          <p:val>
                                            <p:strVal val="#ppt_x"/>
                                          </p:val>
                                        </p:tav>
                                      </p:tavLst>
                                    </p:anim>
                                    <p:anim calcmode="lin" valueType="num">
                                      <p:cBhvr additive="base">
                                        <p:cTn dur="500" fill="hold" id="62"/>
                                        <p:tgtEl>
                                          <p:spTgt spid="13"/>
                                        </p:tgtEl>
                                        <p:attrNameLst>
                                          <p:attrName>ppt_y</p:attrName>
                                        </p:attrNameLst>
                                      </p:cBhvr>
                                      <p:tavLst>
                                        <p:tav tm="0">
                                          <p:val>
                                            <p:strVal val="#ppt_y"/>
                                          </p:val>
                                        </p:tav>
                                        <p:tav tm="100000">
                                          <p:val>
                                            <p:strVal val="#ppt_y"/>
                                          </p:val>
                                        </p:tav>
                                      </p:tavLst>
                                    </p:anim>
                                  </p:childTnLst>
                                </p:cTn>
                              </p:par>
                              <p:par>
                                <p:cTn fill="hold" grpId="0" id="63" nodeType="withEffect" presetClass="entr" presetID="2" presetSubtype="2">
                                  <p:stCondLst>
                                    <p:cond delay="0"/>
                                  </p:stCondLst>
                                  <p:childTnLst>
                                    <p:set>
                                      <p:cBhvr>
                                        <p:cTn dur="1" fill="hold" id="64">
                                          <p:stCondLst>
                                            <p:cond delay="0"/>
                                          </p:stCondLst>
                                        </p:cTn>
                                        <p:tgtEl>
                                          <p:spTgt spid="17"/>
                                        </p:tgtEl>
                                        <p:attrNameLst>
                                          <p:attrName>style.visibility</p:attrName>
                                        </p:attrNameLst>
                                      </p:cBhvr>
                                      <p:to>
                                        <p:strVal val="visible"/>
                                      </p:to>
                                    </p:set>
                                    <p:anim calcmode="lin" valueType="num">
                                      <p:cBhvr additive="base">
                                        <p:cTn dur="500" fill="hold" id="65"/>
                                        <p:tgtEl>
                                          <p:spTgt spid="17"/>
                                        </p:tgtEl>
                                        <p:attrNameLst>
                                          <p:attrName>ppt_x</p:attrName>
                                        </p:attrNameLst>
                                      </p:cBhvr>
                                      <p:tavLst>
                                        <p:tav tm="0">
                                          <p:val>
                                            <p:strVal val="1+#ppt_w/2"/>
                                          </p:val>
                                        </p:tav>
                                        <p:tav tm="100000">
                                          <p:val>
                                            <p:strVal val="#ppt_x"/>
                                          </p:val>
                                        </p:tav>
                                      </p:tavLst>
                                    </p:anim>
                                    <p:anim calcmode="lin" valueType="num">
                                      <p:cBhvr additive="base">
                                        <p:cTn dur="500" fill="hold" id="66"/>
                                        <p:tgtEl>
                                          <p:spTgt spid="17"/>
                                        </p:tgtEl>
                                        <p:attrNameLst>
                                          <p:attrName>ppt_y</p:attrName>
                                        </p:attrNameLst>
                                      </p:cBhvr>
                                      <p:tavLst>
                                        <p:tav tm="0">
                                          <p:val>
                                            <p:strVal val="#ppt_y"/>
                                          </p:val>
                                        </p:tav>
                                        <p:tav tm="100000">
                                          <p:val>
                                            <p:strVal val="#ppt_y"/>
                                          </p:val>
                                        </p:tav>
                                      </p:tavLst>
                                    </p:anim>
                                  </p:childTnLst>
                                </p:cTn>
                              </p:par>
                              <p:par>
                                <p:cTn fill="hold" grpId="0" id="67" nodeType="withEffect" presetClass="entr" presetID="2" presetSubtype="2">
                                  <p:stCondLst>
                                    <p:cond delay="0"/>
                                  </p:stCondLst>
                                  <p:childTnLst>
                                    <p:set>
                                      <p:cBhvr>
                                        <p:cTn dur="1" fill="hold" id="68">
                                          <p:stCondLst>
                                            <p:cond delay="0"/>
                                          </p:stCondLst>
                                        </p:cTn>
                                        <p:tgtEl>
                                          <p:spTgt spid="21"/>
                                        </p:tgtEl>
                                        <p:attrNameLst>
                                          <p:attrName>style.visibility</p:attrName>
                                        </p:attrNameLst>
                                      </p:cBhvr>
                                      <p:to>
                                        <p:strVal val="visible"/>
                                      </p:to>
                                    </p:set>
                                    <p:anim calcmode="lin" valueType="num">
                                      <p:cBhvr additive="base">
                                        <p:cTn dur="500" fill="hold" id="69"/>
                                        <p:tgtEl>
                                          <p:spTgt spid="21"/>
                                        </p:tgtEl>
                                        <p:attrNameLst>
                                          <p:attrName>ppt_x</p:attrName>
                                        </p:attrNameLst>
                                      </p:cBhvr>
                                      <p:tavLst>
                                        <p:tav tm="0">
                                          <p:val>
                                            <p:strVal val="1+#ppt_w/2"/>
                                          </p:val>
                                        </p:tav>
                                        <p:tav tm="100000">
                                          <p:val>
                                            <p:strVal val="#ppt_x"/>
                                          </p:val>
                                        </p:tav>
                                      </p:tavLst>
                                    </p:anim>
                                    <p:anim calcmode="lin" valueType="num">
                                      <p:cBhvr additive="base">
                                        <p:cTn dur="500" fill="hold" id="70"/>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P grpId="0" spid="14"/>
      <p:bldP grpId="0" spid="15"/>
      <p:bldP grpId="0" spid="16"/>
      <p:bldP grpId="0" spid="17"/>
      <p:bldP grpId="0" spid="18"/>
      <p:bldP grpId="0" spid="19"/>
      <p:bldP grpId="0" spid="20"/>
      <p:bldP grpId="0" spid="21"/>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8E207615-53D6-4A3D-8955-2333DAE2C527}"/>
              </a:ext>
            </a:extLst>
          </p:cNvPr>
          <p:cNvSpPr/>
          <p:nvPr/>
        </p:nvSpPr>
        <p:spPr>
          <a:xfrm>
            <a:off x="8503027" y="-13648"/>
            <a:ext cx="1307337" cy="7233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文本框 2">
            <a:extLst>
              <a:ext uri="{FF2B5EF4-FFF2-40B4-BE49-F238E27FC236}">
                <a16:creationId xmlns:a16="http://schemas.microsoft.com/office/drawing/2014/main" id="{735C8A4E-5F86-4A83-97C1-12A40271029A}"/>
              </a:ext>
            </a:extLst>
          </p:cNvPr>
          <p:cNvSpPr txBox="1"/>
          <p:nvPr/>
        </p:nvSpPr>
        <p:spPr>
          <a:xfrm>
            <a:off x="1726714" y="146880"/>
            <a:ext cx="20116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选题的背景与意义</a:t>
            </a:r>
          </a:p>
        </p:txBody>
      </p:sp>
      <p:sp>
        <p:nvSpPr>
          <p:cNvPr id="4" name="文本框 3">
            <a:extLst>
              <a:ext uri="{FF2B5EF4-FFF2-40B4-BE49-F238E27FC236}">
                <a16:creationId xmlns:a16="http://schemas.microsoft.com/office/drawing/2014/main" id="{DA5BD532-45E1-4A53-BA09-215E9C2E903C}"/>
              </a:ext>
            </a:extLst>
          </p:cNvPr>
          <p:cNvSpPr txBox="1"/>
          <p:nvPr/>
        </p:nvSpPr>
        <p:spPr>
          <a:xfrm>
            <a:off x="4033185" y="146880"/>
            <a:ext cx="17830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研究方法及过程</a:t>
            </a:r>
          </a:p>
        </p:txBody>
      </p:sp>
      <p:sp>
        <p:nvSpPr>
          <p:cNvPr id="5" name="文本框 4">
            <a:extLst>
              <a:ext uri="{FF2B5EF4-FFF2-40B4-BE49-F238E27FC236}">
                <a16:creationId xmlns:a16="http://schemas.microsoft.com/office/drawing/2014/main" id="{139B3509-CCD0-4D95-8576-5398F2C91739}"/>
              </a:ext>
            </a:extLst>
          </p:cNvPr>
          <p:cNvSpPr txBox="1"/>
          <p:nvPr/>
        </p:nvSpPr>
        <p:spPr>
          <a:xfrm>
            <a:off x="6096000" y="146880"/>
            <a:ext cx="2262158" cy="365760"/>
          </a:xfrm>
          <a:prstGeom prst="rect">
            <a:avLst/>
          </a:prstGeom>
          <a:noFill/>
        </p:spPr>
        <p:txBody>
          <a:bodyPr rtlCol="0" wrap="square">
            <a:spAutoFit/>
          </a:bodyPr>
          <a:lstStyle/>
          <a:p>
            <a:r>
              <a:rPr altLang="en-US" b="1" lang="zh-CN">
                <a:latin charset="-122" panose="02010600030101010101" pitchFamily="2" typeface="等线"/>
                <a:ea charset="-122" panose="02010600030101010101" pitchFamily="2" typeface="等线"/>
              </a:rPr>
              <a:t>研究成果展示及应用</a:t>
            </a:r>
          </a:p>
        </p:txBody>
      </p:sp>
      <p:sp>
        <p:nvSpPr>
          <p:cNvPr id="6" name="文本框 5">
            <a:extLst>
              <a:ext uri="{FF2B5EF4-FFF2-40B4-BE49-F238E27FC236}">
                <a16:creationId xmlns:a16="http://schemas.microsoft.com/office/drawing/2014/main" id="{A50DE427-8EF3-4B2E-8F4E-07A11A975578}"/>
              </a:ext>
            </a:extLst>
          </p:cNvPr>
          <p:cNvSpPr txBox="1"/>
          <p:nvPr/>
        </p:nvSpPr>
        <p:spPr>
          <a:xfrm>
            <a:off x="8620479" y="146880"/>
            <a:ext cx="1097280" cy="365760"/>
          </a:xfrm>
          <a:prstGeom prst="rect">
            <a:avLst/>
          </a:prstGeom>
          <a:noFill/>
        </p:spPr>
        <p:txBody>
          <a:bodyPr rtlCol="0" wrap="none">
            <a:spAutoFit/>
          </a:bodyPr>
          <a:lstStyle/>
          <a:p>
            <a:r>
              <a:rPr altLang="en-US" b="1" lang="zh-CN">
                <a:solidFill>
                  <a:schemeClr val="bg1"/>
                </a:solidFill>
                <a:latin charset="-122" panose="02010600030101010101" pitchFamily="2" typeface="等线"/>
                <a:ea charset="-122" panose="02010600030101010101" pitchFamily="2" typeface="等线"/>
              </a:rPr>
              <a:t>论文总结</a:t>
            </a:r>
          </a:p>
        </p:txBody>
      </p:sp>
      <p:sp>
        <p:nvSpPr>
          <p:cNvPr id="7" name="五边形 18">
            <a:extLst>
              <a:ext uri="{FF2B5EF4-FFF2-40B4-BE49-F238E27FC236}">
                <a16:creationId xmlns:a16="http://schemas.microsoft.com/office/drawing/2014/main" id="{7323B8BC-FA72-414B-A27F-B06187371E4E}"/>
              </a:ext>
            </a:extLst>
          </p:cNvPr>
          <p:cNvSpPr/>
          <p:nvPr/>
        </p:nvSpPr>
        <p:spPr>
          <a:xfrm rot="5400000">
            <a:off x="5441404" y="4618372"/>
            <a:ext cx="1624198" cy="1619250"/>
          </a:xfrm>
          <a:prstGeom prst="homePlate">
            <a:avLst>
              <a:gd fmla="val 23462" name="adj"/>
            </a:avLst>
          </a:prstGeom>
          <a:gradFill>
            <a:gsLst>
              <a:gs pos="0">
                <a:srgbClr val="FFFFFF"/>
              </a:gs>
              <a:gs pos="100000">
                <a:schemeClr val="bg1">
                  <a:lumMod val="95000"/>
                </a:schemeClr>
              </a:gs>
            </a:gsLst>
            <a:lin ang="15000000" scaled="0"/>
          </a:gradFill>
          <a:ln w="25400">
            <a:gradFill>
              <a:gsLst>
                <a:gs pos="0">
                  <a:schemeClr val="bg1"/>
                </a:gs>
                <a:gs pos="100000">
                  <a:schemeClr val="bg1">
                    <a:lumMod val="95000"/>
                  </a:schemeClr>
                </a:gs>
              </a:gsLst>
              <a:lin ang="5400000" scaled="1"/>
            </a:gradFill>
          </a:ln>
          <a:effectLst>
            <a:outerShdw algn="ctr" blurRad="63500" rotWithShape="0" sx="103000" sy="10300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latin typeface="Arial"/>
              <a:ea typeface="微软雅黑"/>
              <a:sym typeface="Arial"/>
            </a:endParaRPr>
          </a:p>
        </p:txBody>
      </p:sp>
      <p:sp>
        <p:nvSpPr>
          <p:cNvPr id="8" name="椭圆 7">
            <a:extLst>
              <a:ext uri="{FF2B5EF4-FFF2-40B4-BE49-F238E27FC236}">
                <a16:creationId xmlns:a16="http://schemas.microsoft.com/office/drawing/2014/main" id="{AB7DE03B-CB72-4B21-AC2B-DC151ACB6EF6}"/>
              </a:ext>
            </a:extLst>
          </p:cNvPr>
          <p:cNvSpPr/>
          <p:nvPr/>
        </p:nvSpPr>
        <p:spPr>
          <a:xfrm>
            <a:off x="4024602" y="1204202"/>
            <a:ext cx="1115632" cy="1109882"/>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typeface="Arial"/>
              <a:ea typeface="微软雅黑"/>
              <a:sym typeface="Arial"/>
            </a:endParaRPr>
          </a:p>
        </p:txBody>
      </p:sp>
      <p:sp>
        <p:nvSpPr>
          <p:cNvPr id="9" name="椭圆 8">
            <a:extLst>
              <a:ext uri="{FF2B5EF4-FFF2-40B4-BE49-F238E27FC236}">
                <a16:creationId xmlns:a16="http://schemas.microsoft.com/office/drawing/2014/main" id="{0C57E91A-6BBD-4A82-A661-09421ABEF26F}"/>
              </a:ext>
            </a:extLst>
          </p:cNvPr>
          <p:cNvSpPr/>
          <p:nvPr/>
        </p:nvSpPr>
        <p:spPr>
          <a:xfrm rot="5400000">
            <a:off x="7349699" y="2510863"/>
            <a:ext cx="1115632" cy="1109882"/>
          </a:xfrm>
          <a:prstGeom prst="ellipse">
            <a:avLst/>
          </a:prstGeom>
          <a:solidFill>
            <a:schemeClr val="dk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typeface="Arial"/>
              <a:ea typeface="微软雅黑"/>
              <a:sym typeface="Arial"/>
            </a:endParaRPr>
          </a:p>
        </p:txBody>
      </p:sp>
      <p:sp>
        <p:nvSpPr>
          <p:cNvPr id="10" name="椭圆 9">
            <a:extLst>
              <a:ext uri="{FF2B5EF4-FFF2-40B4-BE49-F238E27FC236}">
                <a16:creationId xmlns:a16="http://schemas.microsoft.com/office/drawing/2014/main" id="{2335E13D-EAF9-48C5-9633-4ECF0372A59E}"/>
              </a:ext>
            </a:extLst>
          </p:cNvPr>
          <p:cNvSpPr/>
          <p:nvPr/>
        </p:nvSpPr>
        <p:spPr>
          <a:xfrm rot="10800000">
            <a:off x="4026450" y="3720538"/>
            <a:ext cx="1115632" cy="1109882"/>
          </a:xfrm>
          <a:prstGeom prst="ellipse">
            <a:avLst/>
          </a:prstGeom>
          <a:solidFill>
            <a:schemeClr val="dk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typeface="Arial"/>
              <a:ea typeface="微软雅黑"/>
              <a:sym typeface="Arial"/>
            </a:endParaRPr>
          </a:p>
        </p:txBody>
      </p:sp>
      <p:sp>
        <p:nvSpPr>
          <p:cNvPr id="11" name="椭圆 10">
            <a:extLst>
              <a:ext uri="{FF2B5EF4-FFF2-40B4-BE49-F238E27FC236}">
                <a16:creationId xmlns:a16="http://schemas.microsoft.com/office/drawing/2014/main" id="{A72CC9B0-F265-4825-9E81-1E5BCC831C4A}"/>
              </a:ext>
            </a:extLst>
          </p:cNvPr>
          <p:cNvSpPr/>
          <p:nvPr/>
        </p:nvSpPr>
        <p:spPr>
          <a:xfrm rot="16200000">
            <a:off x="7349699" y="4833295"/>
            <a:ext cx="1115632" cy="1109882"/>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typeface="Arial"/>
              <a:ea typeface="微软雅黑"/>
              <a:sym typeface="Arial"/>
            </a:endParaRPr>
          </a:p>
        </p:txBody>
      </p:sp>
      <p:sp>
        <p:nvSpPr>
          <p:cNvPr id="12" name="五边形 28">
            <a:extLst>
              <a:ext uri="{FF2B5EF4-FFF2-40B4-BE49-F238E27FC236}">
                <a16:creationId xmlns:a16="http://schemas.microsoft.com/office/drawing/2014/main" id="{46B25A6C-4E8E-4E44-8EDC-9F26F03A3590}"/>
              </a:ext>
            </a:extLst>
          </p:cNvPr>
          <p:cNvSpPr/>
          <p:nvPr/>
        </p:nvSpPr>
        <p:spPr>
          <a:xfrm rot="5400000">
            <a:off x="5441404" y="3475465"/>
            <a:ext cx="1624198" cy="1619250"/>
          </a:xfrm>
          <a:prstGeom prst="homePlate">
            <a:avLst>
              <a:gd fmla="val 23462" name="adj"/>
            </a:avLst>
          </a:prstGeom>
          <a:gradFill>
            <a:gsLst>
              <a:gs pos="0">
                <a:srgbClr val="FFFFFF"/>
              </a:gs>
              <a:gs pos="100000">
                <a:schemeClr val="bg1">
                  <a:lumMod val="95000"/>
                </a:schemeClr>
              </a:gs>
            </a:gsLst>
            <a:lin ang="15000000" scaled="0"/>
          </a:gradFill>
          <a:ln w="25400">
            <a:gradFill>
              <a:gsLst>
                <a:gs pos="0">
                  <a:schemeClr val="bg1"/>
                </a:gs>
                <a:gs pos="100000">
                  <a:schemeClr val="bg1">
                    <a:lumMod val="95000"/>
                  </a:schemeClr>
                </a:gs>
              </a:gsLst>
              <a:lin ang="5400000" scaled="1"/>
            </a:gradFill>
          </a:ln>
          <a:effectLst>
            <a:outerShdw algn="ctr" blurRad="63500" rotWithShape="0" sx="103000" sy="10300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18478F"/>
              </a:solidFill>
              <a:latin typeface="Arial"/>
              <a:ea typeface="微软雅黑"/>
              <a:sym typeface="Arial"/>
            </a:endParaRPr>
          </a:p>
        </p:txBody>
      </p:sp>
      <p:sp>
        <p:nvSpPr>
          <p:cNvPr id="13" name="五边形 30">
            <a:extLst>
              <a:ext uri="{FF2B5EF4-FFF2-40B4-BE49-F238E27FC236}">
                <a16:creationId xmlns:a16="http://schemas.microsoft.com/office/drawing/2014/main" id="{36BE32FF-BD79-43BE-BADA-1F622C768AEA}"/>
              </a:ext>
            </a:extLst>
          </p:cNvPr>
          <p:cNvSpPr/>
          <p:nvPr/>
        </p:nvSpPr>
        <p:spPr>
          <a:xfrm rot="5400000">
            <a:off x="5441404" y="2265790"/>
            <a:ext cx="1624198" cy="1619250"/>
          </a:xfrm>
          <a:prstGeom prst="homePlate">
            <a:avLst>
              <a:gd fmla="val 23462" name="adj"/>
            </a:avLst>
          </a:prstGeom>
          <a:gradFill>
            <a:gsLst>
              <a:gs pos="0">
                <a:srgbClr val="FFFFFF"/>
              </a:gs>
              <a:gs pos="100000">
                <a:schemeClr val="bg1">
                  <a:lumMod val="95000"/>
                </a:schemeClr>
              </a:gs>
            </a:gsLst>
            <a:lin ang="15000000" scaled="0"/>
          </a:gradFill>
          <a:ln w="25400">
            <a:gradFill>
              <a:gsLst>
                <a:gs pos="0">
                  <a:schemeClr val="bg1"/>
                </a:gs>
                <a:gs pos="100000">
                  <a:schemeClr val="bg1">
                    <a:lumMod val="95000"/>
                  </a:schemeClr>
                </a:gs>
              </a:gsLst>
              <a:lin ang="5400000" scaled="1"/>
            </a:gradFill>
          </a:ln>
          <a:effectLst>
            <a:outerShdw algn="ctr" blurRad="63500" rotWithShape="0" sx="103000" sy="10300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18478F"/>
              </a:solidFill>
              <a:latin typeface="Arial"/>
              <a:ea typeface="微软雅黑"/>
              <a:sym typeface="Arial"/>
            </a:endParaRPr>
          </a:p>
        </p:txBody>
      </p:sp>
      <p:sp>
        <p:nvSpPr>
          <p:cNvPr id="14" name="五边形 32">
            <a:extLst>
              <a:ext uri="{FF2B5EF4-FFF2-40B4-BE49-F238E27FC236}">
                <a16:creationId xmlns:a16="http://schemas.microsoft.com/office/drawing/2014/main" id="{5A35119B-FC61-40C2-9CF4-BB82A22726BB}"/>
              </a:ext>
            </a:extLst>
          </p:cNvPr>
          <p:cNvSpPr/>
          <p:nvPr/>
        </p:nvSpPr>
        <p:spPr>
          <a:xfrm rot="5400000">
            <a:off x="5587705" y="1233664"/>
            <a:ext cx="1331596" cy="1619250"/>
          </a:xfrm>
          <a:prstGeom prst="homePlate">
            <a:avLst>
              <a:gd fmla="val 29933" name="adj"/>
            </a:avLst>
          </a:prstGeom>
          <a:gradFill>
            <a:gsLst>
              <a:gs pos="0">
                <a:srgbClr val="FFFFFF"/>
              </a:gs>
              <a:gs pos="100000">
                <a:schemeClr val="bg1">
                  <a:lumMod val="95000"/>
                </a:schemeClr>
              </a:gs>
            </a:gsLst>
            <a:lin ang="15000000" scaled="0"/>
          </a:gradFill>
          <a:ln w="25400">
            <a:gradFill>
              <a:gsLst>
                <a:gs pos="0">
                  <a:schemeClr val="bg1"/>
                </a:gs>
                <a:gs pos="100000">
                  <a:schemeClr val="bg1">
                    <a:lumMod val="95000"/>
                  </a:schemeClr>
                </a:gs>
              </a:gsLst>
              <a:lin ang="5400000" scaled="1"/>
            </a:gradFill>
          </a:ln>
          <a:effectLst>
            <a:outerShdw algn="ctr" blurRad="63500" rotWithShape="0" sx="103000" sy="10300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18478F"/>
              </a:solidFill>
              <a:latin typeface="Arial"/>
              <a:ea typeface="微软雅黑"/>
              <a:sym typeface="Arial"/>
            </a:endParaRPr>
          </a:p>
        </p:txBody>
      </p:sp>
      <p:grpSp>
        <p:nvGrpSpPr>
          <p:cNvPr id="15" name="组合 14">
            <a:extLst>
              <a:ext uri="{FF2B5EF4-FFF2-40B4-BE49-F238E27FC236}">
                <a16:creationId xmlns:a16="http://schemas.microsoft.com/office/drawing/2014/main" id="{116AF0AF-598B-4A9A-9442-AE55FF1F5208}"/>
              </a:ext>
            </a:extLst>
          </p:cNvPr>
          <p:cNvGrpSpPr/>
          <p:nvPr/>
        </p:nvGrpSpPr>
        <p:grpSpPr>
          <a:xfrm>
            <a:off x="7659914" y="2711640"/>
            <a:ext cx="486638" cy="721092"/>
            <a:chOff x="1788810" y="2276744"/>
            <a:chExt cx="392113" cy="581026"/>
          </a:xfrm>
          <a:solidFill>
            <a:schemeClr val="bg1"/>
          </a:solidFill>
        </p:grpSpPr>
        <p:sp>
          <p:nvSpPr>
            <p:cNvPr id="16" name="Freeform 9">
              <a:extLst>
                <a:ext uri="{FF2B5EF4-FFF2-40B4-BE49-F238E27FC236}">
                  <a16:creationId xmlns:a16="http://schemas.microsoft.com/office/drawing/2014/main" id="{CFA91A0A-D7C8-450D-A2AF-66BAB0F32D82}"/>
                </a:ext>
              </a:extLst>
            </p:cNvPr>
            <p:cNvSpPr>
              <a:spLocks noEditPoints="1"/>
            </p:cNvSpPr>
            <p:nvPr/>
          </p:nvSpPr>
          <p:spPr bwMode="auto">
            <a:xfrm>
              <a:off x="1788810" y="2276744"/>
              <a:ext cx="392113" cy="430213"/>
            </a:xfrm>
            <a:custGeom>
              <a:gdLst>
                <a:gd fmla="*/ 108 w 149" name="T0"/>
                <a:gd fmla="*/ 163 h 163" name="T1"/>
                <a:gd fmla="*/ 35 w 149" name="T2"/>
                <a:gd fmla="*/ 163 h 163" name="T3"/>
                <a:gd fmla="*/ 35 w 149" name="T4"/>
                <a:gd fmla="*/ 158 h 163" name="T5"/>
                <a:gd fmla="*/ 30 w 149" name="T6"/>
                <a:gd fmla="*/ 142 h 163" name="T7"/>
                <a:gd fmla="*/ 21 w 149" name="T8"/>
                <a:gd fmla="*/ 127 h 163" name="T9"/>
                <a:gd fmla="*/ 0 w 149" name="T10"/>
                <a:gd fmla="*/ 74 h 163" name="T11"/>
                <a:gd fmla="*/ 74 w 149" name="T12"/>
                <a:gd fmla="*/ 0 h 163" name="T13"/>
                <a:gd fmla="*/ 149 w 149" name="T14"/>
                <a:gd fmla="*/ 74 h 163" name="T15"/>
                <a:gd fmla="*/ 127 w 149" name="T16"/>
                <a:gd fmla="*/ 127 h 163" name="T17"/>
                <a:gd fmla="*/ 118 w 149" name="T18"/>
                <a:gd fmla="*/ 142 h 163" name="T19"/>
                <a:gd fmla="*/ 114 w 149" name="T20"/>
                <a:gd fmla="*/ 158 h 163" name="T21"/>
                <a:gd fmla="*/ 113 w 149" name="T22"/>
                <a:gd fmla="*/ 163 h 163" name="T23"/>
                <a:gd fmla="*/ 108 w 149" name="T24"/>
                <a:gd fmla="*/ 163 h 163" name="T25"/>
                <a:gd fmla="*/ 46 w 149" name="T26"/>
                <a:gd fmla="*/ 151 h 163" name="T27"/>
                <a:gd fmla="*/ 103 w 149" name="T28"/>
                <a:gd fmla="*/ 151 h 163" name="T29"/>
                <a:gd fmla="*/ 108 w 149" name="T30"/>
                <a:gd fmla="*/ 136 h 163" name="T31"/>
                <a:gd fmla="*/ 117 w 149" name="T32"/>
                <a:gd fmla="*/ 120 h 163" name="T33"/>
                <a:gd fmla="*/ 136 w 149" name="T34"/>
                <a:gd fmla="*/ 74 h 163" name="T35"/>
                <a:gd fmla="*/ 74 w 149" name="T36"/>
                <a:gd fmla="*/ 12 h 163" name="T37"/>
                <a:gd fmla="*/ 12 w 149" name="T38"/>
                <a:gd fmla="*/ 74 h 163" name="T39"/>
                <a:gd fmla="*/ 31 w 149" name="T40"/>
                <a:gd fmla="*/ 120 h 163" name="T41"/>
                <a:gd fmla="*/ 41 w 149" name="T42"/>
                <a:gd fmla="*/ 136 h 163" name="T43"/>
                <a:gd fmla="*/ 46 w 149" name="T44"/>
                <a:gd fmla="*/ 151 h 163"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63" w="149">
                  <a:moveTo>
                    <a:pt x="108" y="163"/>
                  </a:moveTo>
                  <a:cubicBezTo>
                    <a:pt x="35" y="163"/>
                    <a:pt x="35" y="163"/>
                    <a:pt x="35" y="163"/>
                  </a:cubicBezTo>
                  <a:cubicBezTo>
                    <a:pt x="35" y="158"/>
                    <a:pt x="35" y="158"/>
                    <a:pt x="35" y="158"/>
                  </a:cubicBezTo>
                  <a:cubicBezTo>
                    <a:pt x="34" y="153"/>
                    <a:pt x="32" y="144"/>
                    <a:pt x="30" y="142"/>
                  </a:cubicBezTo>
                  <a:cubicBezTo>
                    <a:pt x="28" y="137"/>
                    <a:pt x="24" y="132"/>
                    <a:pt x="21" y="127"/>
                  </a:cubicBezTo>
                  <a:cubicBezTo>
                    <a:pt x="11" y="112"/>
                    <a:pt x="0" y="95"/>
                    <a:pt x="0" y="74"/>
                  </a:cubicBezTo>
                  <a:cubicBezTo>
                    <a:pt x="0" y="33"/>
                    <a:pt x="33" y="0"/>
                    <a:pt x="74" y="0"/>
                  </a:cubicBezTo>
                  <a:cubicBezTo>
                    <a:pt x="115" y="0"/>
                    <a:pt x="149" y="33"/>
                    <a:pt x="149" y="74"/>
                  </a:cubicBezTo>
                  <a:cubicBezTo>
                    <a:pt x="149" y="95"/>
                    <a:pt x="138" y="112"/>
                    <a:pt x="127" y="127"/>
                  </a:cubicBezTo>
                  <a:cubicBezTo>
                    <a:pt x="124" y="132"/>
                    <a:pt x="121" y="137"/>
                    <a:pt x="118" y="142"/>
                  </a:cubicBezTo>
                  <a:cubicBezTo>
                    <a:pt x="117" y="144"/>
                    <a:pt x="115" y="153"/>
                    <a:pt x="114" y="158"/>
                  </a:cubicBezTo>
                  <a:cubicBezTo>
                    <a:pt x="113" y="163"/>
                    <a:pt x="113" y="163"/>
                    <a:pt x="113" y="163"/>
                  </a:cubicBezTo>
                  <a:lnTo>
                    <a:pt x="108" y="163"/>
                  </a:lnTo>
                  <a:close/>
                  <a:moveTo>
                    <a:pt x="46" y="151"/>
                  </a:moveTo>
                  <a:cubicBezTo>
                    <a:pt x="103" y="151"/>
                    <a:pt x="103" y="151"/>
                    <a:pt x="103" y="151"/>
                  </a:cubicBezTo>
                  <a:cubicBezTo>
                    <a:pt x="104" y="146"/>
                    <a:pt x="105" y="139"/>
                    <a:pt x="108" y="136"/>
                  </a:cubicBezTo>
                  <a:cubicBezTo>
                    <a:pt x="111" y="130"/>
                    <a:pt x="114" y="125"/>
                    <a:pt x="117" y="120"/>
                  </a:cubicBezTo>
                  <a:cubicBezTo>
                    <a:pt x="127" y="106"/>
                    <a:pt x="136" y="92"/>
                    <a:pt x="136" y="74"/>
                  </a:cubicBezTo>
                  <a:cubicBezTo>
                    <a:pt x="136" y="40"/>
                    <a:pt x="109" y="12"/>
                    <a:pt x="74" y="12"/>
                  </a:cubicBezTo>
                  <a:cubicBezTo>
                    <a:pt x="40" y="12"/>
                    <a:pt x="12" y="40"/>
                    <a:pt x="12" y="74"/>
                  </a:cubicBezTo>
                  <a:cubicBezTo>
                    <a:pt x="12" y="92"/>
                    <a:pt x="21" y="106"/>
                    <a:pt x="31" y="120"/>
                  </a:cubicBezTo>
                  <a:cubicBezTo>
                    <a:pt x="35" y="125"/>
                    <a:pt x="38" y="130"/>
                    <a:pt x="41" y="136"/>
                  </a:cubicBezTo>
                  <a:cubicBezTo>
                    <a:pt x="43" y="139"/>
                    <a:pt x="45" y="146"/>
                    <a:pt x="46" y="15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latin typeface="Arial"/>
                <a:ea typeface="微软雅黑"/>
                <a:sym typeface="Arial"/>
              </a:endParaRPr>
            </a:p>
          </p:txBody>
        </p:sp>
        <p:sp>
          <p:nvSpPr>
            <p:cNvPr id="17" name="Freeform 10">
              <a:extLst>
                <a:ext uri="{FF2B5EF4-FFF2-40B4-BE49-F238E27FC236}">
                  <a16:creationId xmlns:a16="http://schemas.microsoft.com/office/drawing/2014/main" id="{0B1BAF7F-44BA-4271-82AC-FDD0FDAFFA91}"/>
                </a:ext>
              </a:extLst>
            </p:cNvPr>
            <p:cNvSpPr/>
            <p:nvPr/>
          </p:nvSpPr>
          <p:spPr bwMode="auto">
            <a:xfrm>
              <a:off x="1884060" y="2729182"/>
              <a:ext cx="195263" cy="128588"/>
            </a:xfrm>
            <a:custGeom>
              <a:gdLst>
                <a:gd fmla="*/ 0 w 74" name="T0"/>
                <a:gd fmla="*/ 0 h 49" name="T1"/>
                <a:gd fmla="*/ 0 w 74" name="T2"/>
                <a:gd fmla="*/ 20 h 49" name="T3"/>
                <a:gd fmla="*/ 37 w 74" name="T4"/>
                <a:gd fmla="*/ 49 h 49" name="T5"/>
                <a:gd fmla="*/ 41 w 74" name="T6"/>
                <a:gd fmla="*/ 49 h 49" name="T7"/>
                <a:gd fmla="*/ 74 w 74" name="T8"/>
                <a:gd fmla="*/ 20 h 49" name="T9"/>
                <a:gd fmla="*/ 74 w 74" name="T10"/>
                <a:gd fmla="*/ 0 h 49" name="T11"/>
                <a:gd fmla="*/ 0 w 74" name="T12"/>
                <a:gd fmla="*/ 0 h 49" name="T13"/>
              </a:gdLst>
              <a:cxnLst>
                <a:cxn ang="0">
                  <a:pos x="T0" y="T1"/>
                </a:cxn>
                <a:cxn ang="0">
                  <a:pos x="T2" y="T3"/>
                </a:cxn>
                <a:cxn ang="0">
                  <a:pos x="T4" y="T5"/>
                </a:cxn>
                <a:cxn ang="0">
                  <a:pos x="T6" y="T7"/>
                </a:cxn>
                <a:cxn ang="0">
                  <a:pos x="T8" y="T9"/>
                </a:cxn>
                <a:cxn ang="0">
                  <a:pos x="T10" y="T11"/>
                </a:cxn>
                <a:cxn ang="0">
                  <a:pos x="T12" y="T13"/>
                </a:cxn>
              </a:cxnLst>
              <a:rect b="b" l="0" r="r" t="0"/>
              <a:pathLst>
                <a:path h="49" w="74">
                  <a:moveTo>
                    <a:pt x="0" y="0"/>
                  </a:moveTo>
                  <a:cubicBezTo>
                    <a:pt x="0" y="20"/>
                    <a:pt x="0" y="20"/>
                    <a:pt x="0" y="20"/>
                  </a:cubicBezTo>
                  <a:cubicBezTo>
                    <a:pt x="0" y="36"/>
                    <a:pt x="17" y="49"/>
                    <a:pt x="37" y="49"/>
                  </a:cubicBezTo>
                  <a:cubicBezTo>
                    <a:pt x="41" y="49"/>
                    <a:pt x="41" y="49"/>
                    <a:pt x="41" y="49"/>
                  </a:cubicBezTo>
                  <a:cubicBezTo>
                    <a:pt x="61" y="49"/>
                    <a:pt x="74" y="36"/>
                    <a:pt x="74" y="20"/>
                  </a:cubicBezTo>
                  <a:cubicBezTo>
                    <a:pt x="74" y="0"/>
                    <a:pt x="74" y="0"/>
                    <a:pt x="74" y="0"/>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latin typeface="Arial"/>
                <a:ea typeface="微软雅黑"/>
                <a:sym typeface="Arial"/>
              </a:endParaRPr>
            </a:p>
          </p:txBody>
        </p:sp>
        <p:sp>
          <p:nvSpPr>
            <p:cNvPr id="18" name="Freeform 11">
              <a:extLst>
                <a:ext uri="{FF2B5EF4-FFF2-40B4-BE49-F238E27FC236}">
                  <a16:creationId xmlns:a16="http://schemas.microsoft.com/office/drawing/2014/main" id="{EBE6DEF2-29CE-44B7-88FD-13115B50D30E}"/>
                </a:ext>
              </a:extLst>
            </p:cNvPr>
            <p:cNvSpPr/>
            <p:nvPr/>
          </p:nvSpPr>
          <p:spPr bwMode="auto">
            <a:xfrm>
              <a:off x="1872947" y="2459307"/>
              <a:ext cx="223838" cy="179388"/>
            </a:xfrm>
            <a:custGeom>
              <a:gdLst>
                <a:gd fmla="*/ 83 w 85" name="T0"/>
                <a:gd fmla="*/ 9 h 68" name="T1"/>
                <a:gd fmla="*/ 62 w 85" name="T2"/>
                <a:gd fmla="*/ 66 h 68" name="T3"/>
                <a:gd fmla="*/ 62 w 85" name="T4"/>
                <a:gd fmla="*/ 68 h 68" name="T5"/>
                <a:gd fmla="*/ 52 w 85" name="T6"/>
                <a:gd fmla="*/ 68 h 68" name="T7"/>
                <a:gd fmla="*/ 53 w 85" name="T8"/>
                <a:gd fmla="*/ 66 h 68" name="T9"/>
                <a:gd fmla="*/ 67 w 85" name="T10"/>
                <a:gd fmla="*/ 17 h 68" name="T11"/>
                <a:gd fmla="*/ 67 w 85" name="T12"/>
                <a:gd fmla="*/ 17 h 68" name="T13"/>
                <a:gd fmla="*/ 66 w 85" name="T14"/>
                <a:gd fmla="*/ 17 h 68" name="T15"/>
                <a:gd fmla="*/ 55 w 85" name="T16"/>
                <a:gd fmla="*/ 13 h 68" name="T17"/>
                <a:gd fmla="*/ 44 w 85" name="T18"/>
                <a:gd fmla="*/ 17 h 68" name="T19"/>
                <a:gd fmla="*/ 30 w 85" name="T20"/>
                <a:gd fmla="*/ 12 h 68" name="T21"/>
                <a:gd fmla="*/ 17 w 85" name="T22"/>
                <a:gd fmla="*/ 16 h 68" name="T23"/>
                <a:gd fmla="*/ 30 w 85" name="T24"/>
                <a:gd fmla="*/ 66 h 68" name="T25"/>
                <a:gd fmla="*/ 31 w 85" name="T26"/>
                <a:gd fmla="*/ 68 h 68" name="T27"/>
                <a:gd fmla="*/ 21 w 85" name="T28"/>
                <a:gd fmla="*/ 68 h 68" name="T29"/>
                <a:gd fmla="*/ 21 w 85" name="T30"/>
                <a:gd fmla="*/ 66 h 68" name="T31"/>
                <a:gd fmla="*/ 2 w 85" name="T32"/>
                <a:gd fmla="*/ 9 h 68" name="T33"/>
                <a:gd fmla="*/ 2 w 85" name="T34"/>
                <a:gd fmla="*/ 9 h 68" name="T35"/>
                <a:gd fmla="*/ 1 w 85" name="T36"/>
                <a:gd fmla="*/ 8 h 68" name="T37"/>
                <a:gd fmla="*/ 1 w 85" name="T38"/>
                <a:gd fmla="*/ 8 h 68" name="T39"/>
                <a:gd fmla="*/ 1 w 85" name="T40"/>
                <a:gd fmla="*/ 7 h 68" name="T41"/>
                <a:gd fmla="*/ 2 w 85" name="T42"/>
                <a:gd fmla="*/ 1 h 68" name="T43"/>
                <a:gd fmla="*/ 9 w 85" name="T44"/>
                <a:gd fmla="*/ 3 h 68" name="T45"/>
                <a:gd fmla="*/ 9 w 85" name="T46"/>
                <a:gd fmla="*/ 3 h 68" name="T47"/>
                <a:gd fmla="*/ 16 w 85" name="T48"/>
                <a:gd fmla="*/ 7 h 68" name="T49"/>
                <a:gd fmla="*/ 27 w 85" name="T50"/>
                <a:gd fmla="*/ 2 h 68" name="T51"/>
                <a:gd fmla="*/ 31 w 85" name="T52"/>
                <a:gd fmla="*/ 1 h 68" name="T53"/>
                <a:gd fmla="*/ 34 w 85" name="T54"/>
                <a:gd fmla="*/ 3 h 68" name="T55"/>
                <a:gd fmla="*/ 43 w 85" name="T56"/>
                <a:gd fmla="*/ 8 h 68" name="T57"/>
                <a:gd fmla="*/ 52 w 85" name="T58"/>
                <a:gd fmla="*/ 3 h 68" name="T59"/>
                <a:gd fmla="*/ 55 w 85" name="T60"/>
                <a:gd fmla="*/ 1 h 68" name="T61"/>
                <a:gd fmla="*/ 59 w 85" name="T62"/>
                <a:gd fmla="*/ 3 h 68" name="T63"/>
                <a:gd fmla="*/ 66 w 85" name="T64"/>
                <a:gd fmla="*/ 8 h 68" name="T65"/>
                <a:gd fmla="*/ 66 w 85" name="T66"/>
                <a:gd fmla="*/ 8 h 68" name="T67"/>
                <a:gd fmla="*/ 76 w 85" name="T68"/>
                <a:gd fmla="*/ 3 h 68" name="T69"/>
                <a:gd fmla="*/ 82 w 85" name="T70"/>
                <a:gd fmla="*/ 2 h 68" name="T71"/>
                <a:gd fmla="*/ 83 w 85" name="T72"/>
                <a:gd fmla="*/ 9 h 68"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68" w="85">
                  <a:moveTo>
                    <a:pt x="83" y="9"/>
                  </a:moveTo>
                  <a:cubicBezTo>
                    <a:pt x="71" y="25"/>
                    <a:pt x="64" y="44"/>
                    <a:pt x="62" y="66"/>
                  </a:cubicBezTo>
                  <a:cubicBezTo>
                    <a:pt x="62" y="68"/>
                    <a:pt x="62" y="68"/>
                    <a:pt x="62" y="68"/>
                  </a:cubicBezTo>
                  <a:cubicBezTo>
                    <a:pt x="52" y="68"/>
                    <a:pt x="52" y="68"/>
                    <a:pt x="52" y="68"/>
                  </a:cubicBezTo>
                  <a:cubicBezTo>
                    <a:pt x="53" y="66"/>
                    <a:pt x="53" y="66"/>
                    <a:pt x="53" y="66"/>
                  </a:cubicBezTo>
                  <a:cubicBezTo>
                    <a:pt x="55" y="48"/>
                    <a:pt x="59" y="32"/>
                    <a:pt x="67" y="17"/>
                  </a:cubicBezTo>
                  <a:cubicBezTo>
                    <a:pt x="67" y="17"/>
                    <a:pt x="67" y="17"/>
                    <a:pt x="67" y="17"/>
                  </a:cubicBezTo>
                  <a:cubicBezTo>
                    <a:pt x="66" y="17"/>
                    <a:pt x="66" y="17"/>
                    <a:pt x="66" y="17"/>
                  </a:cubicBezTo>
                  <a:cubicBezTo>
                    <a:pt x="63" y="17"/>
                    <a:pt x="59" y="16"/>
                    <a:pt x="55" y="13"/>
                  </a:cubicBezTo>
                  <a:cubicBezTo>
                    <a:pt x="52" y="16"/>
                    <a:pt x="48" y="17"/>
                    <a:pt x="44" y="17"/>
                  </a:cubicBezTo>
                  <a:cubicBezTo>
                    <a:pt x="39" y="17"/>
                    <a:pt x="34" y="16"/>
                    <a:pt x="30" y="12"/>
                  </a:cubicBezTo>
                  <a:cubicBezTo>
                    <a:pt x="26" y="15"/>
                    <a:pt x="21" y="17"/>
                    <a:pt x="17" y="16"/>
                  </a:cubicBezTo>
                  <a:cubicBezTo>
                    <a:pt x="28" y="38"/>
                    <a:pt x="30" y="59"/>
                    <a:pt x="30" y="66"/>
                  </a:cubicBezTo>
                  <a:cubicBezTo>
                    <a:pt x="31" y="68"/>
                    <a:pt x="31" y="68"/>
                    <a:pt x="31" y="68"/>
                  </a:cubicBezTo>
                  <a:cubicBezTo>
                    <a:pt x="21" y="68"/>
                    <a:pt x="21" y="68"/>
                    <a:pt x="21" y="68"/>
                  </a:cubicBezTo>
                  <a:cubicBezTo>
                    <a:pt x="21" y="66"/>
                    <a:pt x="21" y="66"/>
                    <a:pt x="21" y="66"/>
                  </a:cubicBezTo>
                  <a:cubicBezTo>
                    <a:pt x="21" y="58"/>
                    <a:pt x="17" y="31"/>
                    <a:pt x="2" y="9"/>
                  </a:cubicBezTo>
                  <a:cubicBezTo>
                    <a:pt x="2" y="9"/>
                    <a:pt x="2" y="9"/>
                    <a:pt x="2" y="9"/>
                  </a:cubicBezTo>
                  <a:cubicBezTo>
                    <a:pt x="1" y="8"/>
                    <a:pt x="1" y="8"/>
                    <a:pt x="1" y="8"/>
                  </a:cubicBezTo>
                  <a:cubicBezTo>
                    <a:pt x="1" y="8"/>
                    <a:pt x="1" y="8"/>
                    <a:pt x="1" y="8"/>
                  </a:cubicBezTo>
                  <a:cubicBezTo>
                    <a:pt x="1" y="7"/>
                    <a:pt x="1" y="7"/>
                    <a:pt x="1" y="7"/>
                  </a:cubicBezTo>
                  <a:cubicBezTo>
                    <a:pt x="0" y="5"/>
                    <a:pt x="0" y="3"/>
                    <a:pt x="2" y="1"/>
                  </a:cubicBezTo>
                  <a:cubicBezTo>
                    <a:pt x="5" y="0"/>
                    <a:pt x="7" y="1"/>
                    <a:pt x="9" y="3"/>
                  </a:cubicBezTo>
                  <a:cubicBezTo>
                    <a:pt x="9" y="3"/>
                    <a:pt x="9" y="3"/>
                    <a:pt x="9" y="3"/>
                  </a:cubicBezTo>
                  <a:cubicBezTo>
                    <a:pt x="11" y="5"/>
                    <a:pt x="14" y="7"/>
                    <a:pt x="16" y="7"/>
                  </a:cubicBezTo>
                  <a:cubicBezTo>
                    <a:pt x="20" y="7"/>
                    <a:pt x="23" y="6"/>
                    <a:pt x="27" y="2"/>
                  </a:cubicBezTo>
                  <a:cubicBezTo>
                    <a:pt x="28" y="1"/>
                    <a:pt x="29" y="1"/>
                    <a:pt x="31" y="1"/>
                  </a:cubicBezTo>
                  <a:cubicBezTo>
                    <a:pt x="32" y="1"/>
                    <a:pt x="33" y="2"/>
                    <a:pt x="34" y="3"/>
                  </a:cubicBezTo>
                  <a:cubicBezTo>
                    <a:pt x="37" y="6"/>
                    <a:pt x="40" y="8"/>
                    <a:pt x="43" y="8"/>
                  </a:cubicBezTo>
                  <a:cubicBezTo>
                    <a:pt x="47" y="8"/>
                    <a:pt x="50" y="5"/>
                    <a:pt x="52" y="3"/>
                  </a:cubicBezTo>
                  <a:cubicBezTo>
                    <a:pt x="53" y="2"/>
                    <a:pt x="54" y="1"/>
                    <a:pt x="55" y="1"/>
                  </a:cubicBezTo>
                  <a:cubicBezTo>
                    <a:pt x="57" y="1"/>
                    <a:pt x="58" y="2"/>
                    <a:pt x="59" y="3"/>
                  </a:cubicBezTo>
                  <a:cubicBezTo>
                    <a:pt x="61" y="6"/>
                    <a:pt x="63" y="8"/>
                    <a:pt x="66" y="8"/>
                  </a:cubicBezTo>
                  <a:cubicBezTo>
                    <a:pt x="66" y="8"/>
                    <a:pt x="66" y="8"/>
                    <a:pt x="66" y="8"/>
                  </a:cubicBezTo>
                  <a:cubicBezTo>
                    <a:pt x="70" y="8"/>
                    <a:pt x="73" y="6"/>
                    <a:pt x="76" y="3"/>
                  </a:cubicBezTo>
                  <a:cubicBezTo>
                    <a:pt x="78" y="1"/>
                    <a:pt x="81" y="1"/>
                    <a:pt x="82" y="2"/>
                  </a:cubicBezTo>
                  <a:cubicBezTo>
                    <a:pt x="84" y="4"/>
                    <a:pt x="85" y="7"/>
                    <a:pt x="83" y="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latin typeface="Arial"/>
                <a:ea typeface="微软雅黑"/>
                <a:sym typeface="Arial"/>
              </a:endParaRPr>
            </a:p>
          </p:txBody>
        </p:sp>
      </p:grpSp>
      <p:sp>
        <p:nvSpPr>
          <p:cNvPr id="19" name="Freeform 13">
            <a:extLst>
              <a:ext uri="{FF2B5EF4-FFF2-40B4-BE49-F238E27FC236}">
                <a16:creationId xmlns:a16="http://schemas.microsoft.com/office/drawing/2014/main" id="{A67F076D-139E-4DAC-831A-A5B8954A21CE}"/>
              </a:ext>
            </a:extLst>
          </p:cNvPr>
          <p:cNvSpPr>
            <a:spLocks noEditPoints="1"/>
          </p:cNvSpPr>
          <p:nvPr/>
        </p:nvSpPr>
        <p:spPr bwMode="auto">
          <a:xfrm>
            <a:off x="7680477" y="5020085"/>
            <a:ext cx="425562" cy="728974"/>
          </a:xfrm>
          <a:custGeom>
            <a:gdLst>
              <a:gd fmla="*/ 73 w 130" name="T0"/>
              <a:gd fmla="*/ 98 h 222" name="T1"/>
              <a:gd fmla="*/ 118 w 130" name="T2"/>
              <a:gd fmla="*/ 116 h 222" name="T3"/>
              <a:gd fmla="*/ 130 w 130" name="T4"/>
              <a:gd fmla="*/ 149 h 222" name="T5"/>
              <a:gd fmla="*/ 115 w 130" name="T6"/>
              <a:gd fmla="*/ 186 h 222" name="T7"/>
              <a:gd fmla="*/ 73 w 130" name="T8"/>
              <a:gd fmla="*/ 203 h 222" name="T9"/>
              <a:gd fmla="*/ 73 w 130" name="T10"/>
              <a:gd fmla="*/ 222 h 222" name="T11"/>
              <a:gd fmla="*/ 58 w 130" name="T12"/>
              <a:gd fmla="*/ 222 h 222" name="T13"/>
              <a:gd fmla="*/ 58 w 130" name="T14"/>
              <a:gd fmla="*/ 203 h 222" name="T15"/>
              <a:gd fmla="*/ 0 w 130" name="T16"/>
              <a:gd fmla="*/ 150 h 222" name="T17"/>
              <a:gd fmla="*/ 26 w 130" name="T18"/>
              <a:gd fmla="*/ 150 h 222" name="T19"/>
              <a:gd fmla="*/ 58 w 130" name="T20"/>
              <a:gd fmla="*/ 185 h 222" name="T21"/>
              <a:gd fmla="*/ 58 w 130" name="T22"/>
              <a:gd fmla="*/ 117 h 222" name="T23"/>
              <a:gd fmla="*/ 4 w 130" name="T24"/>
              <a:gd fmla="*/ 69 h 222" name="T25"/>
              <a:gd fmla="*/ 19 w 130" name="T26"/>
              <a:gd fmla="*/ 34 h 222" name="T27"/>
              <a:gd fmla="*/ 58 w 130" name="T28"/>
              <a:gd fmla="*/ 19 h 222" name="T29"/>
              <a:gd fmla="*/ 58 w 130" name="T30"/>
              <a:gd fmla="*/ 0 h 222" name="T31"/>
              <a:gd fmla="*/ 73 w 130" name="T32"/>
              <a:gd fmla="*/ 0 h 222" name="T33"/>
              <a:gd fmla="*/ 73 w 130" name="T34"/>
              <a:gd fmla="*/ 19 h 222" name="T35"/>
              <a:gd fmla="*/ 125 w 130" name="T36"/>
              <a:gd fmla="*/ 63 h 222" name="T37"/>
              <a:gd fmla="*/ 99 w 130" name="T38"/>
              <a:gd fmla="*/ 63 h 222" name="T39"/>
              <a:gd fmla="*/ 73 w 130" name="T40"/>
              <a:gd fmla="*/ 37 h 222" name="T41"/>
              <a:gd fmla="*/ 73 w 130" name="T42"/>
              <a:gd fmla="*/ 98 h 222" name="T43"/>
              <a:gd fmla="*/ 58 w 130" name="T44"/>
              <a:gd fmla="*/ 96 h 222" name="T45"/>
              <a:gd fmla="*/ 58 w 130" name="T46"/>
              <a:gd fmla="*/ 37 h 222" name="T47"/>
              <a:gd fmla="*/ 30 w 130" name="T48"/>
              <a:gd fmla="*/ 67 h 222" name="T49"/>
              <a:gd fmla="*/ 38 w 130" name="T50"/>
              <a:gd fmla="*/ 86 h 222" name="T51"/>
              <a:gd fmla="*/ 58 w 130" name="T52"/>
              <a:gd fmla="*/ 96 h 222" name="T53"/>
              <a:gd fmla="*/ 73 w 130" name="T54"/>
              <a:gd fmla="*/ 185 h 222" name="T55"/>
              <a:gd fmla="*/ 104 w 130" name="T56"/>
              <a:gd fmla="*/ 150 h 222" name="T57"/>
              <a:gd fmla="*/ 97 w 130" name="T58"/>
              <a:gd fmla="*/ 131 h 222" name="T59"/>
              <a:gd fmla="*/ 73 w 130" name="T60"/>
              <a:gd fmla="*/ 120 h 222" name="T61"/>
              <a:gd fmla="*/ 73 w 130" name="T62"/>
              <a:gd fmla="*/ 185 h 222"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221" w="130">
                <a:moveTo>
                  <a:pt x="73" y="98"/>
                </a:moveTo>
                <a:cubicBezTo>
                  <a:pt x="95" y="103"/>
                  <a:pt x="110" y="109"/>
                  <a:pt x="118" y="116"/>
                </a:cubicBezTo>
                <a:cubicBezTo>
                  <a:pt x="126" y="124"/>
                  <a:pt x="130" y="135"/>
                  <a:pt x="130" y="149"/>
                </a:cubicBezTo>
                <a:cubicBezTo>
                  <a:pt x="130" y="163"/>
                  <a:pt x="125" y="175"/>
                  <a:pt x="115" y="186"/>
                </a:cubicBezTo>
                <a:cubicBezTo>
                  <a:pt x="105" y="196"/>
                  <a:pt x="91" y="202"/>
                  <a:pt x="73" y="203"/>
                </a:cubicBezTo>
                <a:cubicBezTo>
                  <a:pt x="73" y="222"/>
                  <a:pt x="73" y="222"/>
                  <a:pt x="73" y="222"/>
                </a:cubicBezTo>
                <a:cubicBezTo>
                  <a:pt x="58" y="222"/>
                  <a:pt x="58" y="222"/>
                  <a:pt x="58" y="222"/>
                </a:cubicBezTo>
                <a:cubicBezTo>
                  <a:pt x="58" y="203"/>
                  <a:pt x="58" y="203"/>
                  <a:pt x="58" y="203"/>
                </a:cubicBezTo>
                <a:cubicBezTo>
                  <a:pt x="22" y="200"/>
                  <a:pt x="2" y="182"/>
                  <a:pt x="0" y="150"/>
                </a:cubicBezTo>
                <a:cubicBezTo>
                  <a:pt x="26" y="150"/>
                  <a:pt x="26" y="150"/>
                  <a:pt x="26" y="150"/>
                </a:cubicBezTo>
                <a:cubicBezTo>
                  <a:pt x="28" y="170"/>
                  <a:pt x="39" y="182"/>
                  <a:pt x="58" y="185"/>
                </a:cubicBezTo>
                <a:cubicBezTo>
                  <a:pt x="58" y="117"/>
                  <a:pt x="58" y="117"/>
                  <a:pt x="58" y="117"/>
                </a:cubicBezTo>
                <a:cubicBezTo>
                  <a:pt x="22" y="110"/>
                  <a:pt x="4" y="94"/>
                  <a:pt x="4" y="69"/>
                </a:cubicBezTo>
                <a:cubicBezTo>
                  <a:pt x="4" y="54"/>
                  <a:pt x="9" y="43"/>
                  <a:pt x="19" y="34"/>
                </a:cubicBezTo>
                <a:cubicBezTo>
                  <a:pt x="28" y="25"/>
                  <a:pt x="42" y="20"/>
                  <a:pt x="58" y="19"/>
                </a:cubicBezTo>
                <a:cubicBezTo>
                  <a:pt x="58" y="0"/>
                  <a:pt x="58" y="0"/>
                  <a:pt x="58" y="0"/>
                </a:cubicBezTo>
                <a:cubicBezTo>
                  <a:pt x="73" y="0"/>
                  <a:pt x="73" y="0"/>
                  <a:pt x="73" y="0"/>
                </a:cubicBezTo>
                <a:cubicBezTo>
                  <a:pt x="73" y="19"/>
                  <a:pt x="73" y="19"/>
                  <a:pt x="73" y="19"/>
                </a:cubicBezTo>
                <a:cubicBezTo>
                  <a:pt x="105" y="21"/>
                  <a:pt x="122" y="35"/>
                  <a:pt x="125" y="63"/>
                </a:cubicBezTo>
                <a:cubicBezTo>
                  <a:pt x="99" y="63"/>
                  <a:pt x="99" y="63"/>
                  <a:pt x="99" y="63"/>
                </a:cubicBezTo>
                <a:cubicBezTo>
                  <a:pt x="98" y="48"/>
                  <a:pt x="89" y="39"/>
                  <a:pt x="73" y="37"/>
                </a:cubicBezTo>
                <a:lnTo>
                  <a:pt x="73" y="98"/>
                </a:lnTo>
                <a:close/>
                <a:moveTo>
                  <a:pt x="58" y="96"/>
                </a:moveTo>
                <a:cubicBezTo>
                  <a:pt x="58" y="37"/>
                  <a:pt x="58" y="37"/>
                  <a:pt x="58" y="37"/>
                </a:cubicBezTo>
                <a:cubicBezTo>
                  <a:pt x="39" y="40"/>
                  <a:pt x="30" y="50"/>
                  <a:pt x="30" y="67"/>
                </a:cubicBezTo>
                <a:cubicBezTo>
                  <a:pt x="30" y="76"/>
                  <a:pt x="33" y="82"/>
                  <a:pt x="38" y="86"/>
                </a:cubicBezTo>
                <a:cubicBezTo>
                  <a:pt x="43" y="91"/>
                  <a:pt x="50" y="94"/>
                  <a:pt x="58" y="96"/>
                </a:cubicBezTo>
                <a:close/>
                <a:moveTo>
                  <a:pt x="73" y="185"/>
                </a:moveTo>
                <a:cubicBezTo>
                  <a:pt x="93" y="182"/>
                  <a:pt x="104" y="171"/>
                  <a:pt x="104" y="150"/>
                </a:cubicBezTo>
                <a:cubicBezTo>
                  <a:pt x="104" y="142"/>
                  <a:pt x="102" y="135"/>
                  <a:pt x="97" y="131"/>
                </a:cubicBezTo>
                <a:cubicBezTo>
                  <a:pt x="93" y="126"/>
                  <a:pt x="85" y="122"/>
                  <a:pt x="73" y="120"/>
                </a:cubicBezTo>
                <a:lnTo>
                  <a:pt x="73" y="18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latin typeface="Arial"/>
              <a:ea typeface="微软雅黑"/>
              <a:sym typeface="Arial"/>
            </a:endParaRPr>
          </a:p>
        </p:txBody>
      </p:sp>
      <p:sp>
        <p:nvSpPr>
          <p:cNvPr id="20" name="Freeform 19">
            <a:extLst>
              <a:ext uri="{FF2B5EF4-FFF2-40B4-BE49-F238E27FC236}">
                <a16:creationId xmlns:a16="http://schemas.microsoft.com/office/drawing/2014/main" id="{B01422BA-1F0B-4660-8C94-7F7297F6019D}"/>
              </a:ext>
            </a:extLst>
          </p:cNvPr>
          <p:cNvSpPr>
            <a:spLocks noEditPoints="1"/>
          </p:cNvSpPr>
          <p:nvPr/>
        </p:nvSpPr>
        <p:spPr bwMode="auto">
          <a:xfrm>
            <a:off x="4278140" y="3975078"/>
            <a:ext cx="599992" cy="600802"/>
          </a:xfrm>
          <a:custGeom>
            <a:gdLst>
              <a:gd fmla="*/ 281 w 311" name="T0"/>
              <a:gd fmla="*/ 130 h 312" name="T1"/>
              <a:gd fmla="*/ 311 w 311" name="T2"/>
              <a:gd fmla="*/ 116 h 312" name="T3"/>
              <a:gd fmla="*/ 294 w 311" name="T4"/>
              <a:gd fmla="*/ 75 h 312" name="T5"/>
              <a:gd fmla="*/ 263 w 311" name="T6"/>
              <a:gd fmla="*/ 86 h 312" name="T7"/>
              <a:gd fmla="*/ 226 w 311" name="T8"/>
              <a:gd fmla="*/ 48 h 312" name="T9"/>
              <a:gd fmla="*/ 237 w 311" name="T10"/>
              <a:gd fmla="*/ 17 h 312" name="T11"/>
              <a:gd fmla="*/ 197 w 311" name="T12"/>
              <a:gd fmla="*/ 0 h 312" name="T13"/>
              <a:gd fmla="*/ 183 w 311" name="T14"/>
              <a:gd fmla="*/ 30 h 312" name="T15"/>
              <a:gd fmla="*/ 129 w 311" name="T16"/>
              <a:gd fmla="*/ 30 h 312" name="T17"/>
              <a:gd fmla="*/ 115 w 311" name="T18"/>
              <a:gd fmla="*/ 0 h 312" name="T19"/>
              <a:gd fmla="*/ 75 w 311" name="T20"/>
              <a:gd fmla="*/ 17 h 312" name="T21"/>
              <a:gd fmla="*/ 86 w 311" name="T22"/>
              <a:gd fmla="*/ 48 h 312" name="T23"/>
              <a:gd fmla="*/ 48 w 311" name="T24"/>
              <a:gd fmla="*/ 85 h 312" name="T25"/>
              <a:gd fmla="*/ 17 w 311" name="T26"/>
              <a:gd fmla="*/ 74 h 312" name="T27"/>
              <a:gd fmla="*/ 0 w 311" name="T28"/>
              <a:gd fmla="*/ 114 h 312" name="T29"/>
              <a:gd fmla="*/ 30 w 311" name="T30"/>
              <a:gd fmla="*/ 129 h 312" name="T31"/>
              <a:gd fmla="*/ 30 w 311" name="T32"/>
              <a:gd fmla="*/ 182 h 312" name="T33"/>
              <a:gd fmla="*/ 0 w 311" name="T34"/>
              <a:gd fmla="*/ 196 h 312" name="T35"/>
              <a:gd fmla="*/ 16 w 311" name="T36"/>
              <a:gd fmla="*/ 236 h 312" name="T37"/>
              <a:gd fmla="*/ 47 w 311" name="T38"/>
              <a:gd fmla="*/ 225 h 312" name="T39"/>
              <a:gd fmla="*/ 85 w 311" name="T40"/>
              <a:gd fmla="*/ 263 h 312" name="T41"/>
              <a:gd fmla="*/ 73 w 311" name="T42"/>
              <a:gd fmla="*/ 294 h 312" name="T43"/>
              <a:gd fmla="*/ 114 w 311" name="T44"/>
              <a:gd fmla="*/ 311 h 312" name="T45"/>
              <a:gd fmla="*/ 128 w 311" name="T46"/>
              <a:gd fmla="*/ 281 h 312" name="T47"/>
              <a:gd fmla="*/ 181 w 311" name="T48"/>
              <a:gd fmla="*/ 282 h 312" name="T49"/>
              <a:gd fmla="*/ 195 w 311" name="T50"/>
              <a:gd fmla="*/ 312 h 312" name="T51"/>
              <a:gd fmla="*/ 236 w 311" name="T52"/>
              <a:gd fmla="*/ 295 h 312" name="T53"/>
              <a:gd fmla="*/ 225 w 311" name="T54"/>
              <a:gd fmla="*/ 264 h 312" name="T55"/>
              <a:gd fmla="*/ 263 w 311" name="T56"/>
              <a:gd fmla="*/ 226 h 312" name="T57"/>
              <a:gd fmla="*/ 294 w 311" name="T58"/>
              <a:gd fmla="*/ 238 h 312" name="T59"/>
              <a:gd fmla="*/ 311 w 311" name="T60"/>
              <a:gd fmla="*/ 197 h 312" name="T61"/>
              <a:gd fmla="*/ 281 w 311" name="T62"/>
              <a:gd fmla="*/ 183 h 312" name="T63"/>
              <a:gd fmla="*/ 281 w 311" name="T64"/>
              <a:gd fmla="*/ 130 h 312" name="T65"/>
              <a:gd fmla="*/ 155 w 311" name="T66"/>
              <a:gd fmla="*/ 254 h 312" name="T67"/>
              <a:gd fmla="*/ 57 w 311" name="T68"/>
              <a:gd fmla="*/ 156 h 312" name="T69"/>
              <a:gd fmla="*/ 155 w 311" name="T70"/>
              <a:gd fmla="*/ 57 h 312" name="T71"/>
              <a:gd fmla="*/ 254 w 311" name="T72"/>
              <a:gd fmla="*/ 156 h 312" name="T73"/>
              <a:gd fmla="*/ 155 w 311" name="T74"/>
              <a:gd fmla="*/ 254 h 312"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312" w="311">
                <a:moveTo>
                  <a:pt x="281" y="130"/>
                </a:moveTo>
                <a:cubicBezTo>
                  <a:pt x="311" y="116"/>
                  <a:pt x="311" y="116"/>
                  <a:pt x="311" y="116"/>
                </a:cubicBezTo>
                <a:cubicBezTo>
                  <a:pt x="294" y="75"/>
                  <a:pt x="294" y="75"/>
                  <a:pt x="294" y="75"/>
                </a:cubicBezTo>
                <a:cubicBezTo>
                  <a:pt x="263" y="86"/>
                  <a:pt x="263" y="86"/>
                  <a:pt x="263" y="86"/>
                </a:cubicBezTo>
                <a:cubicBezTo>
                  <a:pt x="253" y="71"/>
                  <a:pt x="240" y="58"/>
                  <a:pt x="226" y="48"/>
                </a:cubicBezTo>
                <a:cubicBezTo>
                  <a:pt x="237" y="17"/>
                  <a:pt x="237" y="17"/>
                  <a:pt x="237" y="17"/>
                </a:cubicBezTo>
                <a:cubicBezTo>
                  <a:pt x="197" y="0"/>
                  <a:pt x="197" y="0"/>
                  <a:pt x="197" y="0"/>
                </a:cubicBezTo>
                <a:cubicBezTo>
                  <a:pt x="183" y="30"/>
                  <a:pt x="183" y="30"/>
                  <a:pt x="183" y="30"/>
                </a:cubicBezTo>
                <a:cubicBezTo>
                  <a:pt x="165" y="27"/>
                  <a:pt x="147" y="26"/>
                  <a:pt x="129" y="30"/>
                </a:cubicBezTo>
                <a:cubicBezTo>
                  <a:pt x="115" y="0"/>
                  <a:pt x="115" y="0"/>
                  <a:pt x="115" y="0"/>
                </a:cubicBezTo>
                <a:cubicBezTo>
                  <a:pt x="75" y="17"/>
                  <a:pt x="75" y="17"/>
                  <a:pt x="75" y="17"/>
                </a:cubicBezTo>
                <a:cubicBezTo>
                  <a:pt x="86" y="48"/>
                  <a:pt x="86" y="48"/>
                  <a:pt x="86" y="48"/>
                </a:cubicBezTo>
                <a:cubicBezTo>
                  <a:pt x="70" y="58"/>
                  <a:pt x="58" y="71"/>
                  <a:pt x="48" y="85"/>
                </a:cubicBezTo>
                <a:cubicBezTo>
                  <a:pt x="17" y="74"/>
                  <a:pt x="17" y="74"/>
                  <a:pt x="17" y="74"/>
                </a:cubicBezTo>
                <a:cubicBezTo>
                  <a:pt x="0" y="114"/>
                  <a:pt x="0" y="114"/>
                  <a:pt x="0" y="114"/>
                </a:cubicBezTo>
                <a:cubicBezTo>
                  <a:pt x="30" y="129"/>
                  <a:pt x="30" y="129"/>
                  <a:pt x="30" y="129"/>
                </a:cubicBezTo>
                <a:cubicBezTo>
                  <a:pt x="26" y="146"/>
                  <a:pt x="26" y="164"/>
                  <a:pt x="30" y="182"/>
                </a:cubicBezTo>
                <a:cubicBezTo>
                  <a:pt x="0" y="196"/>
                  <a:pt x="0" y="196"/>
                  <a:pt x="0" y="196"/>
                </a:cubicBezTo>
                <a:cubicBezTo>
                  <a:pt x="16" y="236"/>
                  <a:pt x="16" y="236"/>
                  <a:pt x="16" y="236"/>
                </a:cubicBezTo>
                <a:cubicBezTo>
                  <a:pt x="47" y="225"/>
                  <a:pt x="47" y="225"/>
                  <a:pt x="47" y="225"/>
                </a:cubicBezTo>
                <a:cubicBezTo>
                  <a:pt x="57" y="241"/>
                  <a:pt x="70" y="253"/>
                  <a:pt x="85" y="263"/>
                </a:cubicBezTo>
                <a:cubicBezTo>
                  <a:pt x="73" y="294"/>
                  <a:pt x="73" y="294"/>
                  <a:pt x="73" y="294"/>
                </a:cubicBezTo>
                <a:cubicBezTo>
                  <a:pt x="114" y="311"/>
                  <a:pt x="114" y="311"/>
                  <a:pt x="114" y="311"/>
                </a:cubicBezTo>
                <a:cubicBezTo>
                  <a:pt x="128" y="281"/>
                  <a:pt x="128" y="281"/>
                  <a:pt x="128" y="281"/>
                </a:cubicBezTo>
                <a:cubicBezTo>
                  <a:pt x="145" y="285"/>
                  <a:pt x="163" y="285"/>
                  <a:pt x="181" y="282"/>
                </a:cubicBezTo>
                <a:cubicBezTo>
                  <a:pt x="195" y="312"/>
                  <a:pt x="195" y="312"/>
                  <a:pt x="195" y="312"/>
                </a:cubicBezTo>
                <a:cubicBezTo>
                  <a:pt x="236" y="295"/>
                  <a:pt x="236" y="295"/>
                  <a:pt x="236" y="295"/>
                </a:cubicBezTo>
                <a:cubicBezTo>
                  <a:pt x="225" y="264"/>
                  <a:pt x="225" y="264"/>
                  <a:pt x="225" y="264"/>
                </a:cubicBezTo>
                <a:cubicBezTo>
                  <a:pt x="240" y="254"/>
                  <a:pt x="253" y="241"/>
                  <a:pt x="263" y="226"/>
                </a:cubicBezTo>
                <a:cubicBezTo>
                  <a:pt x="294" y="238"/>
                  <a:pt x="294" y="238"/>
                  <a:pt x="294" y="238"/>
                </a:cubicBezTo>
                <a:cubicBezTo>
                  <a:pt x="311" y="197"/>
                  <a:pt x="311" y="197"/>
                  <a:pt x="311" y="197"/>
                </a:cubicBezTo>
                <a:cubicBezTo>
                  <a:pt x="281" y="183"/>
                  <a:pt x="281" y="183"/>
                  <a:pt x="281" y="183"/>
                </a:cubicBezTo>
                <a:cubicBezTo>
                  <a:pt x="285" y="166"/>
                  <a:pt x="285" y="148"/>
                  <a:pt x="281" y="130"/>
                </a:cubicBezTo>
                <a:close/>
                <a:moveTo>
                  <a:pt x="155" y="254"/>
                </a:moveTo>
                <a:cubicBezTo>
                  <a:pt x="101" y="254"/>
                  <a:pt x="57" y="210"/>
                  <a:pt x="57" y="156"/>
                </a:cubicBezTo>
                <a:cubicBezTo>
                  <a:pt x="57" y="101"/>
                  <a:pt x="101" y="57"/>
                  <a:pt x="155" y="57"/>
                </a:cubicBezTo>
                <a:cubicBezTo>
                  <a:pt x="210" y="57"/>
                  <a:pt x="254" y="101"/>
                  <a:pt x="254" y="156"/>
                </a:cubicBezTo>
                <a:cubicBezTo>
                  <a:pt x="254" y="210"/>
                  <a:pt x="210" y="254"/>
                  <a:pt x="155" y="25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latin typeface="Arial"/>
              <a:ea typeface="微软雅黑"/>
              <a:sym typeface="Arial"/>
            </a:endParaRPr>
          </a:p>
        </p:txBody>
      </p:sp>
      <p:grpSp>
        <p:nvGrpSpPr>
          <p:cNvPr id="21" name="组合 20">
            <a:extLst>
              <a:ext uri="{FF2B5EF4-FFF2-40B4-BE49-F238E27FC236}">
                <a16:creationId xmlns:a16="http://schemas.microsoft.com/office/drawing/2014/main" id="{0F200458-BA05-4E23-9F9D-63A10A49285E}"/>
              </a:ext>
            </a:extLst>
          </p:cNvPr>
          <p:cNvGrpSpPr/>
          <p:nvPr/>
        </p:nvGrpSpPr>
        <p:grpSpPr>
          <a:xfrm>
            <a:off x="4292509" y="1453822"/>
            <a:ext cx="571254" cy="549364"/>
            <a:chOff x="2607983" y="4241292"/>
            <a:chExt cx="490600" cy="471805"/>
          </a:xfrm>
        </p:grpSpPr>
        <p:sp>
          <p:nvSpPr>
            <p:cNvPr id="22" name="Oval 131">
              <a:extLst>
                <a:ext uri="{FF2B5EF4-FFF2-40B4-BE49-F238E27FC236}">
                  <a16:creationId xmlns:a16="http://schemas.microsoft.com/office/drawing/2014/main" id="{05369B4A-53AB-4173-9F93-1A002A10BC9F}"/>
                </a:ext>
              </a:extLst>
            </p:cNvPr>
            <p:cNvSpPr>
              <a:spLocks noChangeArrowheads="1"/>
            </p:cNvSpPr>
            <p:nvPr/>
          </p:nvSpPr>
          <p:spPr bwMode="auto">
            <a:xfrm>
              <a:off x="2742898" y="4241292"/>
              <a:ext cx="220770" cy="223595"/>
            </a:xfrm>
            <a:prstGeom prst="ellipse">
              <a:avLst/>
            </a:pr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latin typeface="Arial"/>
                <a:ea typeface="微软雅黑"/>
                <a:sym typeface="Arial"/>
              </a:endParaRPr>
            </a:p>
          </p:txBody>
        </p:sp>
        <p:sp>
          <p:nvSpPr>
            <p:cNvPr id="23" name="Freeform 134">
              <a:extLst>
                <a:ext uri="{FF2B5EF4-FFF2-40B4-BE49-F238E27FC236}">
                  <a16:creationId xmlns:a16="http://schemas.microsoft.com/office/drawing/2014/main" id="{BB2FF489-7172-4854-91F3-41A836B24AA1}"/>
                </a:ext>
              </a:extLst>
            </p:cNvPr>
            <p:cNvSpPr/>
            <p:nvPr/>
          </p:nvSpPr>
          <p:spPr bwMode="auto">
            <a:xfrm>
              <a:off x="2607983" y="4499759"/>
              <a:ext cx="490600" cy="213338"/>
            </a:xfrm>
            <a:custGeom>
              <a:gdLst>
                <a:gd fmla="*/ 35 w 200" name="T0"/>
                <a:gd fmla="*/ 87 h 87" name="T1"/>
                <a:gd fmla="*/ 35 w 200" name="T2"/>
                <a:gd fmla="*/ 72 h 87" name="T3"/>
                <a:gd fmla="*/ 46 w 200" name="T4"/>
                <a:gd fmla="*/ 72 h 87" name="T5"/>
                <a:gd fmla="*/ 46 w 200" name="T6"/>
                <a:gd fmla="*/ 87 h 87" name="T7"/>
                <a:gd fmla="*/ 155 w 200" name="T8"/>
                <a:gd fmla="*/ 87 h 87" name="T9"/>
                <a:gd fmla="*/ 155 w 200" name="T10"/>
                <a:gd fmla="*/ 72 h 87" name="T11"/>
                <a:gd fmla="*/ 166 w 200" name="T12"/>
                <a:gd fmla="*/ 72 h 87" name="T13"/>
                <a:gd fmla="*/ 166 w 200" name="T14"/>
                <a:gd fmla="*/ 87 h 87" name="T15"/>
                <a:gd fmla="*/ 199 w 200" name="T16"/>
                <a:gd fmla="*/ 87 h 87" name="T17"/>
                <a:gd fmla="*/ 200 w 200" name="T18"/>
                <a:gd fmla="*/ 43 h 87" name="T19"/>
                <a:gd fmla="*/ 156 w 200" name="T20"/>
                <a:gd fmla="*/ 0 h 87" name="T21"/>
                <a:gd fmla="*/ 156 w 200" name="T22"/>
                <a:gd fmla="*/ 0 h 87" name="T23"/>
                <a:gd fmla="*/ 156 w 200" name="T24"/>
                <a:gd fmla="*/ 0 h 87" name="T25"/>
                <a:gd fmla="*/ 140 w 200" name="T26"/>
                <a:gd fmla="*/ 0 h 87" name="T27"/>
                <a:gd fmla="*/ 100 w 200" name="T28"/>
                <a:gd fmla="*/ 80 h 87" name="T29"/>
                <a:gd fmla="*/ 60 w 200" name="T30"/>
                <a:gd fmla="*/ 0 h 87" name="T31"/>
                <a:gd fmla="*/ 45 w 200" name="T32"/>
                <a:gd fmla="*/ 0 h 87" name="T33"/>
                <a:gd fmla="*/ 45 w 200" name="T34"/>
                <a:gd fmla="*/ 0 h 87" name="T35"/>
                <a:gd fmla="*/ 44 w 200" name="T36"/>
                <a:gd fmla="*/ 0 h 87" name="T37"/>
                <a:gd fmla="*/ 1 w 200" name="T38"/>
                <a:gd fmla="*/ 43 h 87" name="T39"/>
                <a:gd fmla="*/ 0 w 200" name="T40"/>
                <a:gd fmla="*/ 87 h 87" name="T41"/>
                <a:gd fmla="*/ 35 w 200" name="T42"/>
                <a:gd fmla="*/ 87 h 87"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87" w="200">
                  <a:moveTo>
                    <a:pt x="35" y="87"/>
                  </a:moveTo>
                  <a:cubicBezTo>
                    <a:pt x="35" y="72"/>
                    <a:pt x="35" y="72"/>
                    <a:pt x="35" y="72"/>
                  </a:cubicBezTo>
                  <a:cubicBezTo>
                    <a:pt x="46" y="72"/>
                    <a:pt x="46" y="72"/>
                    <a:pt x="46" y="72"/>
                  </a:cubicBezTo>
                  <a:cubicBezTo>
                    <a:pt x="46" y="87"/>
                    <a:pt x="46" y="87"/>
                    <a:pt x="46" y="87"/>
                  </a:cubicBezTo>
                  <a:cubicBezTo>
                    <a:pt x="155" y="87"/>
                    <a:pt x="155" y="87"/>
                    <a:pt x="155" y="87"/>
                  </a:cubicBezTo>
                  <a:cubicBezTo>
                    <a:pt x="155" y="72"/>
                    <a:pt x="155" y="72"/>
                    <a:pt x="155" y="72"/>
                  </a:cubicBezTo>
                  <a:cubicBezTo>
                    <a:pt x="166" y="72"/>
                    <a:pt x="166" y="72"/>
                    <a:pt x="166" y="72"/>
                  </a:cubicBezTo>
                  <a:cubicBezTo>
                    <a:pt x="166" y="87"/>
                    <a:pt x="166" y="87"/>
                    <a:pt x="166" y="87"/>
                  </a:cubicBezTo>
                  <a:cubicBezTo>
                    <a:pt x="199" y="87"/>
                    <a:pt x="199" y="87"/>
                    <a:pt x="199" y="87"/>
                  </a:cubicBezTo>
                  <a:cubicBezTo>
                    <a:pt x="199" y="47"/>
                    <a:pt x="200" y="43"/>
                    <a:pt x="200" y="43"/>
                  </a:cubicBezTo>
                  <a:cubicBezTo>
                    <a:pt x="200" y="19"/>
                    <a:pt x="180" y="0"/>
                    <a:pt x="156" y="0"/>
                  </a:cubicBezTo>
                  <a:cubicBezTo>
                    <a:pt x="156" y="0"/>
                    <a:pt x="156" y="0"/>
                    <a:pt x="156" y="0"/>
                  </a:cubicBezTo>
                  <a:cubicBezTo>
                    <a:pt x="156" y="0"/>
                    <a:pt x="156" y="0"/>
                    <a:pt x="156" y="0"/>
                  </a:cubicBezTo>
                  <a:cubicBezTo>
                    <a:pt x="140" y="0"/>
                    <a:pt x="140" y="0"/>
                    <a:pt x="140" y="0"/>
                  </a:cubicBezTo>
                  <a:cubicBezTo>
                    <a:pt x="100" y="80"/>
                    <a:pt x="100" y="80"/>
                    <a:pt x="100" y="80"/>
                  </a:cubicBezTo>
                  <a:cubicBezTo>
                    <a:pt x="60" y="0"/>
                    <a:pt x="60" y="0"/>
                    <a:pt x="60" y="0"/>
                  </a:cubicBezTo>
                  <a:cubicBezTo>
                    <a:pt x="45" y="0"/>
                    <a:pt x="45" y="0"/>
                    <a:pt x="45" y="0"/>
                  </a:cubicBezTo>
                  <a:cubicBezTo>
                    <a:pt x="45" y="0"/>
                    <a:pt x="45" y="0"/>
                    <a:pt x="45" y="0"/>
                  </a:cubicBezTo>
                  <a:cubicBezTo>
                    <a:pt x="45" y="0"/>
                    <a:pt x="44" y="0"/>
                    <a:pt x="44" y="0"/>
                  </a:cubicBezTo>
                  <a:cubicBezTo>
                    <a:pt x="20" y="0"/>
                    <a:pt x="1" y="19"/>
                    <a:pt x="1" y="43"/>
                  </a:cubicBezTo>
                  <a:cubicBezTo>
                    <a:pt x="1" y="43"/>
                    <a:pt x="0" y="47"/>
                    <a:pt x="0" y="87"/>
                  </a:cubicBezTo>
                  <a:lnTo>
                    <a:pt x="35" y="87"/>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latin typeface="Arial"/>
                <a:ea typeface="微软雅黑"/>
                <a:sym typeface="Arial"/>
              </a:endParaRPr>
            </a:p>
          </p:txBody>
        </p:sp>
      </p:grpSp>
      <p:sp>
        <p:nvSpPr>
          <p:cNvPr id="24" name="矩形 23">
            <a:extLst>
              <a:ext uri="{FF2B5EF4-FFF2-40B4-BE49-F238E27FC236}">
                <a16:creationId xmlns:a16="http://schemas.microsoft.com/office/drawing/2014/main" id="{49576F4E-1F59-4985-B998-52E471D34B49}"/>
              </a:ext>
            </a:extLst>
          </p:cNvPr>
          <p:cNvSpPr/>
          <p:nvPr/>
        </p:nvSpPr>
        <p:spPr>
          <a:xfrm>
            <a:off x="5921970" y="2067708"/>
            <a:ext cx="618894" cy="457200"/>
          </a:xfrm>
          <a:prstGeom prst="rect">
            <a:avLst/>
          </a:prstGeom>
        </p:spPr>
        <p:txBody>
          <a:bodyPr wrap="square">
            <a:spAutoFit/>
          </a:bodyPr>
          <a:lstStyle/>
          <a:p>
            <a:pPr algn="ctr"/>
            <a:r>
              <a:rPr altLang="zh-CN" lang="en-US" sz="2400">
                <a:solidFill>
                  <a:schemeClr val="dk1">
                    <a:lumMod val="100000"/>
                  </a:schemeClr>
                </a:solidFill>
                <a:latin typeface="Arial"/>
                <a:ea typeface="微软雅黑"/>
                <a:cs charset="0" pitchFamily="34" typeface="Open Sans"/>
                <a:sym typeface="Arial"/>
              </a:rPr>
              <a:t>01</a:t>
            </a:r>
          </a:p>
        </p:txBody>
      </p:sp>
      <p:sp>
        <p:nvSpPr>
          <p:cNvPr id="25" name="矩形 24">
            <a:extLst>
              <a:ext uri="{FF2B5EF4-FFF2-40B4-BE49-F238E27FC236}">
                <a16:creationId xmlns:a16="http://schemas.microsoft.com/office/drawing/2014/main" id="{71B284E1-BD56-4FA0-9F28-721ED5B0152C}"/>
              </a:ext>
            </a:extLst>
          </p:cNvPr>
          <p:cNvSpPr/>
          <p:nvPr/>
        </p:nvSpPr>
        <p:spPr>
          <a:xfrm>
            <a:off x="5921970" y="3289458"/>
            <a:ext cx="618894" cy="457200"/>
          </a:xfrm>
          <a:prstGeom prst="rect">
            <a:avLst/>
          </a:prstGeom>
        </p:spPr>
        <p:txBody>
          <a:bodyPr wrap="square">
            <a:spAutoFit/>
          </a:bodyPr>
          <a:lstStyle/>
          <a:p>
            <a:pPr algn="ctr"/>
            <a:r>
              <a:rPr altLang="zh-CN" lang="en-US" sz="2400">
                <a:solidFill>
                  <a:schemeClr val="dk1">
                    <a:lumMod val="100000"/>
                  </a:schemeClr>
                </a:solidFill>
                <a:latin typeface="Arial"/>
                <a:ea typeface="微软雅黑"/>
                <a:cs charset="0" pitchFamily="34" typeface="Open Sans"/>
                <a:sym typeface="Arial"/>
              </a:rPr>
              <a:t>02</a:t>
            </a:r>
          </a:p>
        </p:txBody>
      </p:sp>
      <p:sp>
        <p:nvSpPr>
          <p:cNvPr id="26" name="矩形 25">
            <a:extLst>
              <a:ext uri="{FF2B5EF4-FFF2-40B4-BE49-F238E27FC236}">
                <a16:creationId xmlns:a16="http://schemas.microsoft.com/office/drawing/2014/main" id="{128475C8-9FD6-43D3-982E-4EA1666D31EC}"/>
              </a:ext>
            </a:extLst>
          </p:cNvPr>
          <p:cNvSpPr/>
          <p:nvPr/>
        </p:nvSpPr>
        <p:spPr>
          <a:xfrm>
            <a:off x="5944056" y="4441779"/>
            <a:ext cx="618894" cy="457200"/>
          </a:xfrm>
          <a:prstGeom prst="rect">
            <a:avLst/>
          </a:prstGeom>
        </p:spPr>
        <p:txBody>
          <a:bodyPr wrap="square">
            <a:spAutoFit/>
          </a:bodyPr>
          <a:lstStyle/>
          <a:p>
            <a:pPr algn="ctr"/>
            <a:r>
              <a:rPr altLang="zh-CN" lang="en-US" sz="2400">
                <a:solidFill>
                  <a:schemeClr val="dk1">
                    <a:lumMod val="100000"/>
                  </a:schemeClr>
                </a:solidFill>
                <a:latin typeface="Arial"/>
                <a:ea typeface="微软雅黑"/>
                <a:cs charset="0" pitchFamily="34" typeface="Open Sans"/>
                <a:sym typeface="Arial"/>
              </a:rPr>
              <a:t>03</a:t>
            </a:r>
          </a:p>
        </p:txBody>
      </p:sp>
      <p:sp>
        <p:nvSpPr>
          <p:cNvPr id="27" name="矩形 26">
            <a:extLst>
              <a:ext uri="{FF2B5EF4-FFF2-40B4-BE49-F238E27FC236}">
                <a16:creationId xmlns:a16="http://schemas.microsoft.com/office/drawing/2014/main" id="{4372D040-1C5F-4FC6-90BF-3771A67A2B01}"/>
              </a:ext>
            </a:extLst>
          </p:cNvPr>
          <p:cNvSpPr/>
          <p:nvPr/>
        </p:nvSpPr>
        <p:spPr>
          <a:xfrm>
            <a:off x="5944056" y="5620360"/>
            <a:ext cx="618894" cy="457200"/>
          </a:xfrm>
          <a:prstGeom prst="rect">
            <a:avLst/>
          </a:prstGeom>
        </p:spPr>
        <p:txBody>
          <a:bodyPr wrap="square">
            <a:spAutoFit/>
          </a:bodyPr>
          <a:lstStyle/>
          <a:p>
            <a:pPr algn="ctr"/>
            <a:r>
              <a:rPr altLang="zh-CN" lang="en-US" sz="2400">
                <a:solidFill>
                  <a:schemeClr val="dk1">
                    <a:lumMod val="100000"/>
                  </a:schemeClr>
                </a:solidFill>
                <a:latin typeface="Arial"/>
                <a:ea typeface="微软雅黑"/>
                <a:cs charset="0" pitchFamily="34" typeface="Open Sans"/>
                <a:sym typeface="Arial"/>
              </a:rPr>
              <a:t>04</a:t>
            </a:r>
          </a:p>
        </p:txBody>
      </p:sp>
      <p:sp>
        <p:nvSpPr>
          <p:cNvPr id="28" name="矩形 27">
            <a:extLst>
              <a:ext uri="{FF2B5EF4-FFF2-40B4-BE49-F238E27FC236}">
                <a16:creationId xmlns:a16="http://schemas.microsoft.com/office/drawing/2014/main" id="{BDF44F20-986B-4A78-8B1A-7D82728A7E91}"/>
              </a:ext>
            </a:extLst>
          </p:cNvPr>
          <p:cNvSpPr/>
          <p:nvPr/>
        </p:nvSpPr>
        <p:spPr>
          <a:xfrm>
            <a:off x="5580081" y="1637340"/>
            <a:ext cx="1267142" cy="335280"/>
          </a:xfrm>
          <a:prstGeom prst="rect">
            <a:avLst/>
          </a:prstGeom>
        </p:spPr>
        <p:txBody>
          <a:bodyPr wrap="none">
            <a:spAutoFit/>
          </a:bodyPr>
          <a:lstStyle/>
          <a:p>
            <a:r>
              <a:rPr altLang="zh-CN" lang="en-US" sz="1600">
                <a:solidFill>
                  <a:schemeClr val="dk1">
                    <a:lumMod val="100000"/>
                  </a:schemeClr>
                </a:solidFill>
                <a:latin typeface="Arial"/>
                <a:ea typeface="微软雅黑"/>
                <a:cs charset="0" pitchFamily="34" typeface="Open Sans"/>
                <a:sym typeface="Arial"/>
              </a:rPr>
              <a:t>Content title</a:t>
            </a:r>
          </a:p>
        </p:txBody>
      </p:sp>
      <p:sp>
        <p:nvSpPr>
          <p:cNvPr id="29" name="矩形 28">
            <a:extLst>
              <a:ext uri="{FF2B5EF4-FFF2-40B4-BE49-F238E27FC236}">
                <a16:creationId xmlns:a16="http://schemas.microsoft.com/office/drawing/2014/main" id="{30E243B7-80B1-4839-9384-8966DBF1283B}"/>
              </a:ext>
            </a:extLst>
          </p:cNvPr>
          <p:cNvSpPr/>
          <p:nvPr/>
        </p:nvSpPr>
        <p:spPr>
          <a:xfrm>
            <a:off x="5580081" y="2943128"/>
            <a:ext cx="1267142" cy="335280"/>
          </a:xfrm>
          <a:prstGeom prst="rect">
            <a:avLst/>
          </a:prstGeom>
        </p:spPr>
        <p:txBody>
          <a:bodyPr wrap="none">
            <a:spAutoFit/>
          </a:bodyPr>
          <a:lstStyle/>
          <a:p>
            <a:r>
              <a:rPr altLang="zh-CN" lang="en-US" sz="1600">
                <a:solidFill>
                  <a:schemeClr val="dk1">
                    <a:lumMod val="100000"/>
                  </a:schemeClr>
                </a:solidFill>
                <a:latin typeface="Arial"/>
                <a:ea typeface="微软雅黑"/>
                <a:cs charset="0" pitchFamily="34" typeface="Open Sans"/>
                <a:sym typeface="Arial"/>
              </a:rPr>
              <a:t>Content title</a:t>
            </a:r>
          </a:p>
        </p:txBody>
      </p:sp>
      <p:sp>
        <p:nvSpPr>
          <p:cNvPr id="30" name="矩形 29">
            <a:extLst>
              <a:ext uri="{FF2B5EF4-FFF2-40B4-BE49-F238E27FC236}">
                <a16:creationId xmlns:a16="http://schemas.microsoft.com/office/drawing/2014/main" id="{83194FF6-2D42-4602-A71D-9D6B562189DE}"/>
              </a:ext>
            </a:extLst>
          </p:cNvPr>
          <p:cNvSpPr/>
          <p:nvPr/>
        </p:nvSpPr>
        <p:spPr>
          <a:xfrm>
            <a:off x="5592881" y="4096184"/>
            <a:ext cx="1267142" cy="335280"/>
          </a:xfrm>
          <a:prstGeom prst="rect">
            <a:avLst/>
          </a:prstGeom>
        </p:spPr>
        <p:txBody>
          <a:bodyPr wrap="none">
            <a:spAutoFit/>
          </a:bodyPr>
          <a:lstStyle/>
          <a:p>
            <a:r>
              <a:rPr altLang="zh-CN" lang="en-US" sz="1600">
                <a:solidFill>
                  <a:schemeClr val="dk1">
                    <a:lumMod val="100000"/>
                  </a:schemeClr>
                </a:solidFill>
                <a:latin typeface="Arial"/>
                <a:ea typeface="微软雅黑"/>
                <a:cs charset="0" pitchFamily="34" typeface="Open Sans"/>
                <a:sym typeface="Arial"/>
              </a:rPr>
              <a:t>Content title</a:t>
            </a:r>
          </a:p>
        </p:txBody>
      </p:sp>
      <p:sp>
        <p:nvSpPr>
          <p:cNvPr id="31" name="矩形 30">
            <a:extLst>
              <a:ext uri="{FF2B5EF4-FFF2-40B4-BE49-F238E27FC236}">
                <a16:creationId xmlns:a16="http://schemas.microsoft.com/office/drawing/2014/main" id="{92349C34-9665-4289-8F44-B86A28DE903C}"/>
              </a:ext>
            </a:extLst>
          </p:cNvPr>
          <p:cNvSpPr/>
          <p:nvPr/>
        </p:nvSpPr>
        <p:spPr>
          <a:xfrm>
            <a:off x="5592881" y="5401971"/>
            <a:ext cx="1267142" cy="335280"/>
          </a:xfrm>
          <a:prstGeom prst="rect">
            <a:avLst/>
          </a:prstGeom>
        </p:spPr>
        <p:txBody>
          <a:bodyPr wrap="none">
            <a:spAutoFit/>
          </a:bodyPr>
          <a:lstStyle/>
          <a:p>
            <a:r>
              <a:rPr altLang="zh-CN" lang="en-US" sz="1600">
                <a:solidFill>
                  <a:schemeClr val="dk1">
                    <a:lumMod val="100000"/>
                  </a:schemeClr>
                </a:solidFill>
                <a:latin typeface="Arial"/>
                <a:ea typeface="微软雅黑"/>
                <a:cs charset="0" pitchFamily="34" typeface="Open Sans"/>
                <a:sym typeface="Arial"/>
              </a:rPr>
              <a:t>Content title</a:t>
            </a:r>
          </a:p>
        </p:txBody>
      </p:sp>
      <p:sp>
        <p:nvSpPr>
          <p:cNvPr descr="e7d195523061f1c0205959036996ad55c215b892a7aac5c0B9ADEF7896FB48F2EF97163A2DE1401E1875DEDC438B7864AD24CA23553DBBBD975DAF4CAD4A2592689FFB6CEE59FFA55B2702D0E5EE29CDDE744B5A58D848E290B0F3363EEEFF85AEACDB2C4783B3CFD20D9E72AC2F528B09A88B84C6E73CDEC5D6CB26D43C2398027A14BE9DBFE415" id="32" name="Rectangle 89">
            <a:extLst>
              <a:ext uri="{FF2B5EF4-FFF2-40B4-BE49-F238E27FC236}">
                <a16:creationId xmlns:a16="http://schemas.microsoft.com/office/drawing/2014/main" id="{442B6F69-CAFC-4973-B78A-D7B114C65672}"/>
              </a:ext>
            </a:extLst>
          </p:cNvPr>
          <p:cNvSpPr/>
          <p:nvPr/>
        </p:nvSpPr>
        <p:spPr>
          <a:xfrm>
            <a:off x="1523168" y="1185946"/>
            <a:ext cx="2404171" cy="1051560"/>
          </a:xfrm>
          <a:prstGeom prst="rect">
            <a:avLst/>
          </a:prstGeom>
        </p:spPr>
        <p:txBody>
          <a:bodyPr wrap="square">
            <a:spAutoFit/>
          </a:bodyPr>
          <a:lstStyle/>
          <a:p>
            <a:pPr>
              <a:lnSpc>
                <a:spcPct val="150000"/>
              </a:lnSpc>
            </a:pPr>
            <a:r>
              <a:rPr altLang="en-US" lang="zh-CN" sz="1400"/>
              <a:t>输入替换内容编辑文字，输入替换内容编辑文字，输入替换内容编辑文字，</a:t>
            </a:r>
          </a:p>
        </p:txBody>
      </p:sp>
      <p:sp>
        <p:nvSpPr>
          <p:cNvPr descr="e7d195523061f1c0205959036996ad55c215b892a7aac5c0B9ADEF7896FB48F2EF97163A2DE1401E1875DEDC438B7864AD24CA23553DBBBD975DAF4CAD4A2592689FFB6CEE59FFA55B2702D0E5EE29CDDE744B5A58D848E290B0F3363EEEFF85AEACDB2C4783B3CFD20D9E72AC2F528B09A88B84C6E73CDEC5D6CB26D43C2398027A14BE9DBFE415" id="33" name="Rectangle 89">
            <a:extLst>
              <a:ext uri="{FF2B5EF4-FFF2-40B4-BE49-F238E27FC236}">
                <a16:creationId xmlns:a16="http://schemas.microsoft.com/office/drawing/2014/main" id="{E3EE119C-84B2-4D17-AA47-D0DD890F1B84}"/>
              </a:ext>
            </a:extLst>
          </p:cNvPr>
          <p:cNvSpPr/>
          <p:nvPr/>
        </p:nvSpPr>
        <p:spPr>
          <a:xfrm>
            <a:off x="1523168" y="3841615"/>
            <a:ext cx="2404171" cy="1051560"/>
          </a:xfrm>
          <a:prstGeom prst="rect">
            <a:avLst/>
          </a:prstGeom>
        </p:spPr>
        <p:txBody>
          <a:bodyPr wrap="square">
            <a:spAutoFit/>
          </a:bodyPr>
          <a:lstStyle/>
          <a:p>
            <a:pPr>
              <a:lnSpc>
                <a:spcPct val="150000"/>
              </a:lnSpc>
            </a:pPr>
            <a:r>
              <a:rPr altLang="en-US" lang="zh-CN" sz="1400"/>
              <a:t>输入替换内容编辑文字，输入替换内容编辑文字，输入替换内容编辑文字，</a:t>
            </a:r>
          </a:p>
        </p:txBody>
      </p:sp>
      <p:sp>
        <p:nvSpPr>
          <p:cNvPr descr="e7d195523061f1c0205959036996ad55c215b892a7aac5c0B9ADEF7896FB48F2EF97163A2DE1401E1875DEDC438B7864AD24CA23553DBBBD975DAF4CAD4A2592689FFB6CEE59FFA55B2702D0E5EE29CDDE744B5A58D848E290B0F3363EEEFF85AEACDB2C4783B3CFD20D9E72AC2F528B09A88B84C6E73CDEC5D6CB26D43C2398027A14BE9DBFE415" id="34" name="Rectangle 89">
            <a:extLst>
              <a:ext uri="{FF2B5EF4-FFF2-40B4-BE49-F238E27FC236}">
                <a16:creationId xmlns:a16="http://schemas.microsoft.com/office/drawing/2014/main" id="{706E296E-4E9F-4B64-875A-E97625083B90}"/>
              </a:ext>
            </a:extLst>
          </p:cNvPr>
          <p:cNvSpPr/>
          <p:nvPr/>
        </p:nvSpPr>
        <p:spPr>
          <a:xfrm>
            <a:off x="8601280" y="2535816"/>
            <a:ext cx="2404171" cy="1051560"/>
          </a:xfrm>
          <a:prstGeom prst="rect">
            <a:avLst/>
          </a:prstGeom>
        </p:spPr>
        <p:txBody>
          <a:bodyPr wrap="square">
            <a:spAutoFit/>
          </a:bodyPr>
          <a:lstStyle/>
          <a:p>
            <a:pPr>
              <a:lnSpc>
                <a:spcPct val="150000"/>
              </a:lnSpc>
            </a:pPr>
            <a:r>
              <a:rPr altLang="en-US" lang="zh-CN" sz="1400"/>
              <a:t>输入替换内容编辑文字，输入替换内容编辑文字，输入替换内容编辑文字，</a:t>
            </a:r>
          </a:p>
        </p:txBody>
      </p:sp>
      <p:sp>
        <p:nvSpPr>
          <p:cNvPr descr="e7d195523061f1c0205959036996ad55c215b892a7aac5c0B9ADEF7896FB48F2EF97163A2DE1401E1875DEDC438B7864AD24CA23553DBBBD975DAF4CAD4A2592689FFB6CEE59FFA55B2702D0E5EE29CDDE744B5A58D848E290B0F3363EEEFF85AEACDB2C4783B3CFD20D9E72AC2F528B09A88B84C6E73CDEC5D6CB26D43C2398027A14BE9DBFE415" id="35" name="Rectangle 89">
            <a:extLst>
              <a:ext uri="{FF2B5EF4-FFF2-40B4-BE49-F238E27FC236}">
                <a16:creationId xmlns:a16="http://schemas.microsoft.com/office/drawing/2014/main" id="{B427326A-381E-4D9A-883E-B283BCB9EAB3}"/>
              </a:ext>
            </a:extLst>
          </p:cNvPr>
          <p:cNvSpPr/>
          <p:nvPr/>
        </p:nvSpPr>
        <p:spPr>
          <a:xfrm>
            <a:off x="8601280" y="5191485"/>
            <a:ext cx="2404171" cy="1051560"/>
          </a:xfrm>
          <a:prstGeom prst="rect">
            <a:avLst/>
          </a:prstGeom>
        </p:spPr>
        <p:txBody>
          <a:bodyPr wrap="square">
            <a:spAutoFit/>
          </a:bodyPr>
          <a:lstStyle/>
          <a:p>
            <a:pPr>
              <a:lnSpc>
                <a:spcPct val="150000"/>
              </a:lnSpc>
            </a:pPr>
            <a:r>
              <a:rPr altLang="en-US" lang="zh-CN" sz="1400"/>
              <a:t>输入替换内容编辑文字，输入替换内容编辑文字，输入替换内容编辑文字，</a:t>
            </a:r>
          </a:p>
        </p:txBody>
      </p:sp>
    </p:spTree>
    <p:extLst>
      <p:ext uri="{BB962C8B-B14F-4D97-AF65-F5344CB8AC3E}">
        <p14:creationId val="3393370139"/>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1">
                                  <p:stCondLst>
                                    <p:cond delay="2000"/>
                                  </p:stCondLst>
                                  <p:childTnLst>
                                    <p:set>
                                      <p:cBhvr>
                                        <p:cTn dur="1" fill="hold" id="6">
                                          <p:stCondLst>
                                            <p:cond delay="0"/>
                                          </p:stCondLst>
                                        </p:cTn>
                                        <p:tgtEl>
                                          <p:spTgt spid="7"/>
                                        </p:tgtEl>
                                        <p:attrNameLst>
                                          <p:attrName>style.visibility</p:attrName>
                                        </p:attrNameLst>
                                      </p:cBhvr>
                                      <p:to>
                                        <p:strVal val="visible"/>
                                      </p:to>
                                    </p:set>
                                    <p:anim calcmode="lin" valueType="num">
                                      <p:cBhvr additive="base">
                                        <p:cTn dur="1000" fill="hold" id="7"/>
                                        <p:tgtEl>
                                          <p:spTgt spid="7"/>
                                        </p:tgtEl>
                                        <p:attrNameLst>
                                          <p:attrName>ppt_x</p:attrName>
                                        </p:attrNameLst>
                                      </p:cBhvr>
                                      <p:tavLst>
                                        <p:tav tm="0">
                                          <p:val>
                                            <p:strVal val="#ppt_x"/>
                                          </p:val>
                                        </p:tav>
                                        <p:tav tm="100000">
                                          <p:val>
                                            <p:strVal val="#ppt_x"/>
                                          </p:val>
                                        </p:tav>
                                      </p:tavLst>
                                    </p:anim>
                                    <p:anim calcmode="lin" valueType="num">
                                      <p:cBhvr additive="base">
                                        <p:cTn dur="1000" fill="hold" id="8"/>
                                        <p:tgtEl>
                                          <p:spTgt spid="7"/>
                                        </p:tgtEl>
                                        <p:attrNameLst>
                                          <p:attrName>ppt_y</p:attrName>
                                        </p:attrNameLst>
                                      </p:cBhvr>
                                      <p:tavLst>
                                        <p:tav tm="0">
                                          <p:val>
                                            <p:strVal val="0-#ppt_h/2"/>
                                          </p:val>
                                        </p:tav>
                                        <p:tav tm="100000">
                                          <p:val>
                                            <p:strVal val="#ppt_y"/>
                                          </p:val>
                                        </p:tav>
                                      </p:tavLst>
                                    </p:anim>
                                  </p:childTnLst>
                                </p:cTn>
                              </p:par>
                              <p:par>
                                <p:cTn fill="hold" grpId="0" id="9" nodeType="withEffect" presetClass="entr" presetID="2" presetSubtype="1">
                                  <p:stCondLst>
                                    <p:cond delay="2250"/>
                                  </p:stCondLst>
                                  <p:childTnLst>
                                    <p:set>
                                      <p:cBhvr>
                                        <p:cTn dur="1" fill="hold" id="10">
                                          <p:stCondLst>
                                            <p:cond delay="0"/>
                                          </p:stCondLst>
                                        </p:cTn>
                                        <p:tgtEl>
                                          <p:spTgt spid="12"/>
                                        </p:tgtEl>
                                        <p:attrNameLst>
                                          <p:attrName>style.visibility</p:attrName>
                                        </p:attrNameLst>
                                      </p:cBhvr>
                                      <p:to>
                                        <p:strVal val="visible"/>
                                      </p:to>
                                    </p:set>
                                    <p:anim calcmode="lin" valueType="num">
                                      <p:cBhvr additive="base">
                                        <p:cTn dur="1000" fill="hold" id="11"/>
                                        <p:tgtEl>
                                          <p:spTgt spid="12"/>
                                        </p:tgtEl>
                                        <p:attrNameLst>
                                          <p:attrName>ppt_x</p:attrName>
                                        </p:attrNameLst>
                                      </p:cBhvr>
                                      <p:tavLst>
                                        <p:tav tm="0">
                                          <p:val>
                                            <p:strVal val="#ppt_x"/>
                                          </p:val>
                                        </p:tav>
                                        <p:tav tm="100000">
                                          <p:val>
                                            <p:strVal val="#ppt_x"/>
                                          </p:val>
                                        </p:tav>
                                      </p:tavLst>
                                    </p:anim>
                                    <p:anim calcmode="lin" valueType="num">
                                      <p:cBhvr additive="base">
                                        <p:cTn dur="1000" fill="hold" id="12"/>
                                        <p:tgtEl>
                                          <p:spTgt spid="12"/>
                                        </p:tgtEl>
                                        <p:attrNameLst>
                                          <p:attrName>ppt_y</p:attrName>
                                        </p:attrNameLst>
                                      </p:cBhvr>
                                      <p:tavLst>
                                        <p:tav tm="0">
                                          <p:val>
                                            <p:strVal val="0-#ppt_h/2"/>
                                          </p:val>
                                        </p:tav>
                                        <p:tav tm="100000">
                                          <p:val>
                                            <p:strVal val="#ppt_y"/>
                                          </p:val>
                                        </p:tav>
                                      </p:tavLst>
                                    </p:anim>
                                  </p:childTnLst>
                                </p:cTn>
                              </p:par>
                              <p:par>
                                <p:cTn fill="hold" grpId="0" id="13" nodeType="withEffect" presetClass="entr" presetID="2" presetSubtype="1">
                                  <p:stCondLst>
                                    <p:cond delay="2500"/>
                                  </p:stCondLst>
                                  <p:childTnLst>
                                    <p:set>
                                      <p:cBhvr>
                                        <p:cTn dur="1" fill="hold" id="14">
                                          <p:stCondLst>
                                            <p:cond delay="0"/>
                                          </p:stCondLst>
                                        </p:cTn>
                                        <p:tgtEl>
                                          <p:spTgt spid="13"/>
                                        </p:tgtEl>
                                        <p:attrNameLst>
                                          <p:attrName>style.visibility</p:attrName>
                                        </p:attrNameLst>
                                      </p:cBhvr>
                                      <p:to>
                                        <p:strVal val="visible"/>
                                      </p:to>
                                    </p:set>
                                    <p:anim calcmode="lin" valueType="num">
                                      <p:cBhvr additive="base">
                                        <p:cTn dur="1000" fill="hold" id="15"/>
                                        <p:tgtEl>
                                          <p:spTgt spid="13"/>
                                        </p:tgtEl>
                                        <p:attrNameLst>
                                          <p:attrName>ppt_x</p:attrName>
                                        </p:attrNameLst>
                                      </p:cBhvr>
                                      <p:tavLst>
                                        <p:tav tm="0">
                                          <p:val>
                                            <p:strVal val="#ppt_x"/>
                                          </p:val>
                                        </p:tav>
                                        <p:tav tm="100000">
                                          <p:val>
                                            <p:strVal val="#ppt_x"/>
                                          </p:val>
                                        </p:tav>
                                      </p:tavLst>
                                    </p:anim>
                                    <p:anim calcmode="lin" valueType="num">
                                      <p:cBhvr additive="base">
                                        <p:cTn dur="1000" fill="hold" id="16"/>
                                        <p:tgtEl>
                                          <p:spTgt spid="13"/>
                                        </p:tgtEl>
                                        <p:attrNameLst>
                                          <p:attrName>ppt_y</p:attrName>
                                        </p:attrNameLst>
                                      </p:cBhvr>
                                      <p:tavLst>
                                        <p:tav tm="0">
                                          <p:val>
                                            <p:strVal val="0-#ppt_h/2"/>
                                          </p:val>
                                        </p:tav>
                                        <p:tav tm="100000">
                                          <p:val>
                                            <p:strVal val="#ppt_y"/>
                                          </p:val>
                                        </p:tav>
                                      </p:tavLst>
                                    </p:anim>
                                  </p:childTnLst>
                                </p:cTn>
                              </p:par>
                              <p:par>
                                <p:cTn fill="hold" grpId="0" id="17" nodeType="withEffect" presetClass="entr" presetID="2" presetSubtype="1">
                                  <p:stCondLst>
                                    <p:cond delay="2750"/>
                                  </p:stCondLst>
                                  <p:childTnLst>
                                    <p:set>
                                      <p:cBhvr>
                                        <p:cTn dur="1" fill="hold" id="18">
                                          <p:stCondLst>
                                            <p:cond delay="0"/>
                                          </p:stCondLst>
                                        </p:cTn>
                                        <p:tgtEl>
                                          <p:spTgt spid="14"/>
                                        </p:tgtEl>
                                        <p:attrNameLst>
                                          <p:attrName>style.visibility</p:attrName>
                                        </p:attrNameLst>
                                      </p:cBhvr>
                                      <p:to>
                                        <p:strVal val="visible"/>
                                      </p:to>
                                    </p:set>
                                    <p:anim calcmode="lin" valueType="num">
                                      <p:cBhvr additive="base">
                                        <p:cTn dur="1000" fill="hold" id="19"/>
                                        <p:tgtEl>
                                          <p:spTgt spid="14"/>
                                        </p:tgtEl>
                                        <p:attrNameLst>
                                          <p:attrName>ppt_x</p:attrName>
                                        </p:attrNameLst>
                                      </p:cBhvr>
                                      <p:tavLst>
                                        <p:tav tm="0">
                                          <p:val>
                                            <p:strVal val="#ppt_x"/>
                                          </p:val>
                                        </p:tav>
                                        <p:tav tm="100000">
                                          <p:val>
                                            <p:strVal val="#ppt_x"/>
                                          </p:val>
                                        </p:tav>
                                      </p:tavLst>
                                    </p:anim>
                                    <p:anim calcmode="lin" valueType="num">
                                      <p:cBhvr additive="base">
                                        <p:cTn dur="1000" fill="hold" id="20"/>
                                        <p:tgtEl>
                                          <p:spTgt spid="14"/>
                                        </p:tgtEl>
                                        <p:attrNameLst>
                                          <p:attrName>ppt_y</p:attrName>
                                        </p:attrNameLst>
                                      </p:cBhvr>
                                      <p:tavLst>
                                        <p:tav tm="0">
                                          <p:val>
                                            <p:strVal val="0-#ppt_h/2"/>
                                          </p:val>
                                        </p:tav>
                                        <p:tav tm="100000">
                                          <p:val>
                                            <p:strVal val="#ppt_y"/>
                                          </p:val>
                                        </p:tav>
                                      </p:tavLst>
                                    </p:anim>
                                  </p:childTnLst>
                                </p:cTn>
                              </p:par>
                              <p:par>
                                <p:cTn fill="hold" grpId="0" id="21" nodeType="withEffect" presetClass="entr" presetID="2" presetSubtype="8">
                                  <p:stCondLst>
                                    <p:cond delay="3000"/>
                                  </p:stCondLst>
                                  <p:childTnLst>
                                    <p:set>
                                      <p:cBhvr>
                                        <p:cTn dur="1" fill="hold" id="22">
                                          <p:stCondLst>
                                            <p:cond delay="0"/>
                                          </p:stCondLst>
                                        </p:cTn>
                                        <p:tgtEl>
                                          <p:spTgt spid="10"/>
                                        </p:tgtEl>
                                        <p:attrNameLst>
                                          <p:attrName>style.visibility</p:attrName>
                                        </p:attrNameLst>
                                      </p:cBhvr>
                                      <p:to>
                                        <p:strVal val="visible"/>
                                      </p:to>
                                    </p:set>
                                    <p:anim calcmode="lin" valueType="num">
                                      <p:cBhvr additive="base">
                                        <p:cTn dur="1000" fill="hold" id="23"/>
                                        <p:tgtEl>
                                          <p:spTgt spid="10"/>
                                        </p:tgtEl>
                                        <p:attrNameLst>
                                          <p:attrName>ppt_x</p:attrName>
                                        </p:attrNameLst>
                                      </p:cBhvr>
                                      <p:tavLst>
                                        <p:tav tm="0">
                                          <p:val>
                                            <p:strVal val="0-#ppt_w/2"/>
                                          </p:val>
                                        </p:tav>
                                        <p:tav tm="100000">
                                          <p:val>
                                            <p:strVal val="#ppt_x"/>
                                          </p:val>
                                        </p:tav>
                                      </p:tavLst>
                                    </p:anim>
                                    <p:anim calcmode="lin" valueType="num">
                                      <p:cBhvr additive="base">
                                        <p:cTn dur="1000" fill="hold" id="24"/>
                                        <p:tgtEl>
                                          <p:spTgt spid="10"/>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8">
                                  <p:stCondLst>
                                    <p:cond delay="3000"/>
                                  </p:stCondLst>
                                  <p:childTnLst>
                                    <p:set>
                                      <p:cBhvr>
                                        <p:cTn dur="1" fill="hold" id="26">
                                          <p:stCondLst>
                                            <p:cond delay="0"/>
                                          </p:stCondLst>
                                        </p:cTn>
                                        <p:tgtEl>
                                          <p:spTgt spid="8"/>
                                        </p:tgtEl>
                                        <p:attrNameLst>
                                          <p:attrName>style.visibility</p:attrName>
                                        </p:attrNameLst>
                                      </p:cBhvr>
                                      <p:to>
                                        <p:strVal val="visible"/>
                                      </p:to>
                                    </p:set>
                                    <p:anim calcmode="lin" valueType="num">
                                      <p:cBhvr additive="base">
                                        <p:cTn dur="1000" fill="hold" id="27"/>
                                        <p:tgtEl>
                                          <p:spTgt spid="8"/>
                                        </p:tgtEl>
                                        <p:attrNameLst>
                                          <p:attrName>ppt_x</p:attrName>
                                        </p:attrNameLst>
                                      </p:cBhvr>
                                      <p:tavLst>
                                        <p:tav tm="0">
                                          <p:val>
                                            <p:strVal val="0-#ppt_w/2"/>
                                          </p:val>
                                        </p:tav>
                                        <p:tav tm="100000">
                                          <p:val>
                                            <p:strVal val="#ppt_x"/>
                                          </p:val>
                                        </p:tav>
                                      </p:tavLst>
                                    </p:anim>
                                    <p:anim calcmode="lin" valueType="num">
                                      <p:cBhvr additive="base">
                                        <p:cTn dur="1000" fill="hold" id="28"/>
                                        <p:tgtEl>
                                          <p:spTgt spid="8"/>
                                        </p:tgtEl>
                                        <p:attrNameLst>
                                          <p:attrName>ppt_y</p:attrName>
                                        </p:attrNameLst>
                                      </p:cBhvr>
                                      <p:tavLst>
                                        <p:tav tm="0">
                                          <p:val>
                                            <p:strVal val="#ppt_y"/>
                                          </p:val>
                                        </p:tav>
                                        <p:tav tm="100000">
                                          <p:val>
                                            <p:strVal val="#ppt_y"/>
                                          </p:val>
                                        </p:tav>
                                      </p:tavLst>
                                    </p:anim>
                                  </p:childTnLst>
                                </p:cTn>
                              </p:par>
                              <p:par>
                                <p:cTn fill="hold" grpId="0" id="29" nodeType="withEffect" presetClass="entr" presetID="2" presetSubtype="2">
                                  <p:stCondLst>
                                    <p:cond delay="3000"/>
                                  </p:stCondLst>
                                  <p:childTnLst>
                                    <p:set>
                                      <p:cBhvr>
                                        <p:cTn dur="1" fill="hold" id="30">
                                          <p:stCondLst>
                                            <p:cond delay="0"/>
                                          </p:stCondLst>
                                        </p:cTn>
                                        <p:tgtEl>
                                          <p:spTgt spid="9"/>
                                        </p:tgtEl>
                                        <p:attrNameLst>
                                          <p:attrName>style.visibility</p:attrName>
                                        </p:attrNameLst>
                                      </p:cBhvr>
                                      <p:to>
                                        <p:strVal val="visible"/>
                                      </p:to>
                                    </p:set>
                                    <p:anim calcmode="lin" valueType="num">
                                      <p:cBhvr additive="base">
                                        <p:cTn dur="1000" fill="hold" id="31"/>
                                        <p:tgtEl>
                                          <p:spTgt spid="9"/>
                                        </p:tgtEl>
                                        <p:attrNameLst>
                                          <p:attrName>ppt_x</p:attrName>
                                        </p:attrNameLst>
                                      </p:cBhvr>
                                      <p:tavLst>
                                        <p:tav tm="0">
                                          <p:val>
                                            <p:strVal val="1+#ppt_w/2"/>
                                          </p:val>
                                        </p:tav>
                                        <p:tav tm="100000">
                                          <p:val>
                                            <p:strVal val="#ppt_x"/>
                                          </p:val>
                                        </p:tav>
                                      </p:tavLst>
                                    </p:anim>
                                    <p:anim calcmode="lin" valueType="num">
                                      <p:cBhvr additive="base">
                                        <p:cTn dur="1000" fill="hold" id="32"/>
                                        <p:tgtEl>
                                          <p:spTgt spid="9"/>
                                        </p:tgtEl>
                                        <p:attrNameLst>
                                          <p:attrName>ppt_y</p:attrName>
                                        </p:attrNameLst>
                                      </p:cBhvr>
                                      <p:tavLst>
                                        <p:tav tm="0">
                                          <p:val>
                                            <p:strVal val="#ppt_y"/>
                                          </p:val>
                                        </p:tav>
                                        <p:tav tm="100000">
                                          <p:val>
                                            <p:strVal val="#ppt_y"/>
                                          </p:val>
                                        </p:tav>
                                      </p:tavLst>
                                    </p:anim>
                                  </p:childTnLst>
                                </p:cTn>
                              </p:par>
                              <p:par>
                                <p:cTn fill="hold" grpId="0" id="33" nodeType="withEffect" presetClass="entr" presetID="2" presetSubtype="2">
                                  <p:stCondLst>
                                    <p:cond delay="3000"/>
                                  </p:stCondLst>
                                  <p:childTnLst>
                                    <p:set>
                                      <p:cBhvr>
                                        <p:cTn dur="1" fill="hold" id="34">
                                          <p:stCondLst>
                                            <p:cond delay="0"/>
                                          </p:stCondLst>
                                        </p:cTn>
                                        <p:tgtEl>
                                          <p:spTgt spid="11"/>
                                        </p:tgtEl>
                                        <p:attrNameLst>
                                          <p:attrName>style.visibility</p:attrName>
                                        </p:attrNameLst>
                                      </p:cBhvr>
                                      <p:to>
                                        <p:strVal val="visible"/>
                                      </p:to>
                                    </p:set>
                                    <p:anim calcmode="lin" valueType="num">
                                      <p:cBhvr additive="base">
                                        <p:cTn dur="1000" fill="hold" id="35"/>
                                        <p:tgtEl>
                                          <p:spTgt spid="11"/>
                                        </p:tgtEl>
                                        <p:attrNameLst>
                                          <p:attrName>ppt_x</p:attrName>
                                        </p:attrNameLst>
                                      </p:cBhvr>
                                      <p:tavLst>
                                        <p:tav tm="0">
                                          <p:val>
                                            <p:strVal val="1+#ppt_w/2"/>
                                          </p:val>
                                        </p:tav>
                                        <p:tav tm="100000">
                                          <p:val>
                                            <p:strVal val="#ppt_x"/>
                                          </p:val>
                                        </p:tav>
                                      </p:tavLst>
                                    </p:anim>
                                    <p:anim calcmode="lin" valueType="num">
                                      <p:cBhvr additive="base">
                                        <p:cTn dur="1000" fill="hold" id="36"/>
                                        <p:tgtEl>
                                          <p:spTgt spid="11"/>
                                        </p:tgtEl>
                                        <p:attrNameLst>
                                          <p:attrName>ppt_y</p:attrName>
                                        </p:attrNameLst>
                                      </p:cBhvr>
                                      <p:tavLst>
                                        <p:tav tm="0">
                                          <p:val>
                                            <p:strVal val="#ppt_y"/>
                                          </p:val>
                                        </p:tav>
                                        <p:tav tm="100000">
                                          <p:val>
                                            <p:strVal val="#ppt_y"/>
                                          </p:val>
                                        </p:tav>
                                      </p:tavLst>
                                    </p:anim>
                                  </p:childTnLst>
                                </p:cTn>
                              </p:par>
                              <p:par>
                                <p:cTn fill="hold" grpId="0" id="37" nodeType="withEffect" presetClass="entr" presetID="53" presetSubtype="0">
                                  <p:stCondLst>
                                    <p:cond delay="3250"/>
                                  </p:stCondLst>
                                  <p:childTnLst>
                                    <p:set>
                                      <p:cBhvr>
                                        <p:cTn dur="1" fill="hold" id="38">
                                          <p:stCondLst>
                                            <p:cond delay="0"/>
                                          </p:stCondLst>
                                        </p:cTn>
                                        <p:tgtEl>
                                          <p:spTgt spid="24"/>
                                        </p:tgtEl>
                                        <p:attrNameLst>
                                          <p:attrName>style.visibility</p:attrName>
                                        </p:attrNameLst>
                                      </p:cBhvr>
                                      <p:to>
                                        <p:strVal val="visible"/>
                                      </p:to>
                                    </p:set>
                                    <p:anim calcmode="lin" valueType="num">
                                      <p:cBhvr>
                                        <p:cTn dur="500" fill="hold" id="39"/>
                                        <p:tgtEl>
                                          <p:spTgt spid="24"/>
                                        </p:tgtEl>
                                        <p:attrNameLst>
                                          <p:attrName>ppt_w</p:attrName>
                                        </p:attrNameLst>
                                      </p:cBhvr>
                                      <p:tavLst>
                                        <p:tav tm="0">
                                          <p:val>
                                            <p:fltVal val="0"/>
                                          </p:val>
                                        </p:tav>
                                        <p:tav tm="100000">
                                          <p:val>
                                            <p:strVal val="#ppt_w"/>
                                          </p:val>
                                        </p:tav>
                                      </p:tavLst>
                                    </p:anim>
                                    <p:anim calcmode="lin" valueType="num">
                                      <p:cBhvr>
                                        <p:cTn dur="500" fill="hold" id="40"/>
                                        <p:tgtEl>
                                          <p:spTgt spid="24"/>
                                        </p:tgtEl>
                                        <p:attrNameLst>
                                          <p:attrName>ppt_h</p:attrName>
                                        </p:attrNameLst>
                                      </p:cBhvr>
                                      <p:tavLst>
                                        <p:tav tm="0">
                                          <p:val>
                                            <p:fltVal val="0"/>
                                          </p:val>
                                        </p:tav>
                                        <p:tav tm="100000">
                                          <p:val>
                                            <p:strVal val="#ppt_h"/>
                                          </p:val>
                                        </p:tav>
                                      </p:tavLst>
                                    </p:anim>
                                    <p:animEffect filter="fade" transition="in">
                                      <p:cBhvr>
                                        <p:cTn dur="500" id="41"/>
                                        <p:tgtEl>
                                          <p:spTgt spid="24"/>
                                        </p:tgtEl>
                                      </p:cBhvr>
                                    </p:animEffect>
                                  </p:childTnLst>
                                </p:cTn>
                              </p:par>
                              <p:par>
                                <p:cTn fill="hold" grpId="0" id="42" nodeType="withEffect" presetClass="entr" presetID="53" presetSubtype="0">
                                  <p:stCondLst>
                                    <p:cond delay="3250"/>
                                  </p:stCondLst>
                                  <p:childTnLst>
                                    <p:set>
                                      <p:cBhvr>
                                        <p:cTn dur="1" fill="hold" id="43">
                                          <p:stCondLst>
                                            <p:cond delay="0"/>
                                          </p:stCondLst>
                                        </p:cTn>
                                        <p:tgtEl>
                                          <p:spTgt spid="25"/>
                                        </p:tgtEl>
                                        <p:attrNameLst>
                                          <p:attrName>style.visibility</p:attrName>
                                        </p:attrNameLst>
                                      </p:cBhvr>
                                      <p:to>
                                        <p:strVal val="visible"/>
                                      </p:to>
                                    </p:set>
                                    <p:anim calcmode="lin" valueType="num">
                                      <p:cBhvr>
                                        <p:cTn dur="500" fill="hold" id="44"/>
                                        <p:tgtEl>
                                          <p:spTgt spid="25"/>
                                        </p:tgtEl>
                                        <p:attrNameLst>
                                          <p:attrName>ppt_w</p:attrName>
                                        </p:attrNameLst>
                                      </p:cBhvr>
                                      <p:tavLst>
                                        <p:tav tm="0">
                                          <p:val>
                                            <p:fltVal val="0"/>
                                          </p:val>
                                        </p:tav>
                                        <p:tav tm="100000">
                                          <p:val>
                                            <p:strVal val="#ppt_w"/>
                                          </p:val>
                                        </p:tav>
                                      </p:tavLst>
                                    </p:anim>
                                    <p:anim calcmode="lin" valueType="num">
                                      <p:cBhvr>
                                        <p:cTn dur="500" fill="hold" id="45"/>
                                        <p:tgtEl>
                                          <p:spTgt spid="25"/>
                                        </p:tgtEl>
                                        <p:attrNameLst>
                                          <p:attrName>ppt_h</p:attrName>
                                        </p:attrNameLst>
                                      </p:cBhvr>
                                      <p:tavLst>
                                        <p:tav tm="0">
                                          <p:val>
                                            <p:fltVal val="0"/>
                                          </p:val>
                                        </p:tav>
                                        <p:tav tm="100000">
                                          <p:val>
                                            <p:strVal val="#ppt_h"/>
                                          </p:val>
                                        </p:tav>
                                      </p:tavLst>
                                    </p:anim>
                                    <p:animEffect filter="fade" transition="in">
                                      <p:cBhvr>
                                        <p:cTn dur="500" id="46"/>
                                        <p:tgtEl>
                                          <p:spTgt spid="25"/>
                                        </p:tgtEl>
                                      </p:cBhvr>
                                    </p:animEffect>
                                  </p:childTnLst>
                                </p:cTn>
                              </p:par>
                              <p:par>
                                <p:cTn fill="hold" grpId="0" id="47" nodeType="withEffect" presetClass="entr" presetID="53" presetSubtype="0">
                                  <p:stCondLst>
                                    <p:cond delay="3250"/>
                                  </p:stCondLst>
                                  <p:childTnLst>
                                    <p:set>
                                      <p:cBhvr>
                                        <p:cTn dur="1" fill="hold" id="48">
                                          <p:stCondLst>
                                            <p:cond delay="0"/>
                                          </p:stCondLst>
                                        </p:cTn>
                                        <p:tgtEl>
                                          <p:spTgt spid="26"/>
                                        </p:tgtEl>
                                        <p:attrNameLst>
                                          <p:attrName>style.visibility</p:attrName>
                                        </p:attrNameLst>
                                      </p:cBhvr>
                                      <p:to>
                                        <p:strVal val="visible"/>
                                      </p:to>
                                    </p:set>
                                    <p:anim calcmode="lin" valueType="num">
                                      <p:cBhvr>
                                        <p:cTn dur="500" fill="hold" id="49"/>
                                        <p:tgtEl>
                                          <p:spTgt spid="26"/>
                                        </p:tgtEl>
                                        <p:attrNameLst>
                                          <p:attrName>ppt_w</p:attrName>
                                        </p:attrNameLst>
                                      </p:cBhvr>
                                      <p:tavLst>
                                        <p:tav tm="0">
                                          <p:val>
                                            <p:fltVal val="0"/>
                                          </p:val>
                                        </p:tav>
                                        <p:tav tm="100000">
                                          <p:val>
                                            <p:strVal val="#ppt_w"/>
                                          </p:val>
                                        </p:tav>
                                      </p:tavLst>
                                    </p:anim>
                                    <p:anim calcmode="lin" valueType="num">
                                      <p:cBhvr>
                                        <p:cTn dur="500" fill="hold" id="50"/>
                                        <p:tgtEl>
                                          <p:spTgt spid="26"/>
                                        </p:tgtEl>
                                        <p:attrNameLst>
                                          <p:attrName>ppt_h</p:attrName>
                                        </p:attrNameLst>
                                      </p:cBhvr>
                                      <p:tavLst>
                                        <p:tav tm="0">
                                          <p:val>
                                            <p:fltVal val="0"/>
                                          </p:val>
                                        </p:tav>
                                        <p:tav tm="100000">
                                          <p:val>
                                            <p:strVal val="#ppt_h"/>
                                          </p:val>
                                        </p:tav>
                                      </p:tavLst>
                                    </p:anim>
                                    <p:animEffect filter="fade" transition="in">
                                      <p:cBhvr>
                                        <p:cTn dur="500" id="51"/>
                                        <p:tgtEl>
                                          <p:spTgt spid="26"/>
                                        </p:tgtEl>
                                      </p:cBhvr>
                                    </p:animEffect>
                                  </p:childTnLst>
                                </p:cTn>
                              </p:par>
                              <p:par>
                                <p:cTn fill="hold" grpId="0" id="52" nodeType="withEffect" presetClass="entr" presetID="53" presetSubtype="0">
                                  <p:stCondLst>
                                    <p:cond delay="3250"/>
                                  </p:stCondLst>
                                  <p:childTnLst>
                                    <p:set>
                                      <p:cBhvr>
                                        <p:cTn dur="1" fill="hold" id="53">
                                          <p:stCondLst>
                                            <p:cond delay="0"/>
                                          </p:stCondLst>
                                        </p:cTn>
                                        <p:tgtEl>
                                          <p:spTgt spid="27"/>
                                        </p:tgtEl>
                                        <p:attrNameLst>
                                          <p:attrName>style.visibility</p:attrName>
                                        </p:attrNameLst>
                                      </p:cBhvr>
                                      <p:to>
                                        <p:strVal val="visible"/>
                                      </p:to>
                                    </p:set>
                                    <p:anim calcmode="lin" valueType="num">
                                      <p:cBhvr>
                                        <p:cTn dur="500" fill="hold" id="54"/>
                                        <p:tgtEl>
                                          <p:spTgt spid="27"/>
                                        </p:tgtEl>
                                        <p:attrNameLst>
                                          <p:attrName>ppt_w</p:attrName>
                                        </p:attrNameLst>
                                      </p:cBhvr>
                                      <p:tavLst>
                                        <p:tav tm="0">
                                          <p:val>
                                            <p:fltVal val="0"/>
                                          </p:val>
                                        </p:tav>
                                        <p:tav tm="100000">
                                          <p:val>
                                            <p:strVal val="#ppt_w"/>
                                          </p:val>
                                        </p:tav>
                                      </p:tavLst>
                                    </p:anim>
                                    <p:anim calcmode="lin" valueType="num">
                                      <p:cBhvr>
                                        <p:cTn dur="500" fill="hold" id="55"/>
                                        <p:tgtEl>
                                          <p:spTgt spid="27"/>
                                        </p:tgtEl>
                                        <p:attrNameLst>
                                          <p:attrName>ppt_h</p:attrName>
                                        </p:attrNameLst>
                                      </p:cBhvr>
                                      <p:tavLst>
                                        <p:tav tm="0">
                                          <p:val>
                                            <p:fltVal val="0"/>
                                          </p:val>
                                        </p:tav>
                                        <p:tav tm="100000">
                                          <p:val>
                                            <p:strVal val="#ppt_h"/>
                                          </p:val>
                                        </p:tav>
                                      </p:tavLst>
                                    </p:anim>
                                    <p:animEffect filter="fade" transition="in">
                                      <p:cBhvr>
                                        <p:cTn dur="500" id="56"/>
                                        <p:tgtEl>
                                          <p:spTgt spid="27"/>
                                        </p:tgtEl>
                                      </p:cBhvr>
                                    </p:animEffect>
                                  </p:childTnLst>
                                </p:cTn>
                              </p:par>
                              <p:par>
                                <p:cTn fill="hold" grpId="0" id="57" nodeType="withEffect" presetClass="entr" presetID="53" presetSubtype="0">
                                  <p:stCondLst>
                                    <p:cond delay="3250"/>
                                  </p:stCondLst>
                                  <p:childTnLst>
                                    <p:set>
                                      <p:cBhvr>
                                        <p:cTn dur="1" fill="hold" id="58">
                                          <p:stCondLst>
                                            <p:cond delay="0"/>
                                          </p:stCondLst>
                                        </p:cTn>
                                        <p:tgtEl>
                                          <p:spTgt spid="28"/>
                                        </p:tgtEl>
                                        <p:attrNameLst>
                                          <p:attrName>style.visibility</p:attrName>
                                        </p:attrNameLst>
                                      </p:cBhvr>
                                      <p:to>
                                        <p:strVal val="visible"/>
                                      </p:to>
                                    </p:set>
                                    <p:anim calcmode="lin" valueType="num">
                                      <p:cBhvr>
                                        <p:cTn dur="500" fill="hold" id="59"/>
                                        <p:tgtEl>
                                          <p:spTgt spid="28"/>
                                        </p:tgtEl>
                                        <p:attrNameLst>
                                          <p:attrName>ppt_w</p:attrName>
                                        </p:attrNameLst>
                                      </p:cBhvr>
                                      <p:tavLst>
                                        <p:tav tm="0">
                                          <p:val>
                                            <p:fltVal val="0"/>
                                          </p:val>
                                        </p:tav>
                                        <p:tav tm="100000">
                                          <p:val>
                                            <p:strVal val="#ppt_w"/>
                                          </p:val>
                                        </p:tav>
                                      </p:tavLst>
                                    </p:anim>
                                    <p:anim calcmode="lin" valueType="num">
                                      <p:cBhvr>
                                        <p:cTn dur="500" fill="hold" id="60"/>
                                        <p:tgtEl>
                                          <p:spTgt spid="28"/>
                                        </p:tgtEl>
                                        <p:attrNameLst>
                                          <p:attrName>ppt_h</p:attrName>
                                        </p:attrNameLst>
                                      </p:cBhvr>
                                      <p:tavLst>
                                        <p:tav tm="0">
                                          <p:val>
                                            <p:fltVal val="0"/>
                                          </p:val>
                                        </p:tav>
                                        <p:tav tm="100000">
                                          <p:val>
                                            <p:strVal val="#ppt_h"/>
                                          </p:val>
                                        </p:tav>
                                      </p:tavLst>
                                    </p:anim>
                                    <p:animEffect filter="fade" transition="in">
                                      <p:cBhvr>
                                        <p:cTn dur="500" id="61"/>
                                        <p:tgtEl>
                                          <p:spTgt spid="28"/>
                                        </p:tgtEl>
                                      </p:cBhvr>
                                    </p:animEffect>
                                  </p:childTnLst>
                                </p:cTn>
                              </p:par>
                              <p:par>
                                <p:cTn fill="hold" grpId="0" id="62" nodeType="withEffect" presetClass="entr" presetID="53" presetSubtype="0">
                                  <p:stCondLst>
                                    <p:cond delay="3250"/>
                                  </p:stCondLst>
                                  <p:childTnLst>
                                    <p:set>
                                      <p:cBhvr>
                                        <p:cTn dur="1" fill="hold" id="63">
                                          <p:stCondLst>
                                            <p:cond delay="0"/>
                                          </p:stCondLst>
                                        </p:cTn>
                                        <p:tgtEl>
                                          <p:spTgt spid="29"/>
                                        </p:tgtEl>
                                        <p:attrNameLst>
                                          <p:attrName>style.visibility</p:attrName>
                                        </p:attrNameLst>
                                      </p:cBhvr>
                                      <p:to>
                                        <p:strVal val="visible"/>
                                      </p:to>
                                    </p:set>
                                    <p:anim calcmode="lin" valueType="num">
                                      <p:cBhvr>
                                        <p:cTn dur="500" fill="hold" id="64"/>
                                        <p:tgtEl>
                                          <p:spTgt spid="29"/>
                                        </p:tgtEl>
                                        <p:attrNameLst>
                                          <p:attrName>ppt_w</p:attrName>
                                        </p:attrNameLst>
                                      </p:cBhvr>
                                      <p:tavLst>
                                        <p:tav tm="0">
                                          <p:val>
                                            <p:fltVal val="0"/>
                                          </p:val>
                                        </p:tav>
                                        <p:tav tm="100000">
                                          <p:val>
                                            <p:strVal val="#ppt_w"/>
                                          </p:val>
                                        </p:tav>
                                      </p:tavLst>
                                    </p:anim>
                                    <p:anim calcmode="lin" valueType="num">
                                      <p:cBhvr>
                                        <p:cTn dur="500" fill="hold" id="65"/>
                                        <p:tgtEl>
                                          <p:spTgt spid="29"/>
                                        </p:tgtEl>
                                        <p:attrNameLst>
                                          <p:attrName>ppt_h</p:attrName>
                                        </p:attrNameLst>
                                      </p:cBhvr>
                                      <p:tavLst>
                                        <p:tav tm="0">
                                          <p:val>
                                            <p:fltVal val="0"/>
                                          </p:val>
                                        </p:tav>
                                        <p:tav tm="100000">
                                          <p:val>
                                            <p:strVal val="#ppt_h"/>
                                          </p:val>
                                        </p:tav>
                                      </p:tavLst>
                                    </p:anim>
                                    <p:animEffect filter="fade" transition="in">
                                      <p:cBhvr>
                                        <p:cTn dur="500" id="66"/>
                                        <p:tgtEl>
                                          <p:spTgt spid="29"/>
                                        </p:tgtEl>
                                      </p:cBhvr>
                                    </p:animEffect>
                                  </p:childTnLst>
                                </p:cTn>
                              </p:par>
                              <p:par>
                                <p:cTn fill="hold" grpId="0" id="67" nodeType="withEffect" presetClass="entr" presetID="53" presetSubtype="0">
                                  <p:stCondLst>
                                    <p:cond delay="3250"/>
                                  </p:stCondLst>
                                  <p:childTnLst>
                                    <p:set>
                                      <p:cBhvr>
                                        <p:cTn dur="1" fill="hold" id="68">
                                          <p:stCondLst>
                                            <p:cond delay="0"/>
                                          </p:stCondLst>
                                        </p:cTn>
                                        <p:tgtEl>
                                          <p:spTgt spid="30"/>
                                        </p:tgtEl>
                                        <p:attrNameLst>
                                          <p:attrName>style.visibility</p:attrName>
                                        </p:attrNameLst>
                                      </p:cBhvr>
                                      <p:to>
                                        <p:strVal val="visible"/>
                                      </p:to>
                                    </p:set>
                                    <p:anim calcmode="lin" valueType="num">
                                      <p:cBhvr>
                                        <p:cTn dur="500" fill="hold" id="69"/>
                                        <p:tgtEl>
                                          <p:spTgt spid="30"/>
                                        </p:tgtEl>
                                        <p:attrNameLst>
                                          <p:attrName>ppt_w</p:attrName>
                                        </p:attrNameLst>
                                      </p:cBhvr>
                                      <p:tavLst>
                                        <p:tav tm="0">
                                          <p:val>
                                            <p:fltVal val="0"/>
                                          </p:val>
                                        </p:tav>
                                        <p:tav tm="100000">
                                          <p:val>
                                            <p:strVal val="#ppt_w"/>
                                          </p:val>
                                        </p:tav>
                                      </p:tavLst>
                                    </p:anim>
                                    <p:anim calcmode="lin" valueType="num">
                                      <p:cBhvr>
                                        <p:cTn dur="500" fill="hold" id="70"/>
                                        <p:tgtEl>
                                          <p:spTgt spid="30"/>
                                        </p:tgtEl>
                                        <p:attrNameLst>
                                          <p:attrName>ppt_h</p:attrName>
                                        </p:attrNameLst>
                                      </p:cBhvr>
                                      <p:tavLst>
                                        <p:tav tm="0">
                                          <p:val>
                                            <p:fltVal val="0"/>
                                          </p:val>
                                        </p:tav>
                                        <p:tav tm="100000">
                                          <p:val>
                                            <p:strVal val="#ppt_h"/>
                                          </p:val>
                                        </p:tav>
                                      </p:tavLst>
                                    </p:anim>
                                    <p:animEffect filter="fade" transition="in">
                                      <p:cBhvr>
                                        <p:cTn dur="500" id="71"/>
                                        <p:tgtEl>
                                          <p:spTgt spid="30"/>
                                        </p:tgtEl>
                                      </p:cBhvr>
                                    </p:animEffect>
                                  </p:childTnLst>
                                </p:cTn>
                              </p:par>
                              <p:par>
                                <p:cTn fill="hold" grpId="0" id="72" nodeType="withEffect" presetClass="entr" presetID="53" presetSubtype="0">
                                  <p:stCondLst>
                                    <p:cond delay="3250"/>
                                  </p:stCondLst>
                                  <p:childTnLst>
                                    <p:set>
                                      <p:cBhvr>
                                        <p:cTn dur="1" fill="hold" id="73">
                                          <p:stCondLst>
                                            <p:cond delay="0"/>
                                          </p:stCondLst>
                                        </p:cTn>
                                        <p:tgtEl>
                                          <p:spTgt spid="31"/>
                                        </p:tgtEl>
                                        <p:attrNameLst>
                                          <p:attrName>style.visibility</p:attrName>
                                        </p:attrNameLst>
                                      </p:cBhvr>
                                      <p:to>
                                        <p:strVal val="visible"/>
                                      </p:to>
                                    </p:set>
                                    <p:anim calcmode="lin" valueType="num">
                                      <p:cBhvr>
                                        <p:cTn dur="500" fill="hold" id="74"/>
                                        <p:tgtEl>
                                          <p:spTgt spid="31"/>
                                        </p:tgtEl>
                                        <p:attrNameLst>
                                          <p:attrName>ppt_w</p:attrName>
                                        </p:attrNameLst>
                                      </p:cBhvr>
                                      <p:tavLst>
                                        <p:tav tm="0">
                                          <p:val>
                                            <p:fltVal val="0"/>
                                          </p:val>
                                        </p:tav>
                                        <p:tav tm="100000">
                                          <p:val>
                                            <p:strVal val="#ppt_w"/>
                                          </p:val>
                                        </p:tav>
                                      </p:tavLst>
                                    </p:anim>
                                    <p:anim calcmode="lin" valueType="num">
                                      <p:cBhvr>
                                        <p:cTn dur="500" fill="hold" id="75"/>
                                        <p:tgtEl>
                                          <p:spTgt spid="31"/>
                                        </p:tgtEl>
                                        <p:attrNameLst>
                                          <p:attrName>ppt_h</p:attrName>
                                        </p:attrNameLst>
                                      </p:cBhvr>
                                      <p:tavLst>
                                        <p:tav tm="0">
                                          <p:val>
                                            <p:fltVal val="0"/>
                                          </p:val>
                                        </p:tav>
                                        <p:tav tm="100000">
                                          <p:val>
                                            <p:strVal val="#ppt_h"/>
                                          </p:val>
                                        </p:tav>
                                      </p:tavLst>
                                    </p:anim>
                                    <p:animEffect filter="fade" transition="in">
                                      <p:cBhvr>
                                        <p:cTn dur="500" id="76"/>
                                        <p:tgtEl>
                                          <p:spTgt spid="31"/>
                                        </p:tgtEl>
                                      </p:cBhvr>
                                    </p:animEffect>
                                  </p:childTnLst>
                                </p:cTn>
                              </p:par>
                              <p:par>
                                <p:cTn fill="hold" id="77" nodeType="withEffect" presetClass="entr" presetID="53" presetSubtype="0">
                                  <p:stCondLst>
                                    <p:cond delay="3250"/>
                                  </p:stCondLst>
                                  <p:childTnLst>
                                    <p:set>
                                      <p:cBhvr>
                                        <p:cTn dur="1" fill="hold" id="78">
                                          <p:stCondLst>
                                            <p:cond delay="0"/>
                                          </p:stCondLst>
                                        </p:cTn>
                                        <p:tgtEl>
                                          <p:spTgt spid="21"/>
                                        </p:tgtEl>
                                        <p:attrNameLst>
                                          <p:attrName>style.visibility</p:attrName>
                                        </p:attrNameLst>
                                      </p:cBhvr>
                                      <p:to>
                                        <p:strVal val="visible"/>
                                      </p:to>
                                    </p:set>
                                    <p:anim calcmode="lin" valueType="num">
                                      <p:cBhvr>
                                        <p:cTn dur="500" fill="hold" id="79"/>
                                        <p:tgtEl>
                                          <p:spTgt spid="21"/>
                                        </p:tgtEl>
                                        <p:attrNameLst>
                                          <p:attrName>ppt_w</p:attrName>
                                        </p:attrNameLst>
                                      </p:cBhvr>
                                      <p:tavLst>
                                        <p:tav tm="0">
                                          <p:val>
                                            <p:fltVal val="0"/>
                                          </p:val>
                                        </p:tav>
                                        <p:tav tm="100000">
                                          <p:val>
                                            <p:strVal val="#ppt_w"/>
                                          </p:val>
                                        </p:tav>
                                      </p:tavLst>
                                    </p:anim>
                                    <p:anim calcmode="lin" valueType="num">
                                      <p:cBhvr>
                                        <p:cTn dur="500" fill="hold" id="80"/>
                                        <p:tgtEl>
                                          <p:spTgt spid="21"/>
                                        </p:tgtEl>
                                        <p:attrNameLst>
                                          <p:attrName>ppt_h</p:attrName>
                                        </p:attrNameLst>
                                      </p:cBhvr>
                                      <p:tavLst>
                                        <p:tav tm="0">
                                          <p:val>
                                            <p:fltVal val="0"/>
                                          </p:val>
                                        </p:tav>
                                        <p:tav tm="100000">
                                          <p:val>
                                            <p:strVal val="#ppt_h"/>
                                          </p:val>
                                        </p:tav>
                                      </p:tavLst>
                                    </p:anim>
                                    <p:animEffect filter="fade" transition="in">
                                      <p:cBhvr>
                                        <p:cTn dur="500" id="81"/>
                                        <p:tgtEl>
                                          <p:spTgt spid="21"/>
                                        </p:tgtEl>
                                      </p:cBhvr>
                                    </p:animEffect>
                                  </p:childTnLst>
                                </p:cTn>
                              </p:par>
                              <p:par>
                                <p:cTn fill="hold" grpId="0" id="82" nodeType="withEffect" presetClass="entr" presetID="53" presetSubtype="0">
                                  <p:stCondLst>
                                    <p:cond delay="3250"/>
                                  </p:stCondLst>
                                  <p:childTnLst>
                                    <p:set>
                                      <p:cBhvr>
                                        <p:cTn dur="1" fill="hold" id="83">
                                          <p:stCondLst>
                                            <p:cond delay="0"/>
                                          </p:stCondLst>
                                        </p:cTn>
                                        <p:tgtEl>
                                          <p:spTgt spid="20"/>
                                        </p:tgtEl>
                                        <p:attrNameLst>
                                          <p:attrName>style.visibility</p:attrName>
                                        </p:attrNameLst>
                                      </p:cBhvr>
                                      <p:to>
                                        <p:strVal val="visible"/>
                                      </p:to>
                                    </p:set>
                                    <p:anim calcmode="lin" valueType="num">
                                      <p:cBhvr>
                                        <p:cTn dur="500" fill="hold" id="84"/>
                                        <p:tgtEl>
                                          <p:spTgt spid="20"/>
                                        </p:tgtEl>
                                        <p:attrNameLst>
                                          <p:attrName>ppt_w</p:attrName>
                                        </p:attrNameLst>
                                      </p:cBhvr>
                                      <p:tavLst>
                                        <p:tav tm="0">
                                          <p:val>
                                            <p:fltVal val="0"/>
                                          </p:val>
                                        </p:tav>
                                        <p:tav tm="100000">
                                          <p:val>
                                            <p:strVal val="#ppt_w"/>
                                          </p:val>
                                        </p:tav>
                                      </p:tavLst>
                                    </p:anim>
                                    <p:anim calcmode="lin" valueType="num">
                                      <p:cBhvr>
                                        <p:cTn dur="500" fill="hold" id="85"/>
                                        <p:tgtEl>
                                          <p:spTgt spid="20"/>
                                        </p:tgtEl>
                                        <p:attrNameLst>
                                          <p:attrName>ppt_h</p:attrName>
                                        </p:attrNameLst>
                                      </p:cBhvr>
                                      <p:tavLst>
                                        <p:tav tm="0">
                                          <p:val>
                                            <p:fltVal val="0"/>
                                          </p:val>
                                        </p:tav>
                                        <p:tav tm="100000">
                                          <p:val>
                                            <p:strVal val="#ppt_h"/>
                                          </p:val>
                                        </p:tav>
                                      </p:tavLst>
                                    </p:anim>
                                    <p:animEffect filter="fade" transition="in">
                                      <p:cBhvr>
                                        <p:cTn dur="500" id="86"/>
                                        <p:tgtEl>
                                          <p:spTgt spid="20"/>
                                        </p:tgtEl>
                                      </p:cBhvr>
                                    </p:animEffect>
                                  </p:childTnLst>
                                </p:cTn>
                              </p:par>
                              <p:par>
                                <p:cTn fill="hold" grpId="0" id="87" nodeType="withEffect" presetClass="entr" presetID="53" presetSubtype="0">
                                  <p:stCondLst>
                                    <p:cond delay="3250"/>
                                  </p:stCondLst>
                                  <p:childTnLst>
                                    <p:set>
                                      <p:cBhvr>
                                        <p:cTn dur="1" fill="hold" id="88">
                                          <p:stCondLst>
                                            <p:cond delay="0"/>
                                          </p:stCondLst>
                                        </p:cTn>
                                        <p:tgtEl>
                                          <p:spTgt spid="19"/>
                                        </p:tgtEl>
                                        <p:attrNameLst>
                                          <p:attrName>style.visibility</p:attrName>
                                        </p:attrNameLst>
                                      </p:cBhvr>
                                      <p:to>
                                        <p:strVal val="visible"/>
                                      </p:to>
                                    </p:set>
                                    <p:anim calcmode="lin" valueType="num">
                                      <p:cBhvr>
                                        <p:cTn dur="500" fill="hold" id="89"/>
                                        <p:tgtEl>
                                          <p:spTgt spid="19"/>
                                        </p:tgtEl>
                                        <p:attrNameLst>
                                          <p:attrName>ppt_w</p:attrName>
                                        </p:attrNameLst>
                                      </p:cBhvr>
                                      <p:tavLst>
                                        <p:tav tm="0">
                                          <p:val>
                                            <p:fltVal val="0"/>
                                          </p:val>
                                        </p:tav>
                                        <p:tav tm="100000">
                                          <p:val>
                                            <p:strVal val="#ppt_w"/>
                                          </p:val>
                                        </p:tav>
                                      </p:tavLst>
                                    </p:anim>
                                    <p:anim calcmode="lin" valueType="num">
                                      <p:cBhvr>
                                        <p:cTn dur="500" fill="hold" id="90"/>
                                        <p:tgtEl>
                                          <p:spTgt spid="19"/>
                                        </p:tgtEl>
                                        <p:attrNameLst>
                                          <p:attrName>ppt_h</p:attrName>
                                        </p:attrNameLst>
                                      </p:cBhvr>
                                      <p:tavLst>
                                        <p:tav tm="0">
                                          <p:val>
                                            <p:fltVal val="0"/>
                                          </p:val>
                                        </p:tav>
                                        <p:tav tm="100000">
                                          <p:val>
                                            <p:strVal val="#ppt_h"/>
                                          </p:val>
                                        </p:tav>
                                      </p:tavLst>
                                    </p:anim>
                                    <p:animEffect filter="fade" transition="in">
                                      <p:cBhvr>
                                        <p:cTn dur="500" id="91"/>
                                        <p:tgtEl>
                                          <p:spTgt spid="19"/>
                                        </p:tgtEl>
                                      </p:cBhvr>
                                    </p:animEffect>
                                  </p:childTnLst>
                                </p:cTn>
                              </p:par>
                              <p:par>
                                <p:cTn fill="hold" id="92" nodeType="withEffect" presetClass="entr" presetID="53" presetSubtype="0">
                                  <p:stCondLst>
                                    <p:cond delay="3250"/>
                                  </p:stCondLst>
                                  <p:childTnLst>
                                    <p:set>
                                      <p:cBhvr>
                                        <p:cTn dur="1" fill="hold" id="93">
                                          <p:stCondLst>
                                            <p:cond delay="0"/>
                                          </p:stCondLst>
                                        </p:cTn>
                                        <p:tgtEl>
                                          <p:spTgt spid="15"/>
                                        </p:tgtEl>
                                        <p:attrNameLst>
                                          <p:attrName>style.visibility</p:attrName>
                                        </p:attrNameLst>
                                      </p:cBhvr>
                                      <p:to>
                                        <p:strVal val="visible"/>
                                      </p:to>
                                    </p:set>
                                    <p:anim calcmode="lin" valueType="num">
                                      <p:cBhvr>
                                        <p:cTn dur="500" fill="hold" id="94"/>
                                        <p:tgtEl>
                                          <p:spTgt spid="15"/>
                                        </p:tgtEl>
                                        <p:attrNameLst>
                                          <p:attrName>ppt_w</p:attrName>
                                        </p:attrNameLst>
                                      </p:cBhvr>
                                      <p:tavLst>
                                        <p:tav tm="0">
                                          <p:val>
                                            <p:fltVal val="0"/>
                                          </p:val>
                                        </p:tav>
                                        <p:tav tm="100000">
                                          <p:val>
                                            <p:strVal val="#ppt_w"/>
                                          </p:val>
                                        </p:tav>
                                      </p:tavLst>
                                    </p:anim>
                                    <p:anim calcmode="lin" valueType="num">
                                      <p:cBhvr>
                                        <p:cTn dur="500" fill="hold" id="95"/>
                                        <p:tgtEl>
                                          <p:spTgt spid="15"/>
                                        </p:tgtEl>
                                        <p:attrNameLst>
                                          <p:attrName>ppt_h</p:attrName>
                                        </p:attrNameLst>
                                      </p:cBhvr>
                                      <p:tavLst>
                                        <p:tav tm="0">
                                          <p:val>
                                            <p:fltVal val="0"/>
                                          </p:val>
                                        </p:tav>
                                        <p:tav tm="100000">
                                          <p:val>
                                            <p:strVal val="#ppt_h"/>
                                          </p:val>
                                        </p:tav>
                                      </p:tavLst>
                                    </p:anim>
                                    <p:animEffect filter="fade" transition="in">
                                      <p:cBhvr>
                                        <p:cTn dur="500" id="96"/>
                                        <p:tgtEl>
                                          <p:spTgt spid="15"/>
                                        </p:tgtEl>
                                      </p:cBhvr>
                                    </p:animEffect>
                                  </p:childTnLst>
                                </p:cTn>
                              </p:par>
                              <p:par>
                                <p:cTn fill="hold" grpId="0" id="97" nodeType="withEffect" presetClass="entr" presetID="22" presetSubtype="2">
                                  <p:stCondLst>
                                    <p:cond delay="3250"/>
                                  </p:stCondLst>
                                  <p:childTnLst>
                                    <p:set>
                                      <p:cBhvr>
                                        <p:cTn dur="1" fill="hold" id="98">
                                          <p:stCondLst>
                                            <p:cond delay="0"/>
                                          </p:stCondLst>
                                        </p:cTn>
                                        <p:tgtEl>
                                          <p:spTgt spid="32"/>
                                        </p:tgtEl>
                                        <p:attrNameLst>
                                          <p:attrName>style.visibility</p:attrName>
                                        </p:attrNameLst>
                                      </p:cBhvr>
                                      <p:to>
                                        <p:strVal val="visible"/>
                                      </p:to>
                                    </p:set>
                                    <p:animEffect filter="wipe(right)" transition="in">
                                      <p:cBhvr>
                                        <p:cTn dur="1000" id="99"/>
                                        <p:tgtEl>
                                          <p:spTgt spid="32"/>
                                        </p:tgtEl>
                                      </p:cBhvr>
                                    </p:animEffect>
                                  </p:childTnLst>
                                </p:cTn>
                              </p:par>
                              <p:par>
                                <p:cTn fill="hold" grpId="0" id="100" nodeType="withEffect" presetClass="entr" presetID="22" presetSubtype="2">
                                  <p:stCondLst>
                                    <p:cond delay="3250"/>
                                  </p:stCondLst>
                                  <p:childTnLst>
                                    <p:set>
                                      <p:cBhvr>
                                        <p:cTn dur="1" fill="hold" id="101">
                                          <p:stCondLst>
                                            <p:cond delay="0"/>
                                          </p:stCondLst>
                                        </p:cTn>
                                        <p:tgtEl>
                                          <p:spTgt spid="33"/>
                                        </p:tgtEl>
                                        <p:attrNameLst>
                                          <p:attrName>style.visibility</p:attrName>
                                        </p:attrNameLst>
                                      </p:cBhvr>
                                      <p:to>
                                        <p:strVal val="visible"/>
                                      </p:to>
                                    </p:set>
                                    <p:animEffect filter="wipe(right)" transition="in">
                                      <p:cBhvr>
                                        <p:cTn dur="1000" id="102"/>
                                        <p:tgtEl>
                                          <p:spTgt spid="33"/>
                                        </p:tgtEl>
                                      </p:cBhvr>
                                    </p:animEffect>
                                  </p:childTnLst>
                                </p:cTn>
                              </p:par>
                              <p:par>
                                <p:cTn fill="hold" grpId="0" id="103" nodeType="withEffect" presetClass="entr" presetID="22" presetSubtype="2">
                                  <p:stCondLst>
                                    <p:cond delay="3250"/>
                                  </p:stCondLst>
                                  <p:childTnLst>
                                    <p:set>
                                      <p:cBhvr>
                                        <p:cTn dur="1" fill="hold" id="104">
                                          <p:stCondLst>
                                            <p:cond delay="0"/>
                                          </p:stCondLst>
                                        </p:cTn>
                                        <p:tgtEl>
                                          <p:spTgt spid="34"/>
                                        </p:tgtEl>
                                        <p:attrNameLst>
                                          <p:attrName>style.visibility</p:attrName>
                                        </p:attrNameLst>
                                      </p:cBhvr>
                                      <p:to>
                                        <p:strVal val="visible"/>
                                      </p:to>
                                    </p:set>
                                    <p:animEffect filter="wipe(right)" transition="in">
                                      <p:cBhvr>
                                        <p:cTn dur="1000" id="105"/>
                                        <p:tgtEl>
                                          <p:spTgt spid="34"/>
                                        </p:tgtEl>
                                      </p:cBhvr>
                                    </p:animEffect>
                                  </p:childTnLst>
                                </p:cTn>
                              </p:par>
                              <p:par>
                                <p:cTn fill="hold" grpId="0" id="106" nodeType="withEffect" presetClass="entr" presetID="22" presetSubtype="2">
                                  <p:stCondLst>
                                    <p:cond delay="3250"/>
                                  </p:stCondLst>
                                  <p:childTnLst>
                                    <p:set>
                                      <p:cBhvr>
                                        <p:cTn dur="1" fill="hold" id="107">
                                          <p:stCondLst>
                                            <p:cond delay="0"/>
                                          </p:stCondLst>
                                        </p:cTn>
                                        <p:tgtEl>
                                          <p:spTgt spid="35"/>
                                        </p:tgtEl>
                                        <p:attrNameLst>
                                          <p:attrName>style.visibility</p:attrName>
                                        </p:attrNameLst>
                                      </p:cBhvr>
                                      <p:to>
                                        <p:strVal val="visible"/>
                                      </p:to>
                                    </p:set>
                                    <p:animEffect filter="wipe(right)" transition="in">
                                      <p:cBhvr>
                                        <p:cTn dur="1000" id="108"/>
                                        <p:tgtEl>
                                          <p:spTgt spid="3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9"/>
      <p:bldP grpId="0" spid="10"/>
      <p:bldP grpId="0" spid="11"/>
      <p:bldP grpId="0" spid="12"/>
      <p:bldP grpId="0" spid="13"/>
      <p:bldP grpId="0" spid="14"/>
      <p:bldP grpId="0" spid="19"/>
      <p:bldP grpId="0" spid="20"/>
      <p:bldP grpId="0" spid="24"/>
      <p:bldP grpId="0" spid="25"/>
      <p:bldP grpId="0" spid="26"/>
      <p:bldP grpId="0" spid="27"/>
      <p:bldP grpId="0" spid="28"/>
      <p:bldP grpId="0" spid="29"/>
      <p:bldP grpId="0" spid="30"/>
      <p:bldP grpId="0" spid="31"/>
      <p:bldP grpId="0" spid="32"/>
      <p:bldP grpId="0" spid="33"/>
      <p:bldP grpId="0" spid="34"/>
      <p:bldP grpId="0" spid="35"/>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a:extLst>
              <a:ext uri="{FF2B5EF4-FFF2-40B4-BE49-F238E27FC236}">
                <a16:creationId xmlns:a16="http://schemas.microsoft.com/office/drawing/2014/main" id="{E845DD01-BC7B-4218-87FC-C1425F59E2B6}"/>
              </a:ext>
            </a:extLst>
          </p:cNvPr>
          <p:cNvGrpSpPr/>
          <p:nvPr/>
        </p:nvGrpSpPr>
        <p:grpSpPr>
          <a:xfrm rot="16200000">
            <a:off x="5235427" y="-2272115"/>
            <a:ext cx="1666028" cy="11592706"/>
            <a:chOff x="5136372" y="363293"/>
            <a:chExt cx="1666028" cy="11592706"/>
          </a:xfrm>
        </p:grpSpPr>
        <p:cxnSp>
          <p:nvCxnSpPr>
            <p:cNvPr id="15" name="直接连接符 14">
              <a:extLst>
                <a:ext uri="{FF2B5EF4-FFF2-40B4-BE49-F238E27FC236}">
                  <a16:creationId xmlns:a16="http://schemas.microsoft.com/office/drawing/2014/main" id="{3C2F7013-B0C7-473A-8885-8E0DD5564F8E}"/>
                </a:ext>
              </a:extLst>
            </p:cNvPr>
            <p:cNvCxnSpPr>
              <a:stCxn id="18" idx="4"/>
              <a:endCxn id="20" idx="0"/>
            </p:cNvCxnSpPr>
            <p:nvPr/>
          </p:nvCxnSpPr>
          <p:spPr>
            <a:xfrm rot="5400000">
              <a:off x="1107399" y="6159646"/>
              <a:ext cx="11187300"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a:extLst>
                <a:ext uri="{FF2B5EF4-FFF2-40B4-BE49-F238E27FC236}">
                  <a16:creationId xmlns:a16="http://schemas.microsoft.com/office/drawing/2014/main" id="{55AA8606-2C30-4AFA-94EE-D076AC473661}"/>
                </a:ext>
              </a:extLst>
            </p:cNvPr>
            <p:cNvCxnSpPr>
              <a:stCxn id="17" idx="4"/>
              <a:endCxn id="19" idx="0"/>
            </p:cNvCxnSpPr>
            <p:nvPr/>
          </p:nvCxnSpPr>
          <p:spPr>
            <a:xfrm rot="5400000">
              <a:off x="-355926" y="6159646"/>
              <a:ext cx="11187299"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7" name="椭圆 16">
              <a:extLst>
                <a:ext uri="{FF2B5EF4-FFF2-40B4-BE49-F238E27FC236}">
                  <a16:creationId xmlns:a16="http://schemas.microsoft.com/office/drawing/2014/main" id="{F436FD8E-B8B7-4E72-BE0A-78EDE7CB3A1E}"/>
                </a:ext>
              </a:extLst>
            </p:cNvPr>
            <p:cNvSpPr/>
            <p:nvPr/>
          </p:nvSpPr>
          <p:spPr>
            <a:xfrm>
              <a:off x="5136372" y="363293"/>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椭圆 17">
              <a:extLst>
                <a:ext uri="{FF2B5EF4-FFF2-40B4-BE49-F238E27FC236}">
                  <a16:creationId xmlns:a16="http://schemas.microsoft.com/office/drawing/2014/main" id="{22F88A9A-5090-499D-A79C-B32CF71BF939}"/>
                </a:ext>
              </a:extLst>
            </p:cNvPr>
            <p:cNvSpPr/>
            <p:nvPr/>
          </p:nvSpPr>
          <p:spPr>
            <a:xfrm>
              <a:off x="6599697" y="363293"/>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椭圆 18">
              <a:extLst>
                <a:ext uri="{FF2B5EF4-FFF2-40B4-BE49-F238E27FC236}">
                  <a16:creationId xmlns:a16="http://schemas.microsoft.com/office/drawing/2014/main" id="{13E16520-2E27-4014-9B83-94CB456EB10A}"/>
                </a:ext>
              </a:extLst>
            </p:cNvPr>
            <p:cNvSpPr/>
            <p:nvPr/>
          </p:nvSpPr>
          <p:spPr>
            <a:xfrm>
              <a:off x="5136372" y="11753295"/>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a:extLst>
                <a:ext uri="{FF2B5EF4-FFF2-40B4-BE49-F238E27FC236}">
                  <a16:creationId xmlns:a16="http://schemas.microsoft.com/office/drawing/2014/main" id="{511C8A57-E699-4FB6-9CB5-1976D6B509B8}"/>
                </a:ext>
              </a:extLst>
            </p:cNvPr>
            <p:cNvSpPr/>
            <p:nvPr/>
          </p:nvSpPr>
          <p:spPr>
            <a:xfrm>
              <a:off x="6599697" y="11753296"/>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9" name="矩形 8">
            <a:extLst>
              <a:ext uri="{FF2B5EF4-FFF2-40B4-BE49-F238E27FC236}">
                <a16:creationId xmlns:a16="http://schemas.microsoft.com/office/drawing/2014/main" id="{97882332-9F51-4BC3-8EFC-0C0BA1995A69}"/>
              </a:ext>
            </a:extLst>
          </p:cNvPr>
          <p:cNvSpPr/>
          <p:nvPr/>
        </p:nvSpPr>
        <p:spPr>
          <a:xfrm>
            <a:off x="1367051" y="2057399"/>
            <a:ext cx="9457898" cy="2934269"/>
          </a:xfrm>
          <a:prstGeom prst="rect">
            <a:avLst/>
          </a:prstGeom>
          <a:solidFill>
            <a:schemeClr val="tx1">
              <a:lumMod val="75000"/>
              <a:lumOff val="25000"/>
            </a:schemeClr>
          </a:solidFill>
          <a:ln>
            <a:noFill/>
          </a:ln>
          <a:effectLst>
            <a:outerShdw algn="t" blurRad="190500" dir="5400000" dist="88900" rotWithShape="0" sx="101000" sy="10100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文本框 9">
            <a:extLst>
              <a:ext uri="{FF2B5EF4-FFF2-40B4-BE49-F238E27FC236}">
                <a16:creationId xmlns:a16="http://schemas.microsoft.com/office/drawing/2014/main" id="{7A243484-570E-4A53-9FAE-1FBD17FEB00F}"/>
              </a:ext>
            </a:extLst>
          </p:cNvPr>
          <p:cNvSpPr txBox="1"/>
          <p:nvPr/>
        </p:nvSpPr>
        <p:spPr>
          <a:xfrm>
            <a:off x="1631997" y="2716967"/>
            <a:ext cx="8928004" cy="1005840"/>
          </a:xfrm>
          <a:prstGeom prst="rect">
            <a:avLst/>
          </a:prstGeom>
          <a:noFill/>
        </p:spPr>
        <p:txBody>
          <a:bodyPr rtlCol="0" wrap="square">
            <a:spAutoFit/>
            <a:scene3d>
              <a:camera prst="orthographicFront"/>
              <a:lightRig dir="t" rig="threePt"/>
            </a:scene3d>
            <a:sp3d contourW="12700"/>
          </a:bodyPr>
          <a:lstStyle/>
          <a:p>
            <a:pPr algn="ctr" defTabSz="685800">
              <a:defRPr/>
            </a:pPr>
            <a:r>
              <a:rPr altLang="zh-CN" lang="en-US" sz="6000">
                <a:solidFill>
                  <a:schemeClr val="bg1"/>
                </a:solidFill>
                <a:ea charset="-122" panose="020b0503020204020204" pitchFamily="34" typeface="微软雅黑"/>
                <a:cs charset="-122" panose="02010609000101010101" pitchFamily="49" typeface="经典综艺体简"/>
              </a:rPr>
              <a:t>THANKS FOR WATCHING</a:t>
            </a:r>
          </a:p>
        </p:txBody>
      </p:sp>
      <p:sp>
        <p:nvSpPr>
          <p:cNvPr id="13" name="文本框 12">
            <a:extLst>
              <a:ext uri="{FF2B5EF4-FFF2-40B4-BE49-F238E27FC236}">
                <a16:creationId xmlns:a16="http://schemas.microsoft.com/office/drawing/2014/main" id="{E214D719-D637-42AC-9E24-2E9DC1FDB09E}"/>
              </a:ext>
            </a:extLst>
          </p:cNvPr>
          <p:cNvSpPr txBox="1"/>
          <p:nvPr/>
        </p:nvSpPr>
        <p:spPr>
          <a:xfrm>
            <a:off x="1896945" y="1917516"/>
            <a:ext cx="8398109" cy="853440"/>
          </a:xfrm>
          <a:prstGeom prst="rect">
            <a:avLst/>
          </a:prstGeom>
          <a:noFill/>
        </p:spPr>
        <p:txBody>
          <a:bodyPr rtlCol="0" wrap="square">
            <a:spAutoFit/>
            <a:scene3d>
              <a:camera prst="orthographicFront"/>
              <a:lightRig dir="t" rig="threePt"/>
            </a:scene3d>
            <a:sp3d contourW="12700"/>
          </a:bodyPr>
          <a:lstStyle/>
          <a:p>
            <a:pPr algn="ctr" defTabSz="685800">
              <a:defRPr/>
            </a:pPr>
            <a:r>
              <a:rPr altLang="zh-CN" lang="en-US" smtClean="0" sz="5000">
                <a:solidFill>
                  <a:schemeClr val="bg1"/>
                </a:solidFill>
                <a:ea charset="-122" panose="020b0503020204020204" pitchFamily="34" typeface="微软雅黑"/>
                <a:cs charset="-122" panose="02010609000101010101" pitchFamily="49" typeface="经典综艺体简"/>
              </a:rPr>
              <a:t>2018</a:t>
            </a:r>
          </a:p>
        </p:txBody>
      </p:sp>
      <p:sp>
        <p:nvSpPr>
          <p:cNvPr id="21" name="文本框 20">
            <a:extLst>
              <a:ext uri="{FF2B5EF4-FFF2-40B4-BE49-F238E27FC236}">
                <a16:creationId xmlns:a16="http://schemas.microsoft.com/office/drawing/2014/main" id="{69DEAD63-F829-41AE-8756-2422CA216034}"/>
              </a:ext>
            </a:extLst>
          </p:cNvPr>
          <p:cNvSpPr txBox="1"/>
          <p:nvPr/>
        </p:nvSpPr>
        <p:spPr>
          <a:xfrm>
            <a:off x="3446280" y="4648202"/>
            <a:ext cx="5655886" cy="274320"/>
          </a:xfrm>
          <a:prstGeom prst="rect">
            <a:avLst/>
          </a:prstGeom>
          <a:noFill/>
        </p:spPr>
        <p:txBody>
          <a:bodyPr rtlCol="0" wrap="square">
            <a:spAutoFit/>
          </a:bodyPr>
          <a:lstStyle/>
          <a:p>
            <a:pPr algn="ctr">
              <a:spcBef>
                <a:spcPts val="600"/>
              </a:spcBef>
            </a:pPr>
            <a:r>
              <a:rPr altLang="en-US" lang="zh-CN" sz="1200">
                <a:solidFill>
                  <a:schemeClr val="bg1"/>
                </a:solidFill>
                <a:ea charset="-122" panose="020b0503020204020204" pitchFamily="34" typeface="微软雅黑"/>
                <a:cs charset="-122" typeface="Hiragino Sans GB W3"/>
              </a:rPr>
              <a:t>适用于：论文答辩 工作汇报 工作总结 月度总结 企业宣传</a:t>
            </a:r>
          </a:p>
        </p:txBody>
      </p:sp>
    </p:spTree>
    <p:extLst>
      <p:ext uri="{BB962C8B-B14F-4D97-AF65-F5344CB8AC3E}">
        <p14:creationId val="826473475"/>
      </p:ext>
    </p:extLst>
  </p:cSld>
  <p:clrMapOvr>
    <a:masterClrMapping/>
  </p:clrMapOvr>
  <mc:AlternateContent>
    <mc:Choice Requires="p15">
      <p:transition p14:dur="1250" spd="slow">
        <p15:prstTrans prst="pageCurlDouble"/>
      </p:transition>
    </mc:Choice>
    <mc:Fallback>
      <p:transition spd="slow">
        <p:fade/>
      </p:transition>
    </mc:Fallback>
  </mc:AlternateConten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9" name="组合 18">
            <a:extLst>
              <a:ext uri="{FF2B5EF4-FFF2-40B4-BE49-F238E27FC236}">
                <a16:creationId xmlns:a16="http://schemas.microsoft.com/office/drawing/2014/main" id="{6AD3C139-22CA-46F4-92E4-9584C333F2F9}"/>
              </a:ext>
            </a:extLst>
          </p:cNvPr>
          <p:cNvGrpSpPr/>
          <p:nvPr/>
        </p:nvGrpSpPr>
        <p:grpSpPr>
          <a:xfrm rot="16200000">
            <a:off x="5235427" y="-2081615"/>
            <a:ext cx="1666028" cy="11592706"/>
            <a:chOff x="5136372" y="363293"/>
            <a:chExt cx="1666028" cy="11592706"/>
          </a:xfrm>
        </p:grpSpPr>
        <p:cxnSp>
          <p:nvCxnSpPr>
            <p:cNvPr id="20" name="直接连接符 19">
              <a:extLst>
                <a:ext uri="{FF2B5EF4-FFF2-40B4-BE49-F238E27FC236}">
                  <a16:creationId xmlns:a16="http://schemas.microsoft.com/office/drawing/2014/main" id="{F3A74463-6D53-46A3-8F59-BC83CD81E509}"/>
                </a:ext>
              </a:extLst>
            </p:cNvPr>
            <p:cNvCxnSpPr>
              <a:stCxn id="23" idx="4"/>
              <a:endCxn id="25" idx="0"/>
            </p:cNvCxnSpPr>
            <p:nvPr/>
          </p:nvCxnSpPr>
          <p:spPr>
            <a:xfrm rot="5400000">
              <a:off x="1107399" y="6159646"/>
              <a:ext cx="11187300"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a:extLst>
                <a:ext uri="{FF2B5EF4-FFF2-40B4-BE49-F238E27FC236}">
                  <a16:creationId xmlns:a16="http://schemas.microsoft.com/office/drawing/2014/main" id="{2A017546-D7CD-406A-A1F3-D381CF1DB191}"/>
                </a:ext>
              </a:extLst>
            </p:cNvPr>
            <p:cNvCxnSpPr>
              <a:stCxn id="22" idx="4"/>
              <a:endCxn id="24" idx="0"/>
            </p:cNvCxnSpPr>
            <p:nvPr/>
          </p:nvCxnSpPr>
          <p:spPr>
            <a:xfrm rot="5400000">
              <a:off x="-355926" y="6159646"/>
              <a:ext cx="11187299"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22" name="椭圆 21">
              <a:extLst>
                <a:ext uri="{FF2B5EF4-FFF2-40B4-BE49-F238E27FC236}">
                  <a16:creationId xmlns:a16="http://schemas.microsoft.com/office/drawing/2014/main" id="{5E85BAFD-E6A8-468D-A2EE-DB7B87250299}"/>
                </a:ext>
              </a:extLst>
            </p:cNvPr>
            <p:cNvSpPr/>
            <p:nvPr/>
          </p:nvSpPr>
          <p:spPr>
            <a:xfrm>
              <a:off x="5136372" y="363293"/>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椭圆 22">
              <a:extLst>
                <a:ext uri="{FF2B5EF4-FFF2-40B4-BE49-F238E27FC236}">
                  <a16:creationId xmlns:a16="http://schemas.microsoft.com/office/drawing/2014/main" id="{ED06432B-E09D-4631-AA7B-955A94453C46}"/>
                </a:ext>
              </a:extLst>
            </p:cNvPr>
            <p:cNvSpPr/>
            <p:nvPr/>
          </p:nvSpPr>
          <p:spPr>
            <a:xfrm>
              <a:off x="6599697" y="363293"/>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a:extLst>
                <a:ext uri="{FF2B5EF4-FFF2-40B4-BE49-F238E27FC236}">
                  <a16:creationId xmlns:a16="http://schemas.microsoft.com/office/drawing/2014/main" id="{EEE84686-651C-4B4B-A139-63088941067C}"/>
                </a:ext>
              </a:extLst>
            </p:cNvPr>
            <p:cNvSpPr/>
            <p:nvPr/>
          </p:nvSpPr>
          <p:spPr>
            <a:xfrm>
              <a:off x="5136372" y="11753295"/>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椭圆 24">
              <a:extLst>
                <a:ext uri="{FF2B5EF4-FFF2-40B4-BE49-F238E27FC236}">
                  <a16:creationId xmlns:a16="http://schemas.microsoft.com/office/drawing/2014/main" id="{75714A4D-33DE-4926-BBDE-3AF38FCAC7D2}"/>
                </a:ext>
              </a:extLst>
            </p:cNvPr>
            <p:cNvSpPr/>
            <p:nvPr/>
          </p:nvSpPr>
          <p:spPr>
            <a:xfrm>
              <a:off x="6599697" y="11753296"/>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9" name="矩形 8">
            <a:extLst>
              <a:ext uri="{FF2B5EF4-FFF2-40B4-BE49-F238E27FC236}">
                <a16:creationId xmlns:a16="http://schemas.microsoft.com/office/drawing/2014/main" id="{F7067D45-2E23-4F99-9383-220CE0F753C4}"/>
              </a:ext>
            </a:extLst>
          </p:cNvPr>
          <p:cNvSpPr/>
          <p:nvPr/>
        </p:nvSpPr>
        <p:spPr>
          <a:xfrm rot="10800000">
            <a:off x="1714500" y="2058890"/>
            <a:ext cx="8926732" cy="1705618"/>
          </a:xfrm>
          <a:prstGeom prst="rect">
            <a:avLst/>
          </a:prstGeom>
          <a:solidFill>
            <a:schemeClr val="tx1">
              <a:lumMod val="75000"/>
              <a:lumOff val="25000"/>
            </a:schemeClr>
          </a:solidFill>
          <a:ln>
            <a:noFill/>
          </a:ln>
          <a:effectLst>
            <a:outerShdw algn="t" blurRad="190500" dir="5400000" dist="88900" rotWithShape="0" sx="101000" sy="10100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文本框 9">
            <a:extLst>
              <a:ext uri="{FF2B5EF4-FFF2-40B4-BE49-F238E27FC236}">
                <a16:creationId xmlns:a16="http://schemas.microsoft.com/office/drawing/2014/main" id="{8DA72BD7-D06B-4607-B918-DBCD8C3B1AF6}"/>
              </a:ext>
            </a:extLst>
          </p:cNvPr>
          <p:cNvSpPr txBox="1"/>
          <p:nvPr/>
        </p:nvSpPr>
        <p:spPr>
          <a:xfrm>
            <a:off x="1756125" y="2403867"/>
            <a:ext cx="6558736" cy="1005840"/>
          </a:xfrm>
          <a:prstGeom prst="rect">
            <a:avLst/>
          </a:prstGeom>
          <a:noFill/>
        </p:spPr>
        <p:txBody>
          <a:bodyPr rtlCol="0" wrap="square">
            <a:spAutoFit/>
            <a:scene3d>
              <a:camera prst="orthographicFront"/>
              <a:lightRig dir="t" rig="threePt"/>
            </a:scene3d>
            <a:sp3d contourW="12700"/>
          </a:bodyPr>
          <a:lstStyle/>
          <a:p>
            <a:r>
              <a:rPr altLang="en-US" b="1" lang="zh-CN" sz="6000">
                <a:solidFill>
                  <a:schemeClr val="bg1"/>
                </a:solidFill>
                <a:latin charset="-122" panose="02010600030101010101" pitchFamily="2" typeface="等线"/>
              </a:rPr>
              <a:t>选题的背景与意义</a:t>
            </a:r>
          </a:p>
        </p:txBody>
      </p:sp>
      <p:sp>
        <p:nvSpPr>
          <p:cNvPr id="18" name="文本框 17">
            <a:extLst>
              <a:ext uri="{FF2B5EF4-FFF2-40B4-BE49-F238E27FC236}">
                <a16:creationId xmlns:a16="http://schemas.microsoft.com/office/drawing/2014/main" id="{E0AC7736-AE89-4F1D-ADF3-1812AB9695CD}"/>
              </a:ext>
            </a:extLst>
          </p:cNvPr>
          <p:cNvSpPr txBox="1"/>
          <p:nvPr/>
        </p:nvSpPr>
        <p:spPr>
          <a:xfrm>
            <a:off x="1756124" y="4547751"/>
            <a:ext cx="7540276" cy="777240"/>
          </a:xfrm>
          <a:prstGeom prst="rect">
            <a:avLst/>
          </a:prstGeom>
          <a:noFill/>
        </p:spPr>
        <p:txBody>
          <a:bodyPr rtlCol="0" wrap="square">
            <a:spAutoFit/>
          </a:bodyPr>
          <a:lstStyle/>
          <a:p>
            <a:pPr>
              <a:spcBef>
                <a:spcPts val="600"/>
              </a:spcBef>
            </a:pPr>
            <a:r>
              <a:rPr altLang="en-US" lang="zh-CN" sz="1500">
                <a:latin charset="-122" panose="02010600030101010101" pitchFamily="2" typeface="等线"/>
                <a:ea charset="-122" panose="02010600030101010101" pitchFamily="2" typeface="等线"/>
                <a:cs charset="-122" typeface="Hiragino Sans GB W3"/>
              </a:rPr>
              <a:t>输入替换内容编辑文字，输入替换内容编辑文字，输入替换内容编辑文字，输入替换内容编辑文字，输入替换内容编辑文字，输入替换内容编辑文字，输入替换内容编辑文字，输入替换内容编辑文字，</a:t>
            </a:r>
          </a:p>
        </p:txBody>
      </p:sp>
    </p:spTree>
    <p:extLst>
      <p:ext uri="{BB962C8B-B14F-4D97-AF65-F5344CB8AC3E}">
        <p14:creationId val="839555354"/>
      </p:ext>
    </p:extLst>
  </p:cSld>
  <p:clrMapOvr>
    <a:masterClrMapping/>
  </p:clrMapOvr>
  <mc:AlternateContent>
    <mc:Choice Requires="p15">
      <p:transition p14:dur="1250" spd="slow">
        <p15:prstTrans prst="pageCurlDouble"/>
      </p:transition>
    </mc:Choice>
    <mc:Fallback>
      <p:transition spd="slow">
        <p:fade/>
      </p:transition>
    </mc:Fallback>
  </mc:AlternateConten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6039796D-7195-4D64-9D9B-E28311450735}"/>
              </a:ext>
            </a:extLst>
          </p:cNvPr>
          <p:cNvSpPr/>
          <p:nvPr/>
        </p:nvSpPr>
        <p:spPr>
          <a:xfrm>
            <a:off x="1656549" y="-13648"/>
            <a:ext cx="2155258" cy="7233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文本框 2">
            <a:extLst>
              <a:ext uri="{FF2B5EF4-FFF2-40B4-BE49-F238E27FC236}">
                <a16:creationId xmlns:a16="http://schemas.microsoft.com/office/drawing/2014/main" id="{D694FBCD-13D7-40A3-ACE8-6244C648C4B6}"/>
              </a:ext>
            </a:extLst>
          </p:cNvPr>
          <p:cNvSpPr txBox="1"/>
          <p:nvPr/>
        </p:nvSpPr>
        <p:spPr>
          <a:xfrm>
            <a:off x="1726714" y="146880"/>
            <a:ext cx="2011680" cy="365760"/>
          </a:xfrm>
          <a:prstGeom prst="rect">
            <a:avLst/>
          </a:prstGeom>
          <a:noFill/>
        </p:spPr>
        <p:txBody>
          <a:bodyPr rtlCol="0" wrap="none">
            <a:spAutoFit/>
          </a:bodyPr>
          <a:lstStyle/>
          <a:p>
            <a:r>
              <a:rPr altLang="en-US" b="1" lang="zh-CN">
                <a:solidFill>
                  <a:schemeClr val="bg1"/>
                </a:solidFill>
                <a:latin charset="-122" panose="02010600030101010101" pitchFamily="2" typeface="等线"/>
                <a:ea charset="-122" panose="02010600030101010101" pitchFamily="2" typeface="等线"/>
              </a:rPr>
              <a:t>选题的背景与意义</a:t>
            </a:r>
          </a:p>
        </p:txBody>
      </p:sp>
      <p:sp>
        <p:nvSpPr>
          <p:cNvPr id="4" name="文本框 3">
            <a:extLst>
              <a:ext uri="{FF2B5EF4-FFF2-40B4-BE49-F238E27FC236}">
                <a16:creationId xmlns:a16="http://schemas.microsoft.com/office/drawing/2014/main" id="{99F7E8EC-EC12-4764-822F-707F7480E256}"/>
              </a:ext>
            </a:extLst>
          </p:cNvPr>
          <p:cNvSpPr txBox="1"/>
          <p:nvPr/>
        </p:nvSpPr>
        <p:spPr>
          <a:xfrm>
            <a:off x="4033185" y="146880"/>
            <a:ext cx="17830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研究方法及过程</a:t>
            </a:r>
          </a:p>
        </p:txBody>
      </p:sp>
      <p:sp>
        <p:nvSpPr>
          <p:cNvPr id="5" name="文本框 4">
            <a:extLst>
              <a:ext uri="{FF2B5EF4-FFF2-40B4-BE49-F238E27FC236}">
                <a16:creationId xmlns:a16="http://schemas.microsoft.com/office/drawing/2014/main" id="{D4F31D3D-D6E3-4E43-B343-1761DEFAE4FD}"/>
              </a:ext>
            </a:extLst>
          </p:cNvPr>
          <p:cNvSpPr txBox="1"/>
          <p:nvPr/>
        </p:nvSpPr>
        <p:spPr>
          <a:xfrm>
            <a:off x="6096000" y="146880"/>
            <a:ext cx="2262158" cy="365760"/>
          </a:xfrm>
          <a:prstGeom prst="rect">
            <a:avLst/>
          </a:prstGeom>
          <a:noFill/>
        </p:spPr>
        <p:txBody>
          <a:bodyPr rtlCol="0" wrap="square">
            <a:spAutoFit/>
          </a:bodyPr>
          <a:lstStyle/>
          <a:p>
            <a:r>
              <a:rPr altLang="en-US" b="1" lang="zh-CN">
                <a:latin charset="-122" panose="02010600030101010101" pitchFamily="2" typeface="等线"/>
                <a:ea charset="-122" panose="02010600030101010101" pitchFamily="2" typeface="等线"/>
              </a:rPr>
              <a:t>研究成果展示及应用</a:t>
            </a:r>
          </a:p>
        </p:txBody>
      </p:sp>
      <p:sp>
        <p:nvSpPr>
          <p:cNvPr id="6" name="文本框 5">
            <a:extLst>
              <a:ext uri="{FF2B5EF4-FFF2-40B4-BE49-F238E27FC236}">
                <a16:creationId xmlns:a16="http://schemas.microsoft.com/office/drawing/2014/main" id="{AFCF9CBB-BA54-4606-9B4E-E98C6D110786}"/>
              </a:ext>
            </a:extLst>
          </p:cNvPr>
          <p:cNvSpPr txBox="1"/>
          <p:nvPr/>
        </p:nvSpPr>
        <p:spPr>
          <a:xfrm>
            <a:off x="8620479" y="146880"/>
            <a:ext cx="10972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论文总结</a:t>
            </a:r>
          </a:p>
        </p:txBody>
      </p:sp>
      <p:sp>
        <p:nvSpPr>
          <p:cNvPr id="7" name="is1ide-Rectangle: Rounded Corners 170">
            <a:extLst>
              <a:ext uri="{FF2B5EF4-FFF2-40B4-BE49-F238E27FC236}">
                <a16:creationId xmlns:a16="http://schemas.microsoft.com/office/drawing/2014/main" id="{32058FA1-7B9B-44E5-B00C-33E60DE17980}"/>
              </a:ext>
            </a:extLst>
          </p:cNvPr>
          <p:cNvSpPr/>
          <p:nvPr/>
        </p:nvSpPr>
        <p:spPr bwMode="auto">
          <a:xfrm>
            <a:off x="1718446" y="2211255"/>
            <a:ext cx="752872" cy="684979"/>
          </a:xfrm>
          <a:prstGeom prst="roundRect">
            <a:avLst/>
          </a:prstGeom>
          <a:solidFill>
            <a:schemeClr val="dk1">
              <a:lumMod val="100000"/>
            </a:schemeClr>
          </a:solidFill>
          <a:ln w="19050">
            <a:noFill/>
            <a:round/>
          </a:ln>
        </p:spPr>
        <p:txBody>
          <a:bodyPr anchor="ctr"/>
          <a:lstStyle/>
          <a:p>
            <a:pPr algn="ctr"/>
            <a:endParaRPr sz="1350"/>
          </a:p>
        </p:txBody>
      </p:sp>
      <p:grpSp>
        <p:nvGrpSpPr>
          <p:cNvPr id="8" name="Group 171">
            <a:extLst>
              <a:ext uri="{FF2B5EF4-FFF2-40B4-BE49-F238E27FC236}">
                <a16:creationId xmlns:a16="http://schemas.microsoft.com/office/drawing/2014/main" id="{1B8F069E-182E-4635-8190-6433EC644B1D}"/>
              </a:ext>
            </a:extLst>
          </p:cNvPr>
          <p:cNvGrpSpPr/>
          <p:nvPr/>
        </p:nvGrpSpPr>
        <p:grpSpPr>
          <a:xfrm>
            <a:off x="1872074" y="2386442"/>
            <a:ext cx="445549" cy="324041"/>
            <a:chOff x="6238876" y="2390775"/>
            <a:chExt cx="576262" cy="419101"/>
          </a:xfrm>
          <a:solidFill>
            <a:schemeClr val="bg1"/>
          </a:solidFill>
        </p:grpSpPr>
        <p:sp>
          <p:nvSpPr>
            <p:cNvPr id="9" name="is1ide-Rectangle 172">
              <a:extLst>
                <a:ext uri="{FF2B5EF4-FFF2-40B4-BE49-F238E27FC236}">
                  <a16:creationId xmlns:a16="http://schemas.microsoft.com/office/drawing/2014/main" id="{F73C9092-5997-4B74-8950-7A59DB0CA840}"/>
                </a:ext>
              </a:extLst>
            </p:cNvPr>
            <p:cNvSpPr/>
            <p:nvPr/>
          </p:nvSpPr>
          <p:spPr bwMode="auto">
            <a:xfrm>
              <a:off x="6378576" y="2528888"/>
              <a:ext cx="179388" cy="17463"/>
            </a:xfrm>
            <a:prstGeom prst="rect">
              <a:avLst/>
            </a:prstGeom>
            <a:grpFill/>
            <a:ln w="9525">
              <a:noFill/>
              <a:miter lim="800000"/>
            </a:ln>
          </p:spPr>
          <p:txBody>
            <a:bodyPr anchor="ctr"/>
            <a:lstStyle/>
            <a:p>
              <a:pPr algn="ctr"/>
              <a:endParaRPr sz="1350"/>
            </a:p>
          </p:txBody>
        </p:sp>
        <p:sp>
          <p:nvSpPr>
            <p:cNvPr id="10" name="is1ide-Rectangle 173">
              <a:extLst>
                <a:ext uri="{FF2B5EF4-FFF2-40B4-BE49-F238E27FC236}">
                  <a16:creationId xmlns:a16="http://schemas.microsoft.com/office/drawing/2014/main" id="{AA4378F8-BAB9-4B07-8EA5-2095A8326EDA}"/>
                </a:ext>
              </a:extLst>
            </p:cNvPr>
            <p:cNvSpPr/>
            <p:nvPr/>
          </p:nvSpPr>
          <p:spPr bwMode="auto">
            <a:xfrm>
              <a:off x="6380163" y="2571750"/>
              <a:ext cx="179388" cy="15875"/>
            </a:xfrm>
            <a:prstGeom prst="rect">
              <a:avLst/>
            </a:prstGeom>
            <a:grpFill/>
            <a:ln w="9525">
              <a:noFill/>
              <a:miter lim="800000"/>
            </a:ln>
          </p:spPr>
          <p:txBody>
            <a:bodyPr anchor="ctr"/>
            <a:lstStyle/>
            <a:p>
              <a:pPr algn="ctr"/>
              <a:endParaRPr sz="1350"/>
            </a:p>
          </p:txBody>
        </p:sp>
        <p:sp>
          <p:nvSpPr>
            <p:cNvPr id="11" name="is1ide-Freeform: Shape 174">
              <a:extLst>
                <a:ext uri="{FF2B5EF4-FFF2-40B4-BE49-F238E27FC236}">
                  <a16:creationId xmlns:a16="http://schemas.microsoft.com/office/drawing/2014/main" id="{5F6B5B66-6265-4C8A-8438-96957684C517}"/>
                </a:ext>
              </a:extLst>
            </p:cNvPr>
            <p:cNvSpPr/>
            <p:nvPr/>
          </p:nvSpPr>
          <p:spPr bwMode="auto">
            <a:xfrm>
              <a:off x="6342063" y="2484438"/>
              <a:ext cx="254000" cy="303213"/>
            </a:xfrm>
            <a:custGeom>
              <a:cxnLst>
                <a:cxn ang="0">
                  <a:pos x="0" y="6"/>
                </a:cxn>
                <a:cxn ang="0">
                  <a:pos x="15" y="42"/>
                </a:cxn>
                <a:cxn ang="0">
                  <a:pos x="15" y="15"/>
                </a:cxn>
                <a:cxn ang="0">
                  <a:pos x="146" y="15"/>
                </a:cxn>
                <a:cxn ang="0">
                  <a:pos x="146" y="176"/>
                </a:cxn>
                <a:cxn ang="0">
                  <a:pos x="44" y="176"/>
                </a:cxn>
                <a:cxn ang="0">
                  <a:pos x="44" y="177"/>
                </a:cxn>
                <a:cxn ang="0">
                  <a:pos x="43" y="176"/>
                </a:cxn>
                <a:cxn ang="0">
                  <a:pos x="15" y="176"/>
                </a:cxn>
                <a:cxn ang="0">
                  <a:pos x="15" y="149"/>
                </a:cxn>
                <a:cxn ang="0">
                  <a:pos x="3" y="138"/>
                </a:cxn>
                <a:cxn ang="0">
                  <a:pos x="2" y="138"/>
                </a:cxn>
                <a:cxn ang="0">
                  <a:pos x="2" y="137"/>
                </a:cxn>
                <a:cxn ang="0">
                  <a:pos x="0" y="135"/>
                </a:cxn>
                <a:cxn ang="0">
                  <a:pos x="0" y="191"/>
                </a:cxn>
                <a:cxn ang="0">
                  <a:pos x="160" y="191"/>
                </a:cxn>
                <a:cxn ang="0">
                  <a:pos x="160" y="0"/>
                </a:cxn>
                <a:cxn ang="0">
                  <a:pos x="0" y="0"/>
                </a:cxn>
                <a:cxn ang="0">
                  <a:pos x="0" y="6"/>
                </a:cxn>
              </a:cxnLst>
              <a:rect b="b" l="0" r="r" t="0"/>
              <a:pathLst>
                <a:path h="191" w="160">
                  <a:moveTo>
                    <a:pt x="0" y="6"/>
                  </a:moveTo>
                  <a:lnTo>
                    <a:pt x="15" y="42"/>
                  </a:lnTo>
                  <a:lnTo>
                    <a:pt x="15" y="15"/>
                  </a:lnTo>
                  <a:lnTo>
                    <a:pt x="146" y="15"/>
                  </a:lnTo>
                  <a:lnTo>
                    <a:pt x="146" y="176"/>
                  </a:lnTo>
                  <a:lnTo>
                    <a:pt x="44" y="176"/>
                  </a:lnTo>
                  <a:lnTo>
                    <a:pt x="44" y="177"/>
                  </a:lnTo>
                  <a:lnTo>
                    <a:pt x="43" y="176"/>
                  </a:lnTo>
                  <a:lnTo>
                    <a:pt x="15" y="176"/>
                  </a:lnTo>
                  <a:lnTo>
                    <a:pt x="15" y="149"/>
                  </a:lnTo>
                  <a:lnTo>
                    <a:pt x="3" y="138"/>
                  </a:lnTo>
                  <a:lnTo>
                    <a:pt x="2" y="138"/>
                  </a:lnTo>
                  <a:lnTo>
                    <a:pt x="2" y="137"/>
                  </a:lnTo>
                  <a:lnTo>
                    <a:pt x="0" y="135"/>
                  </a:lnTo>
                  <a:lnTo>
                    <a:pt x="0" y="191"/>
                  </a:lnTo>
                  <a:lnTo>
                    <a:pt x="160" y="191"/>
                  </a:lnTo>
                  <a:lnTo>
                    <a:pt x="160" y="0"/>
                  </a:lnTo>
                  <a:lnTo>
                    <a:pt x="0" y="0"/>
                  </a:lnTo>
                  <a:lnTo>
                    <a:pt x="0" y="6"/>
                  </a:lnTo>
                  <a:close/>
                </a:path>
              </a:pathLst>
            </a:custGeom>
            <a:grpFill/>
            <a:ln w="9525">
              <a:noFill/>
              <a:round/>
            </a:ln>
          </p:spPr>
          <p:txBody>
            <a:bodyPr anchor="ctr"/>
            <a:lstStyle/>
            <a:p>
              <a:pPr algn="ctr"/>
              <a:endParaRPr sz="1350"/>
            </a:p>
          </p:txBody>
        </p:sp>
        <p:sp>
          <p:nvSpPr>
            <p:cNvPr id="12" name="is1ide-Freeform: Shape 175">
              <a:extLst>
                <a:ext uri="{FF2B5EF4-FFF2-40B4-BE49-F238E27FC236}">
                  <a16:creationId xmlns:a16="http://schemas.microsoft.com/office/drawing/2014/main" id="{67AD24E7-6368-4EE6-A435-ABF12447A67D}"/>
                </a:ext>
              </a:extLst>
            </p:cNvPr>
            <p:cNvSpPr/>
            <p:nvPr/>
          </p:nvSpPr>
          <p:spPr bwMode="auto">
            <a:xfrm>
              <a:off x="6389688" y="2608263"/>
              <a:ext cx="168275" cy="17463"/>
            </a:xfrm>
            <a:custGeom>
              <a:cxnLst>
                <a:cxn ang="0">
                  <a:pos x="0" y="0"/>
                </a:cxn>
                <a:cxn ang="0">
                  <a:pos x="4" y="11"/>
                </a:cxn>
                <a:cxn ang="0">
                  <a:pos x="106" y="11"/>
                </a:cxn>
                <a:cxn ang="0">
                  <a:pos x="106" y="0"/>
                </a:cxn>
                <a:cxn ang="0">
                  <a:pos x="0" y="0"/>
                </a:cxn>
              </a:cxnLst>
              <a:rect b="b" l="0" r="r" t="0"/>
              <a:pathLst>
                <a:path h="11" w="105">
                  <a:moveTo>
                    <a:pt x="0" y="0"/>
                  </a:moveTo>
                  <a:lnTo>
                    <a:pt x="4" y="11"/>
                  </a:lnTo>
                  <a:lnTo>
                    <a:pt x="106" y="11"/>
                  </a:lnTo>
                  <a:lnTo>
                    <a:pt x="106" y="0"/>
                  </a:lnTo>
                  <a:lnTo>
                    <a:pt x="0" y="0"/>
                  </a:lnTo>
                  <a:close/>
                </a:path>
              </a:pathLst>
            </a:custGeom>
            <a:grpFill/>
            <a:ln w="9525">
              <a:noFill/>
              <a:round/>
            </a:ln>
          </p:spPr>
          <p:txBody>
            <a:bodyPr anchor="ctr"/>
            <a:lstStyle/>
            <a:p>
              <a:pPr algn="ctr"/>
              <a:endParaRPr sz="1350"/>
            </a:p>
          </p:txBody>
        </p:sp>
        <p:sp>
          <p:nvSpPr>
            <p:cNvPr id="13" name="is1ide-Freeform: Shape 176">
              <a:extLst>
                <a:ext uri="{FF2B5EF4-FFF2-40B4-BE49-F238E27FC236}">
                  <a16:creationId xmlns:a16="http://schemas.microsoft.com/office/drawing/2014/main" id="{77AA29F6-31D2-4B60-8687-78D8BDAA6391}"/>
                </a:ext>
              </a:extLst>
            </p:cNvPr>
            <p:cNvSpPr/>
            <p:nvPr/>
          </p:nvSpPr>
          <p:spPr bwMode="auto">
            <a:xfrm>
              <a:off x="6405563" y="2651125"/>
              <a:ext cx="153988" cy="15875"/>
            </a:xfrm>
            <a:custGeom>
              <a:cxnLst>
                <a:cxn ang="0">
                  <a:pos x="6" y="10"/>
                </a:cxn>
                <a:cxn ang="0">
                  <a:pos x="97" y="10"/>
                </a:cxn>
                <a:cxn ang="0">
                  <a:pos x="97" y="0"/>
                </a:cxn>
                <a:cxn ang="0">
                  <a:pos x="0" y="0"/>
                </a:cxn>
                <a:cxn ang="0">
                  <a:pos x="6" y="10"/>
                </a:cxn>
              </a:cxnLst>
              <a:rect b="b" l="0" r="r" t="0"/>
              <a:pathLst>
                <a:path h="10" w="97">
                  <a:moveTo>
                    <a:pt x="6" y="10"/>
                  </a:moveTo>
                  <a:lnTo>
                    <a:pt x="97" y="10"/>
                  </a:lnTo>
                  <a:lnTo>
                    <a:pt x="97" y="0"/>
                  </a:lnTo>
                  <a:lnTo>
                    <a:pt x="0" y="0"/>
                  </a:lnTo>
                  <a:lnTo>
                    <a:pt x="6" y="10"/>
                  </a:lnTo>
                  <a:close/>
                </a:path>
              </a:pathLst>
            </a:custGeom>
            <a:grpFill/>
            <a:ln w="9525">
              <a:noFill/>
              <a:round/>
            </a:ln>
          </p:spPr>
          <p:txBody>
            <a:bodyPr anchor="ctr"/>
            <a:lstStyle/>
            <a:p>
              <a:pPr algn="ctr"/>
              <a:endParaRPr sz="1350"/>
            </a:p>
          </p:txBody>
        </p:sp>
        <p:sp>
          <p:nvSpPr>
            <p:cNvPr id="14" name="is1ide-Rectangle 177">
              <a:extLst>
                <a:ext uri="{FF2B5EF4-FFF2-40B4-BE49-F238E27FC236}">
                  <a16:creationId xmlns:a16="http://schemas.microsoft.com/office/drawing/2014/main" id="{8F676240-1324-4A95-BE56-B184B575AD53}"/>
                </a:ext>
              </a:extLst>
            </p:cNvPr>
            <p:cNvSpPr/>
            <p:nvPr/>
          </p:nvSpPr>
          <p:spPr bwMode="auto">
            <a:xfrm>
              <a:off x="6415088" y="2682875"/>
              <a:ext cx="144463" cy="17463"/>
            </a:xfrm>
            <a:prstGeom prst="rect">
              <a:avLst/>
            </a:prstGeom>
            <a:grpFill/>
            <a:ln w="9525">
              <a:noFill/>
              <a:miter lim="800000"/>
            </a:ln>
          </p:spPr>
          <p:txBody>
            <a:bodyPr anchor="ctr"/>
            <a:lstStyle/>
            <a:p>
              <a:pPr algn="ctr"/>
              <a:endParaRPr sz="1350"/>
            </a:p>
          </p:txBody>
        </p:sp>
        <p:sp>
          <p:nvSpPr>
            <p:cNvPr id="15" name="is1ide-Freeform: Shape 178">
              <a:extLst>
                <a:ext uri="{FF2B5EF4-FFF2-40B4-BE49-F238E27FC236}">
                  <a16:creationId xmlns:a16="http://schemas.microsoft.com/office/drawing/2014/main" id="{7D837D21-9940-42B3-9771-CC938298BAD4}"/>
                </a:ext>
              </a:extLst>
            </p:cNvPr>
            <p:cNvSpPr/>
            <p:nvPr/>
          </p:nvSpPr>
          <p:spPr bwMode="auto">
            <a:xfrm>
              <a:off x="6351588" y="2673350"/>
              <a:ext cx="55563" cy="76200"/>
            </a:xfrm>
            <a:custGeom>
              <a:cxnLst>
                <a:cxn ang="0">
                  <a:pos x="34" y="48"/>
                </a:cxn>
                <a:cxn ang="0">
                  <a:pos x="35" y="0"/>
                </a:cxn>
                <a:cxn ang="0">
                  <a:pos x="0" y="15"/>
                </a:cxn>
                <a:cxn ang="0">
                  <a:pos x="34" y="48"/>
                </a:cxn>
              </a:cxnLst>
              <a:rect b="b" l="0" r="r" t="0"/>
              <a:pathLst>
                <a:path h="48" w="35">
                  <a:moveTo>
                    <a:pt x="34" y="48"/>
                  </a:moveTo>
                  <a:lnTo>
                    <a:pt x="35" y="0"/>
                  </a:lnTo>
                  <a:lnTo>
                    <a:pt x="0" y="15"/>
                  </a:lnTo>
                  <a:lnTo>
                    <a:pt x="34" y="48"/>
                  </a:lnTo>
                  <a:close/>
                </a:path>
              </a:pathLst>
            </a:custGeom>
            <a:grpFill/>
            <a:ln w="9525">
              <a:noFill/>
              <a:round/>
            </a:ln>
          </p:spPr>
          <p:txBody>
            <a:bodyPr anchor="ctr"/>
            <a:lstStyle/>
            <a:p>
              <a:pPr algn="ctr"/>
              <a:endParaRPr sz="1350"/>
            </a:p>
          </p:txBody>
        </p:sp>
        <p:sp>
          <p:nvSpPr>
            <p:cNvPr id="16" name="is1ide-Freeform: Shape 179">
              <a:extLst>
                <a:ext uri="{FF2B5EF4-FFF2-40B4-BE49-F238E27FC236}">
                  <a16:creationId xmlns:a16="http://schemas.microsoft.com/office/drawing/2014/main" id="{E1687C1D-A75D-4403-AEBB-EFC4BE9099EA}"/>
                </a:ext>
              </a:extLst>
            </p:cNvPr>
            <p:cNvSpPr/>
            <p:nvPr/>
          </p:nvSpPr>
          <p:spPr bwMode="auto">
            <a:xfrm>
              <a:off x="6238876" y="2390775"/>
              <a:ext cx="71438" cy="68263"/>
            </a:xfrm>
            <a:custGeom>
              <a:cxnLst>
                <a:cxn ang="0">
                  <a:pos x="120" y="35"/>
                </a:cxn>
                <a:cxn ang="0">
                  <a:pos x="60" y="10"/>
                </a:cxn>
                <a:cxn ang="0">
                  <a:pos x="34" y="20"/>
                </a:cxn>
                <a:cxn ang="0">
                  <a:pos x="9" y="79"/>
                </a:cxn>
                <a:cxn ang="0">
                  <a:pos x="31" y="133"/>
                </a:cxn>
                <a:cxn ang="0">
                  <a:pos x="141" y="88"/>
                </a:cxn>
                <a:cxn ang="0">
                  <a:pos x="120" y="35"/>
                </a:cxn>
              </a:cxnLst>
              <a:rect b="b" l="0" r="r" t="0"/>
              <a:pathLst>
                <a:path h="133" w="141">
                  <a:moveTo>
                    <a:pt x="120" y="35"/>
                  </a:moveTo>
                  <a:cubicBezTo>
                    <a:pt x="110" y="11"/>
                    <a:pt x="83" y="0"/>
                    <a:pt x="60" y="10"/>
                  </a:cubicBezTo>
                  <a:cubicBezTo>
                    <a:pt x="34" y="20"/>
                    <a:pt x="34" y="20"/>
                    <a:pt x="34" y="20"/>
                  </a:cubicBezTo>
                  <a:cubicBezTo>
                    <a:pt x="11" y="30"/>
                    <a:pt x="0" y="56"/>
                    <a:pt x="9" y="79"/>
                  </a:cubicBezTo>
                  <a:cubicBezTo>
                    <a:pt x="31" y="133"/>
                    <a:pt x="31" y="133"/>
                    <a:pt x="31" y="133"/>
                  </a:cubicBezTo>
                  <a:cubicBezTo>
                    <a:pt x="141" y="88"/>
                    <a:pt x="141" y="88"/>
                    <a:pt x="141" y="88"/>
                  </a:cubicBezTo>
                  <a:lnTo>
                    <a:pt x="120" y="35"/>
                  </a:lnTo>
                  <a:close/>
                </a:path>
              </a:pathLst>
            </a:custGeom>
            <a:grpFill/>
            <a:ln w="9525">
              <a:noFill/>
              <a:round/>
            </a:ln>
          </p:spPr>
          <p:txBody>
            <a:bodyPr anchor="ctr"/>
            <a:lstStyle/>
            <a:p>
              <a:pPr algn="ctr"/>
              <a:endParaRPr sz="1350"/>
            </a:p>
          </p:txBody>
        </p:sp>
        <p:sp>
          <p:nvSpPr>
            <p:cNvPr id="17" name="is1ide-Rectangle 180">
              <a:extLst>
                <a:ext uri="{FF2B5EF4-FFF2-40B4-BE49-F238E27FC236}">
                  <a16:creationId xmlns:a16="http://schemas.microsoft.com/office/drawing/2014/main" id="{2BE3BCD4-9091-4CEE-A30D-E35537328967}"/>
                </a:ext>
              </a:extLst>
            </p:cNvPr>
            <p:cNvSpPr/>
            <p:nvPr/>
          </p:nvSpPr>
          <p:spPr bwMode="auto">
            <a:xfrm>
              <a:off x="6413501" y="2725738"/>
              <a:ext cx="147638" cy="15875"/>
            </a:xfrm>
            <a:prstGeom prst="rect">
              <a:avLst/>
            </a:prstGeom>
            <a:grpFill/>
            <a:ln w="9525">
              <a:noFill/>
              <a:miter lim="800000"/>
            </a:ln>
          </p:spPr>
          <p:txBody>
            <a:bodyPr anchor="ctr"/>
            <a:lstStyle/>
            <a:p>
              <a:pPr algn="ctr"/>
              <a:endParaRPr sz="1350"/>
            </a:p>
          </p:txBody>
        </p:sp>
        <p:sp>
          <p:nvSpPr>
            <p:cNvPr id="18" name="is1ide-Freeform: Shape 181">
              <a:extLst>
                <a:ext uri="{FF2B5EF4-FFF2-40B4-BE49-F238E27FC236}">
                  <a16:creationId xmlns:a16="http://schemas.microsoft.com/office/drawing/2014/main" id="{4625A1FA-BEE6-4FA9-9307-36657F80AFC8}"/>
                </a:ext>
              </a:extLst>
            </p:cNvPr>
            <p:cNvSpPr/>
            <p:nvPr/>
          </p:nvSpPr>
          <p:spPr bwMode="auto">
            <a:xfrm>
              <a:off x="6607176" y="2541588"/>
              <a:ext cx="141288" cy="71438"/>
            </a:xfrm>
            <a:custGeom>
              <a:cxnLst>
                <a:cxn ang="0">
                  <a:pos x="0" y="11"/>
                </a:cxn>
                <a:cxn ang="0">
                  <a:pos x="84" y="45"/>
                </a:cxn>
                <a:cxn ang="0">
                  <a:pos x="85" y="45"/>
                </a:cxn>
                <a:cxn ang="0">
                  <a:pos x="89" y="36"/>
                </a:cxn>
                <a:cxn ang="0">
                  <a:pos x="88" y="35"/>
                </a:cxn>
                <a:cxn ang="0">
                  <a:pos x="0" y="0"/>
                </a:cxn>
                <a:cxn ang="0">
                  <a:pos x="0" y="11"/>
                </a:cxn>
              </a:cxnLst>
              <a:rect b="b" l="0" r="r" t="0"/>
              <a:pathLst>
                <a:path h="45" w="89">
                  <a:moveTo>
                    <a:pt x="0" y="11"/>
                  </a:moveTo>
                  <a:lnTo>
                    <a:pt x="84" y="45"/>
                  </a:lnTo>
                  <a:lnTo>
                    <a:pt x="85" y="45"/>
                  </a:lnTo>
                  <a:lnTo>
                    <a:pt x="89" y="36"/>
                  </a:lnTo>
                  <a:lnTo>
                    <a:pt x="88" y="35"/>
                  </a:lnTo>
                  <a:lnTo>
                    <a:pt x="0" y="0"/>
                  </a:lnTo>
                  <a:lnTo>
                    <a:pt x="0" y="11"/>
                  </a:lnTo>
                  <a:close/>
                </a:path>
              </a:pathLst>
            </a:custGeom>
            <a:grpFill/>
            <a:ln w="9525">
              <a:noFill/>
              <a:round/>
            </a:ln>
          </p:spPr>
          <p:txBody>
            <a:bodyPr anchor="ctr"/>
            <a:lstStyle/>
            <a:p>
              <a:pPr algn="ctr"/>
              <a:endParaRPr sz="1350"/>
            </a:p>
          </p:txBody>
        </p:sp>
        <p:sp>
          <p:nvSpPr>
            <p:cNvPr id="19" name="is1ide-Freeform: Shape 182">
              <a:extLst>
                <a:ext uri="{FF2B5EF4-FFF2-40B4-BE49-F238E27FC236}">
                  <a16:creationId xmlns:a16="http://schemas.microsoft.com/office/drawing/2014/main" id="{8ED653CD-FCA7-4FBC-B0A6-4CAE7A81568B}"/>
                </a:ext>
              </a:extLst>
            </p:cNvPr>
            <p:cNvSpPr/>
            <p:nvPr/>
          </p:nvSpPr>
          <p:spPr bwMode="auto">
            <a:xfrm>
              <a:off x="6607176" y="2581275"/>
              <a:ext cx="127000" cy="66675"/>
            </a:xfrm>
            <a:custGeom>
              <a:cxnLst>
                <a:cxn ang="0">
                  <a:pos x="0" y="11"/>
                </a:cxn>
                <a:cxn ang="0">
                  <a:pos x="76" y="42"/>
                </a:cxn>
                <a:cxn ang="0">
                  <a:pos x="80" y="32"/>
                </a:cxn>
                <a:cxn ang="0">
                  <a:pos x="0" y="0"/>
                </a:cxn>
                <a:cxn ang="0">
                  <a:pos x="0" y="11"/>
                </a:cxn>
              </a:cxnLst>
              <a:rect b="b" l="0" r="r" t="0"/>
              <a:pathLst>
                <a:path h="42" w="80">
                  <a:moveTo>
                    <a:pt x="0" y="11"/>
                  </a:moveTo>
                  <a:lnTo>
                    <a:pt x="76" y="42"/>
                  </a:lnTo>
                  <a:lnTo>
                    <a:pt x="80" y="32"/>
                  </a:lnTo>
                  <a:lnTo>
                    <a:pt x="0" y="0"/>
                  </a:lnTo>
                  <a:lnTo>
                    <a:pt x="0" y="11"/>
                  </a:lnTo>
                  <a:close/>
                </a:path>
              </a:pathLst>
            </a:custGeom>
            <a:grpFill/>
            <a:ln w="9525">
              <a:noFill/>
              <a:round/>
            </a:ln>
          </p:spPr>
          <p:txBody>
            <a:bodyPr anchor="ctr"/>
            <a:lstStyle/>
            <a:p>
              <a:pPr algn="ctr"/>
              <a:endParaRPr sz="1350"/>
            </a:p>
          </p:txBody>
        </p:sp>
        <p:sp>
          <p:nvSpPr>
            <p:cNvPr id="20" name="is1ide-Freeform: Shape 183">
              <a:extLst>
                <a:ext uri="{FF2B5EF4-FFF2-40B4-BE49-F238E27FC236}">
                  <a16:creationId xmlns:a16="http://schemas.microsoft.com/office/drawing/2014/main" id="{B0AD1489-BB9C-466A-A177-BECC7452BDB3}"/>
                </a:ext>
              </a:extLst>
            </p:cNvPr>
            <p:cNvSpPr/>
            <p:nvPr/>
          </p:nvSpPr>
          <p:spPr bwMode="auto">
            <a:xfrm>
              <a:off x="6607176" y="2497138"/>
              <a:ext cx="157163" cy="77788"/>
            </a:xfrm>
            <a:custGeom>
              <a:cxnLst>
                <a:cxn ang="0">
                  <a:pos x="95" y="49"/>
                </a:cxn>
                <a:cxn ang="0">
                  <a:pos x="99" y="40"/>
                </a:cxn>
                <a:cxn ang="0">
                  <a:pos x="98" y="40"/>
                </a:cxn>
                <a:cxn ang="0">
                  <a:pos x="0" y="0"/>
                </a:cxn>
                <a:cxn ang="0">
                  <a:pos x="0" y="11"/>
                </a:cxn>
                <a:cxn ang="0">
                  <a:pos x="94" y="49"/>
                </a:cxn>
                <a:cxn ang="0">
                  <a:pos x="95" y="49"/>
                </a:cxn>
              </a:cxnLst>
              <a:rect b="b" l="0" r="r" t="0"/>
              <a:pathLst>
                <a:path h="49" w="99">
                  <a:moveTo>
                    <a:pt x="95" y="49"/>
                  </a:moveTo>
                  <a:lnTo>
                    <a:pt x="99" y="40"/>
                  </a:lnTo>
                  <a:lnTo>
                    <a:pt x="98" y="40"/>
                  </a:lnTo>
                  <a:lnTo>
                    <a:pt x="0" y="0"/>
                  </a:lnTo>
                  <a:lnTo>
                    <a:pt x="0" y="11"/>
                  </a:lnTo>
                  <a:lnTo>
                    <a:pt x="94" y="49"/>
                  </a:lnTo>
                  <a:lnTo>
                    <a:pt x="95" y="49"/>
                  </a:lnTo>
                  <a:close/>
                </a:path>
              </a:pathLst>
            </a:custGeom>
            <a:grpFill/>
            <a:ln w="9525">
              <a:noFill/>
              <a:round/>
            </a:ln>
          </p:spPr>
          <p:txBody>
            <a:bodyPr anchor="ctr"/>
            <a:lstStyle/>
            <a:p>
              <a:pPr algn="ctr"/>
              <a:endParaRPr sz="1350"/>
            </a:p>
          </p:txBody>
        </p:sp>
        <p:sp>
          <p:nvSpPr>
            <p:cNvPr id="21" name="is1ide-Freeform: Shape 184">
              <a:extLst>
                <a:ext uri="{FF2B5EF4-FFF2-40B4-BE49-F238E27FC236}">
                  <a16:creationId xmlns:a16="http://schemas.microsoft.com/office/drawing/2014/main" id="{F890455F-582E-4DC5-9A9F-7A520126950B}"/>
                </a:ext>
              </a:extLst>
            </p:cNvPr>
            <p:cNvSpPr/>
            <p:nvPr/>
          </p:nvSpPr>
          <p:spPr bwMode="auto">
            <a:xfrm>
              <a:off x="6607176" y="2625725"/>
              <a:ext cx="112713" cy="60325"/>
            </a:xfrm>
            <a:custGeom>
              <a:cxnLst>
                <a:cxn ang="0">
                  <a:pos x="0" y="11"/>
                </a:cxn>
                <a:cxn ang="0">
                  <a:pos x="68" y="38"/>
                </a:cxn>
                <a:cxn ang="0">
                  <a:pos x="71" y="29"/>
                </a:cxn>
                <a:cxn ang="0">
                  <a:pos x="0" y="0"/>
                </a:cxn>
                <a:cxn ang="0">
                  <a:pos x="0" y="11"/>
                </a:cxn>
              </a:cxnLst>
              <a:rect b="b" l="0" r="r" t="0"/>
              <a:pathLst>
                <a:path h="38" w="71">
                  <a:moveTo>
                    <a:pt x="0" y="11"/>
                  </a:moveTo>
                  <a:lnTo>
                    <a:pt x="68" y="38"/>
                  </a:lnTo>
                  <a:lnTo>
                    <a:pt x="71" y="29"/>
                  </a:lnTo>
                  <a:lnTo>
                    <a:pt x="0" y="0"/>
                  </a:lnTo>
                  <a:lnTo>
                    <a:pt x="0" y="11"/>
                  </a:lnTo>
                  <a:close/>
                </a:path>
              </a:pathLst>
            </a:custGeom>
            <a:grpFill/>
            <a:ln w="9525">
              <a:noFill/>
              <a:round/>
            </a:ln>
          </p:spPr>
          <p:txBody>
            <a:bodyPr anchor="ctr"/>
            <a:lstStyle/>
            <a:p>
              <a:pPr algn="ctr"/>
              <a:endParaRPr sz="1350"/>
            </a:p>
          </p:txBody>
        </p:sp>
        <p:sp>
          <p:nvSpPr>
            <p:cNvPr id="22" name="is1ide-Freeform: Shape 185">
              <a:extLst>
                <a:ext uri="{FF2B5EF4-FFF2-40B4-BE49-F238E27FC236}">
                  <a16:creationId xmlns:a16="http://schemas.microsoft.com/office/drawing/2014/main" id="{15AB6CA5-4618-41EF-89AA-61FF33FA878D}"/>
                </a:ext>
              </a:extLst>
            </p:cNvPr>
            <p:cNvSpPr/>
            <p:nvPr/>
          </p:nvSpPr>
          <p:spPr bwMode="auto">
            <a:xfrm>
              <a:off x="6607176" y="2705100"/>
              <a:ext cx="85725" cy="49213"/>
            </a:xfrm>
            <a:custGeom>
              <a:cxnLst>
                <a:cxn ang="0">
                  <a:pos x="0" y="10"/>
                </a:cxn>
                <a:cxn ang="0">
                  <a:pos x="51" y="31"/>
                </a:cxn>
                <a:cxn ang="0">
                  <a:pos x="54" y="22"/>
                </a:cxn>
                <a:cxn ang="0">
                  <a:pos x="0" y="0"/>
                </a:cxn>
                <a:cxn ang="0">
                  <a:pos x="0" y="10"/>
                </a:cxn>
              </a:cxnLst>
              <a:rect b="b" l="0" r="r" t="0"/>
              <a:pathLst>
                <a:path h="31" w="54">
                  <a:moveTo>
                    <a:pt x="0" y="10"/>
                  </a:moveTo>
                  <a:lnTo>
                    <a:pt x="51" y="31"/>
                  </a:lnTo>
                  <a:lnTo>
                    <a:pt x="54" y="22"/>
                  </a:lnTo>
                  <a:lnTo>
                    <a:pt x="0" y="0"/>
                  </a:lnTo>
                  <a:lnTo>
                    <a:pt x="0" y="10"/>
                  </a:lnTo>
                  <a:close/>
                </a:path>
              </a:pathLst>
            </a:custGeom>
            <a:grpFill/>
            <a:ln w="9525">
              <a:noFill/>
              <a:round/>
            </a:ln>
          </p:spPr>
          <p:txBody>
            <a:bodyPr anchor="ctr"/>
            <a:lstStyle/>
            <a:p>
              <a:pPr algn="ctr"/>
              <a:endParaRPr sz="1350"/>
            </a:p>
          </p:txBody>
        </p:sp>
        <p:sp>
          <p:nvSpPr>
            <p:cNvPr id="23" name="is1ide-Freeform: Shape 186">
              <a:extLst>
                <a:ext uri="{FF2B5EF4-FFF2-40B4-BE49-F238E27FC236}">
                  <a16:creationId xmlns:a16="http://schemas.microsoft.com/office/drawing/2014/main" id="{9DE82AFD-6FFB-4F74-8196-68708DBA49FE}"/>
                </a:ext>
              </a:extLst>
            </p:cNvPr>
            <p:cNvSpPr/>
            <p:nvPr/>
          </p:nvSpPr>
          <p:spPr bwMode="auto">
            <a:xfrm>
              <a:off x="6607176" y="2660650"/>
              <a:ext cx="100013" cy="55563"/>
            </a:xfrm>
            <a:custGeom>
              <a:cxnLst>
                <a:cxn ang="0">
                  <a:pos x="63" y="25"/>
                </a:cxn>
                <a:cxn ang="0">
                  <a:pos x="0" y="0"/>
                </a:cxn>
                <a:cxn ang="0">
                  <a:pos x="0" y="11"/>
                </a:cxn>
                <a:cxn ang="0">
                  <a:pos x="59" y="35"/>
                </a:cxn>
                <a:cxn ang="0">
                  <a:pos x="63" y="25"/>
                </a:cxn>
              </a:cxnLst>
              <a:rect b="b" l="0" r="r" t="0"/>
              <a:pathLst>
                <a:path h="35" w="62">
                  <a:moveTo>
                    <a:pt x="63" y="25"/>
                  </a:moveTo>
                  <a:lnTo>
                    <a:pt x="0" y="0"/>
                  </a:lnTo>
                  <a:lnTo>
                    <a:pt x="0" y="11"/>
                  </a:lnTo>
                  <a:lnTo>
                    <a:pt x="59" y="35"/>
                  </a:lnTo>
                  <a:lnTo>
                    <a:pt x="63" y="25"/>
                  </a:lnTo>
                  <a:close/>
                </a:path>
              </a:pathLst>
            </a:custGeom>
            <a:grpFill/>
            <a:ln w="9525">
              <a:noFill/>
              <a:round/>
            </a:ln>
          </p:spPr>
          <p:txBody>
            <a:bodyPr anchor="ctr"/>
            <a:lstStyle/>
            <a:p>
              <a:pPr algn="ctr"/>
              <a:endParaRPr sz="1350"/>
            </a:p>
          </p:txBody>
        </p:sp>
        <p:sp>
          <p:nvSpPr>
            <p:cNvPr id="24" name="is1ide-Freeform: Shape 187">
              <a:extLst>
                <a:ext uri="{FF2B5EF4-FFF2-40B4-BE49-F238E27FC236}">
                  <a16:creationId xmlns:a16="http://schemas.microsoft.com/office/drawing/2014/main" id="{9AA72434-FE45-4704-BBDD-6D6F60BC307B}"/>
                </a:ext>
              </a:extLst>
            </p:cNvPr>
            <p:cNvSpPr/>
            <p:nvPr/>
          </p:nvSpPr>
          <p:spPr bwMode="auto">
            <a:xfrm>
              <a:off x="6567488" y="2439988"/>
              <a:ext cx="247650" cy="369888"/>
            </a:xfrm>
            <a:custGeom>
              <a:cxnLst>
                <a:cxn ang="0">
                  <a:pos x="155" y="59"/>
                </a:cxn>
                <a:cxn ang="0">
                  <a:pos x="10" y="0"/>
                </a:cxn>
                <a:cxn ang="0">
                  <a:pos x="9" y="0"/>
                </a:cxn>
                <a:cxn ang="0">
                  <a:pos x="0" y="22"/>
                </a:cxn>
                <a:cxn ang="0">
                  <a:pos x="17" y="22"/>
                </a:cxn>
                <a:cxn ang="0">
                  <a:pos x="18" y="19"/>
                </a:cxn>
                <a:cxn ang="0">
                  <a:pos x="136" y="67"/>
                </a:cxn>
                <a:cxn ang="0">
                  <a:pos x="76" y="214"/>
                </a:cxn>
                <a:cxn ang="0">
                  <a:pos x="25" y="193"/>
                </a:cxn>
                <a:cxn ang="0">
                  <a:pos x="25" y="208"/>
                </a:cxn>
                <a:cxn ang="0">
                  <a:pos x="84" y="233"/>
                </a:cxn>
                <a:cxn ang="0">
                  <a:pos x="85" y="233"/>
                </a:cxn>
                <a:cxn ang="0">
                  <a:pos x="156" y="59"/>
                </a:cxn>
                <a:cxn ang="0">
                  <a:pos x="155" y="59"/>
                </a:cxn>
              </a:cxnLst>
              <a:rect b="b" l="0" r="r" t="0"/>
              <a:pathLst>
                <a:path h="233" w="156">
                  <a:moveTo>
                    <a:pt x="155" y="59"/>
                  </a:moveTo>
                  <a:lnTo>
                    <a:pt x="10" y="0"/>
                  </a:lnTo>
                  <a:lnTo>
                    <a:pt x="9" y="0"/>
                  </a:lnTo>
                  <a:lnTo>
                    <a:pt x="0" y="22"/>
                  </a:lnTo>
                  <a:lnTo>
                    <a:pt x="17" y="22"/>
                  </a:lnTo>
                  <a:lnTo>
                    <a:pt x="18" y="19"/>
                  </a:lnTo>
                  <a:lnTo>
                    <a:pt x="136" y="67"/>
                  </a:lnTo>
                  <a:lnTo>
                    <a:pt x="76" y="214"/>
                  </a:lnTo>
                  <a:lnTo>
                    <a:pt x="25" y="193"/>
                  </a:lnTo>
                  <a:lnTo>
                    <a:pt x="25" y="208"/>
                  </a:lnTo>
                  <a:lnTo>
                    <a:pt x="84" y="233"/>
                  </a:lnTo>
                  <a:lnTo>
                    <a:pt x="85" y="233"/>
                  </a:lnTo>
                  <a:lnTo>
                    <a:pt x="156" y="59"/>
                  </a:lnTo>
                  <a:lnTo>
                    <a:pt x="155" y="59"/>
                  </a:lnTo>
                  <a:close/>
                </a:path>
              </a:pathLst>
            </a:custGeom>
            <a:grpFill/>
            <a:ln w="9525">
              <a:noFill/>
              <a:round/>
            </a:ln>
          </p:spPr>
          <p:txBody>
            <a:bodyPr anchor="ctr"/>
            <a:lstStyle/>
            <a:p>
              <a:pPr algn="ctr"/>
              <a:endParaRPr sz="1350"/>
            </a:p>
          </p:txBody>
        </p:sp>
        <p:sp>
          <p:nvSpPr>
            <p:cNvPr id="25" name="íṩľíḍè-Freeform: Shape 188">
              <a:extLst>
                <a:ext uri="{FF2B5EF4-FFF2-40B4-BE49-F238E27FC236}">
                  <a16:creationId xmlns:a16="http://schemas.microsoft.com/office/drawing/2014/main" id="{F62A49F9-9BB9-4FD8-8B23-E0CAF80E1B8F}"/>
                </a:ext>
              </a:extLst>
            </p:cNvPr>
            <p:cNvSpPr/>
            <p:nvPr/>
          </p:nvSpPr>
          <p:spPr bwMode="auto">
            <a:xfrm>
              <a:off x="6256338" y="2441575"/>
              <a:ext cx="149225" cy="250825"/>
            </a:xfrm>
            <a:custGeom>
              <a:cxnLst>
                <a:cxn ang="0">
                  <a:pos x="292" y="447"/>
                </a:cxn>
                <a:cxn ang="0">
                  <a:pos x="110" y="0"/>
                </a:cxn>
                <a:cxn ang="0">
                  <a:pos x="0" y="45"/>
                </a:cxn>
                <a:cxn ang="0">
                  <a:pos x="182" y="491"/>
                </a:cxn>
                <a:cxn ang="0">
                  <a:pos x="292" y="447"/>
                </a:cxn>
                <a:cxn ang="0">
                  <a:pos x="99" y="19"/>
                </a:cxn>
                <a:cxn ang="0">
                  <a:pos x="220" y="315"/>
                </a:cxn>
                <a:cxn ang="0">
                  <a:pos x="215" y="338"/>
                </a:cxn>
                <a:cxn ang="0">
                  <a:pos x="195" y="325"/>
                </a:cxn>
                <a:cxn ang="0">
                  <a:pos x="75" y="29"/>
                </a:cxn>
                <a:cxn ang="0">
                  <a:pos x="99" y="19"/>
                </a:cxn>
                <a:cxn ang="0">
                  <a:pos x="165" y="358"/>
                </a:cxn>
                <a:cxn ang="0">
                  <a:pos x="146" y="345"/>
                </a:cxn>
                <a:cxn ang="0">
                  <a:pos x="25" y="49"/>
                </a:cxn>
                <a:cxn ang="0">
                  <a:pos x="50" y="39"/>
                </a:cxn>
                <a:cxn ang="0">
                  <a:pos x="170" y="335"/>
                </a:cxn>
                <a:cxn ang="0">
                  <a:pos x="165" y="358"/>
                </a:cxn>
              </a:cxnLst>
              <a:rect b="b" l="0" r="r" t="0"/>
              <a:pathLst>
                <a:path h="491" w="292">
                  <a:moveTo>
                    <a:pt x="292" y="447"/>
                  </a:moveTo>
                  <a:cubicBezTo>
                    <a:pt x="110" y="0"/>
                    <a:pt x="110" y="0"/>
                    <a:pt x="110" y="0"/>
                  </a:cubicBezTo>
                  <a:cubicBezTo>
                    <a:pt x="0" y="45"/>
                    <a:pt x="0" y="45"/>
                    <a:pt x="0" y="45"/>
                  </a:cubicBezTo>
                  <a:cubicBezTo>
                    <a:pt x="182" y="491"/>
                    <a:pt x="182" y="491"/>
                    <a:pt x="182" y="491"/>
                  </a:cubicBezTo>
                  <a:lnTo>
                    <a:pt x="292" y="447"/>
                  </a:lnTo>
                  <a:close/>
                  <a:moveTo>
                    <a:pt x="99" y="19"/>
                  </a:moveTo>
                  <a:cubicBezTo>
                    <a:pt x="220" y="315"/>
                    <a:pt x="220" y="315"/>
                    <a:pt x="220" y="315"/>
                  </a:cubicBezTo>
                  <a:cubicBezTo>
                    <a:pt x="224" y="325"/>
                    <a:pt x="222" y="335"/>
                    <a:pt x="215" y="338"/>
                  </a:cubicBezTo>
                  <a:cubicBezTo>
                    <a:pt x="208" y="340"/>
                    <a:pt x="199" y="335"/>
                    <a:pt x="195" y="325"/>
                  </a:cubicBezTo>
                  <a:cubicBezTo>
                    <a:pt x="75" y="29"/>
                    <a:pt x="75" y="29"/>
                    <a:pt x="75" y="29"/>
                  </a:cubicBezTo>
                  <a:lnTo>
                    <a:pt x="99" y="19"/>
                  </a:lnTo>
                  <a:close/>
                  <a:moveTo>
                    <a:pt x="165" y="358"/>
                  </a:moveTo>
                  <a:cubicBezTo>
                    <a:pt x="159" y="361"/>
                    <a:pt x="150" y="355"/>
                    <a:pt x="146" y="345"/>
                  </a:cubicBezTo>
                  <a:cubicBezTo>
                    <a:pt x="25" y="49"/>
                    <a:pt x="25" y="49"/>
                    <a:pt x="25" y="49"/>
                  </a:cubicBezTo>
                  <a:cubicBezTo>
                    <a:pt x="50" y="39"/>
                    <a:pt x="50" y="39"/>
                    <a:pt x="50" y="39"/>
                  </a:cubicBezTo>
                  <a:cubicBezTo>
                    <a:pt x="170" y="335"/>
                    <a:pt x="170" y="335"/>
                    <a:pt x="170" y="335"/>
                  </a:cubicBezTo>
                  <a:cubicBezTo>
                    <a:pt x="174" y="345"/>
                    <a:pt x="172" y="355"/>
                    <a:pt x="165" y="358"/>
                  </a:cubicBezTo>
                  <a:close/>
                </a:path>
              </a:pathLst>
            </a:custGeom>
            <a:grpFill/>
            <a:ln w="9525">
              <a:noFill/>
              <a:round/>
            </a:ln>
          </p:spPr>
          <p:txBody>
            <a:bodyPr anchor="ctr"/>
            <a:lstStyle/>
            <a:p>
              <a:pPr algn="ctr"/>
              <a:endParaRPr sz="1350"/>
            </a:p>
          </p:txBody>
        </p:sp>
      </p:grpSp>
      <p:grpSp>
        <p:nvGrpSpPr>
          <p:cNvPr id="26" name="Group 11">
            <a:extLst>
              <a:ext uri="{FF2B5EF4-FFF2-40B4-BE49-F238E27FC236}">
                <a16:creationId xmlns:a16="http://schemas.microsoft.com/office/drawing/2014/main" id="{78C2D06A-D7B0-41D9-ACAB-116F6471D984}"/>
              </a:ext>
            </a:extLst>
          </p:cNvPr>
          <p:cNvGrpSpPr/>
          <p:nvPr/>
        </p:nvGrpSpPr>
        <p:grpSpPr>
          <a:xfrm>
            <a:off x="4142128" y="2222177"/>
            <a:ext cx="752872" cy="684979"/>
            <a:chOff x="5572050" y="1424061"/>
            <a:chExt cx="1044348" cy="950172"/>
          </a:xfrm>
        </p:grpSpPr>
        <p:sp>
          <p:nvSpPr>
            <p:cNvPr id="27" name="íṩľíḍè-Rectangle: Rounded Corners 189">
              <a:extLst>
                <a:ext uri="{FF2B5EF4-FFF2-40B4-BE49-F238E27FC236}">
                  <a16:creationId xmlns:a16="http://schemas.microsoft.com/office/drawing/2014/main" id="{E34AFB14-1B3C-42EB-9B75-EB830330B028}"/>
                </a:ext>
              </a:extLst>
            </p:cNvPr>
            <p:cNvSpPr/>
            <p:nvPr/>
          </p:nvSpPr>
          <p:spPr bwMode="auto">
            <a:xfrm>
              <a:off x="5572050" y="1424061"/>
              <a:ext cx="1044348" cy="950172"/>
            </a:xfrm>
            <a:prstGeom prst="roundRect">
              <a:avLst/>
            </a:prstGeom>
            <a:solidFill>
              <a:schemeClr val="tx1">
                <a:lumMod val="50000"/>
                <a:lumOff val="50000"/>
              </a:schemeClr>
            </a:solidFill>
            <a:ln w="19050">
              <a:noFill/>
              <a:round/>
            </a:ln>
          </p:spPr>
          <p:txBody>
            <a:bodyPr anchor="ctr"/>
            <a:lstStyle/>
            <a:p>
              <a:pPr algn="ctr"/>
              <a:endParaRPr sz="1350"/>
            </a:p>
          </p:txBody>
        </p:sp>
        <p:grpSp>
          <p:nvGrpSpPr>
            <p:cNvPr id="28" name="Group 194">
              <a:extLst>
                <a:ext uri="{FF2B5EF4-FFF2-40B4-BE49-F238E27FC236}">
                  <a16:creationId xmlns:a16="http://schemas.microsoft.com/office/drawing/2014/main" id="{AC5430FD-C0A6-496E-BE7F-14EACD74D737}"/>
                </a:ext>
              </a:extLst>
            </p:cNvPr>
            <p:cNvGrpSpPr/>
            <p:nvPr/>
          </p:nvGrpSpPr>
          <p:grpSpPr>
            <a:xfrm>
              <a:off x="5801283" y="1661059"/>
              <a:ext cx="585887" cy="476202"/>
              <a:chOff x="4325938" y="1771651"/>
              <a:chExt cx="347663" cy="282576"/>
            </a:xfrm>
            <a:solidFill>
              <a:schemeClr val="bg1"/>
            </a:solidFill>
          </p:grpSpPr>
          <p:sp>
            <p:nvSpPr>
              <p:cNvPr id="29" name="íṩľíḍè-Freeform: Shape 195">
                <a:extLst>
                  <a:ext uri="{FF2B5EF4-FFF2-40B4-BE49-F238E27FC236}">
                    <a16:creationId xmlns:a16="http://schemas.microsoft.com/office/drawing/2014/main" id="{A1959C49-E83D-496B-885D-D0B50B780031}"/>
                  </a:ext>
                </a:extLst>
              </p:cNvPr>
              <p:cNvSpPr/>
              <p:nvPr/>
            </p:nvSpPr>
            <p:spPr bwMode="auto">
              <a:xfrm>
                <a:off x="4325938" y="1985964"/>
                <a:ext cx="223838" cy="68263"/>
              </a:xfrm>
              <a:custGeom>
                <a:cxnLst>
                  <a:cxn ang="0">
                    <a:pos x="0" y="0"/>
                  </a:cxn>
                  <a:cxn ang="0">
                    <a:pos x="0" y="32"/>
                  </a:cxn>
                  <a:cxn ang="0">
                    <a:pos x="33" y="32"/>
                  </a:cxn>
                  <a:cxn ang="0">
                    <a:pos x="42" y="22"/>
                  </a:cxn>
                  <a:cxn ang="0">
                    <a:pos x="42" y="13"/>
                  </a:cxn>
                  <a:cxn ang="0">
                    <a:pos x="62" y="13"/>
                  </a:cxn>
                  <a:cxn ang="0">
                    <a:pos x="62" y="22"/>
                  </a:cxn>
                  <a:cxn ang="0">
                    <a:pos x="71" y="32"/>
                  </a:cxn>
                  <a:cxn ang="0">
                    <a:pos x="105" y="32"/>
                  </a:cxn>
                  <a:cxn ang="0">
                    <a:pos x="105" y="0"/>
                  </a:cxn>
                  <a:cxn ang="0">
                    <a:pos x="67" y="0"/>
                  </a:cxn>
                  <a:cxn ang="0">
                    <a:pos x="62" y="4"/>
                  </a:cxn>
                  <a:cxn ang="0">
                    <a:pos x="42" y="4"/>
                  </a:cxn>
                  <a:cxn ang="0">
                    <a:pos x="38" y="0"/>
                  </a:cxn>
                  <a:cxn ang="0">
                    <a:pos x="0" y="0"/>
                  </a:cxn>
                  <a:cxn ang="0">
                    <a:pos x="67" y="5"/>
                  </a:cxn>
                  <a:cxn ang="0">
                    <a:pos x="100" y="5"/>
                  </a:cxn>
                  <a:cxn ang="0">
                    <a:pos x="100" y="27"/>
                  </a:cxn>
                  <a:cxn ang="0">
                    <a:pos x="74" y="27"/>
                  </a:cxn>
                  <a:cxn ang="0">
                    <a:pos x="67" y="20"/>
                  </a:cxn>
                  <a:cxn ang="0">
                    <a:pos x="67" y="5"/>
                  </a:cxn>
                  <a:cxn ang="0">
                    <a:pos x="5" y="5"/>
                  </a:cxn>
                  <a:cxn ang="0">
                    <a:pos x="37" y="5"/>
                  </a:cxn>
                  <a:cxn ang="0">
                    <a:pos x="37" y="20"/>
                  </a:cxn>
                  <a:cxn ang="0">
                    <a:pos x="31" y="27"/>
                  </a:cxn>
                  <a:cxn ang="0">
                    <a:pos x="5" y="27"/>
                  </a:cxn>
                  <a:cxn ang="0">
                    <a:pos x="5" y="5"/>
                  </a:cxn>
                </a:cxnLst>
                <a:rect b="b" l="0" r="r" t="0"/>
                <a:pathLst>
                  <a:path h="32" w="105">
                    <a:moveTo>
                      <a:pt x="0" y="0"/>
                    </a:moveTo>
                    <a:cubicBezTo>
                      <a:pt x="0" y="32"/>
                      <a:pt x="0" y="32"/>
                      <a:pt x="0" y="32"/>
                    </a:cubicBezTo>
                    <a:cubicBezTo>
                      <a:pt x="33" y="32"/>
                      <a:pt x="33" y="32"/>
                      <a:pt x="33" y="32"/>
                    </a:cubicBezTo>
                    <a:cubicBezTo>
                      <a:pt x="42" y="22"/>
                      <a:pt x="42" y="22"/>
                      <a:pt x="42" y="22"/>
                    </a:cubicBezTo>
                    <a:cubicBezTo>
                      <a:pt x="42" y="13"/>
                      <a:pt x="42" y="13"/>
                      <a:pt x="42" y="13"/>
                    </a:cubicBezTo>
                    <a:cubicBezTo>
                      <a:pt x="62" y="13"/>
                      <a:pt x="62" y="13"/>
                      <a:pt x="62" y="13"/>
                    </a:cubicBezTo>
                    <a:cubicBezTo>
                      <a:pt x="62" y="22"/>
                      <a:pt x="62" y="22"/>
                      <a:pt x="62" y="22"/>
                    </a:cubicBezTo>
                    <a:cubicBezTo>
                      <a:pt x="71" y="32"/>
                      <a:pt x="71" y="32"/>
                      <a:pt x="71" y="32"/>
                    </a:cubicBezTo>
                    <a:cubicBezTo>
                      <a:pt x="105" y="32"/>
                      <a:pt x="105" y="32"/>
                      <a:pt x="105" y="32"/>
                    </a:cubicBezTo>
                    <a:cubicBezTo>
                      <a:pt x="105" y="0"/>
                      <a:pt x="105" y="0"/>
                      <a:pt x="105" y="0"/>
                    </a:cubicBezTo>
                    <a:cubicBezTo>
                      <a:pt x="67" y="0"/>
                      <a:pt x="67" y="0"/>
                      <a:pt x="67" y="0"/>
                    </a:cubicBezTo>
                    <a:cubicBezTo>
                      <a:pt x="64" y="0"/>
                      <a:pt x="62" y="2"/>
                      <a:pt x="62" y="4"/>
                    </a:cubicBezTo>
                    <a:cubicBezTo>
                      <a:pt x="42" y="4"/>
                      <a:pt x="42" y="4"/>
                      <a:pt x="42" y="4"/>
                    </a:cubicBezTo>
                    <a:cubicBezTo>
                      <a:pt x="42" y="2"/>
                      <a:pt x="40" y="0"/>
                      <a:pt x="38" y="0"/>
                    </a:cubicBezTo>
                    <a:lnTo>
                      <a:pt x="0" y="0"/>
                    </a:lnTo>
                    <a:close/>
                    <a:moveTo>
                      <a:pt x="67" y="5"/>
                    </a:moveTo>
                    <a:cubicBezTo>
                      <a:pt x="100" y="5"/>
                      <a:pt x="100" y="5"/>
                      <a:pt x="100" y="5"/>
                    </a:cubicBezTo>
                    <a:cubicBezTo>
                      <a:pt x="100" y="27"/>
                      <a:pt x="100" y="27"/>
                      <a:pt x="100" y="27"/>
                    </a:cubicBezTo>
                    <a:cubicBezTo>
                      <a:pt x="74" y="27"/>
                      <a:pt x="74" y="27"/>
                      <a:pt x="74" y="27"/>
                    </a:cubicBezTo>
                    <a:cubicBezTo>
                      <a:pt x="67" y="20"/>
                      <a:pt x="67" y="20"/>
                      <a:pt x="67" y="20"/>
                    </a:cubicBezTo>
                    <a:lnTo>
                      <a:pt x="67" y="5"/>
                    </a:lnTo>
                    <a:close/>
                    <a:moveTo>
                      <a:pt x="5" y="5"/>
                    </a:moveTo>
                    <a:cubicBezTo>
                      <a:pt x="37" y="5"/>
                      <a:pt x="37" y="5"/>
                      <a:pt x="37" y="5"/>
                    </a:cubicBezTo>
                    <a:cubicBezTo>
                      <a:pt x="37" y="20"/>
                      <a:pt x="37" y="20"/>
                      <a:pt x="37" y="20"/>
                    </a:cubicBezTo>
                    <a:cubicBezTo>
                      <a:pt x="31" y="27"/>
                      <a:pt x="31" y="27"/>
                      <a:pt x="31" y="27"/>
                    </a:cubicBezTo>
                    <a:cubicBezTo>
                      <a:pt x="5" y="27"/>
                      <a:pt x="5" y="27"/>
                      <a:pt x="5" y="27"/>
                    </a:cubicBezTo>
                    <a:lnTo>
                      <a:pt x="5" y="5"/>
                    </a:lnTo>
                    <a:close/>
                  </a:path>
                </a:pathLst>
              </a:custGeom>
              <a:grpFill/>
              <a:ln w="9525">
                <a:noFill/>
                <a:round/>
              </a:ln>
            </p:spPr>
            <p:txBody>
              <a:bodyPr anchor="ctr"/>
              <a:lstStyle/>
              <a:p>
                <a:pPr algn="ctr"/>
                <a:endParaRPr sz="1350"/>
              </a:p>
            </p:txBody>
          </p:sp>
          <p:sp>
            <p:nvSpPr>
              <p:cNvPr id="30" name="íṩľíḍè-Freeform: Shape 196">
                <a:extLst>
                  <a:ext uri="{FF2B5EF4-FFF2-40B4-BE49-F238E27FC236}">
                    <a16:creationId xmlns:a16="http://schemas.microsoft.com/office/drawing/2014/main" id="{CC804386-592A-4356-A5D8-BECAEDB52D01}"/>
                  </a:ext>
                </a:extLst>
              </p:cNvPr>
              <p:cNvSpPr/>
              <p:nvPr/>
            </p:nvSpPr>
            <p:spPr bwMode="auto">
              <a:xfrm>
                <a:off x="4329113" y="1933576"/>
                <a:ext cx="44450" cy="49213"/>
              </a:xfrm>
              <a:custGeom>
                <a:cxnLst>
                  <a:cxn ang="0">
                    <a:pos x="0" y="31"/>
                  </a:cxn>
                  <a:cxn ang="0">
                    <a:pos x="20" y="0"/>
                  </a:cxn>
                  <a:cxn ang="0">
                    <a:pos x="28" y="0"/>
                  </a:cxn>
                  <a:cxn ang="0">
                    <a:pos x="17" y="31"/>
                  </a:cxn>
                  <a:cxn ang="0">
                    <a:pos x="0" y="31"/>
                  </a:cxn>
                </a:cxnLst>
                <a:rect b="b" l="0" r="r" t="0"/>
                <a:pathLst>
                  <a:path h="31" w="28">
                    <a:moveTo>
                      <a:pt x="0" y="31"/>
                    </a:moveTo>
                    <a:lnTo>
                      <a:pt x="20" y="0"/>
                    </a:lnTo>
                    <a:lnTo>
                      <a:pt x="28" y="0"/>
                    </a:lnTo>
                    <a:lnTo>
                      <a:pt x="17" y="31"/>
                    </a:lnTo>
                    <a:lnTo>
                      <a:pt x="0" y="31"/>
                    </a:lnTo>
                    <a:close/>
                  </a:path>
                </a:pathLst>
              </a:custGeom>
              <a:grpFill/>
              <a:ln w="9525">
                <a:noFill/>
                <a:round/>
              </a:ln>
            </p:spPr>
            <p:txBody>
              <a:bodyPr anchor="ctr"/>
              <a:lstStyle/>
              <a:p>
                <a:pPr algn="ctr"/>
                <a:endParaRPr sz="1350"/>
              </a:p>
            </p:txBody>
          </p:sp>
          <p:sp>
            <p:nvSpPr>
              <p:cNvPr id="31" name="íṩľíḍè-Freeform: Shape 197">
                <a:extLst>
                  <a:ext uri="{FF2B5EF4-FFF2-40B4-BE49-F238E27FC236}">
                    <a16:creationId xmlns:a16="http://schemas.microsoft.com/office/drawing/2014/main" id="{373352A9-B18C-4DC9-BDD4-EB177E11163D}"/>
                  </a:ext>
                </a:extLst>
              </p:cNvPr>
              <p:cNvSpPr/>
              <p:nvPr/>
            </p:nvSpPr>
            <p:spPr bwMode="auto">
              <a:xfrm>
                <a:off x="4518026" y="1771651"/>
                <a:ext cx="106363" cy="49213"/>
              </a:xfrm>
              <a:custGeom>
                <a:cxnLst>
                  <a:cxn ang="0">
                    <a:pos x="0" y="23"/>
                  </a:cxn>
                  <a:cxn ang="0">
                    <a:pos x="50" y="23"/>
                  </a:cxn>
                  <a:cxn ang="0">
                    <a:pos x="50" y="15"/>
                  </a:cxn>
                  <a:cxn ang="0">
                    <a:pos x="42" y="7"/>
                  </a:cxn>
                  <a:cxn ang="0">
                    <a:pos x="40" y="7"/>
                  </a:cxn>
                  <a:cxn ang="0">
                    <a:pos x="40" y="5"/>
                  </a:cxn>
                  <a:cxn ang="0">
                    <a:pos x="35" y="0"/>
                  </a:cxn>
                  <a:cxn ang="0">
                    <a:pos x="15" y="0"/>
                  </a:cxn>
                  <a:cxn ang="0">
                    <a:pos x="10" y="5"/>
                  </a:cxn>
                  <a:cxn ang="0">
                    <a:pos x="10" y="7"/>
                  </a:cxn>
                  <a:cxn ang="0">
                    <a:pos x="8" y="7"/>
                  </a:cxn>
                  <a:cxn ang="0">
                    <a:pos x="0" y="15"/>
                  </a:cxn>
                  <a:cxn ang="0">
                    <a:pos x="0" y="23"/>
                  </a:cxn>
                  <a:cxn ang="0">
                    <a:pos x="21" y="8"/>
                  </a:cxn>
                  <a:cxn ang="0">
                    <a:pos x="25" y="4"/>
                  </a:cxn>
                  <a:cxn ang="0">
                    <a:pos x="29" y="8"/>
                  </a:cxn>
                  <a:cxn ang="0">
                    <a:pos x="25" y="11"/>
                  </a:cxn>
                  <a:cxn ang="0">
                    <a:pos x="21" y="8"/>
                  </a:cxn>
                </a:cxnLst>
                <a:rect b="b" l="0" r="r" t="0"/>
                <a:pathLst>
                  <a:path h="23" w="50">
                    <a:moveTo>
                      <a:pt x="0" y="23"/>
                    </a:moveTo>
                    <a:cubicBezTo>
                      <a:pt x="50" y="23"/>
                      <a:pt x="50" y="23"/>
                      <a:pt x="50" y="23"/>
                    </a:cubicBezTo>
                    <a:cubicBezTo>
                      <a:pt x="50" y="15"/>
                      <a:pt x="50" y="15"/>
                      <a:pt x="50" y="15"/>
                    </a:cubicBezTo>
                    <a:cubicBezTo>
                      <a:pt x="50" y="11"/>
                      <a:pt x="47" y="7"/>
                      <a:pt x="42" y="7"/>
                    </a:cubicBezTo>
                    <a:cubicBezTo>
                      <a:pt x="40" y="7"/>
                      <a:pt x="40" y="7"/>
                      <a:pt x="40" y="7"/>
                    </a:cubicBezTo>
                    <a:cubicBezTo>
                      <a:pt x="40" y="5"/>
                      <a:pt x="40" y="5"/>
                      <a:pt x="40" y="5"/>
                    </a:cubicBezTo>
                    <a:cubicBezTo>
                      <a:pt x="40" y="2"/>
                      <a:pt x="38" y="0"/>
                      <a:pt x="35" y="0"/>
                    </a:cubicBezTo>
                    <a:cubicBezTo>
                      <a:pt x="15" y="0"/>
                      <a:pt x="15" y="0"/>
                      <a:pt x="15" y="0"/>
                    </a:cubicBezTo>
                    <a:cubicBezTo>
                      <a:pt x="12" y="0"/>
                      <a:pt x="10" y="2"/>
                      <a:pt x="10" y="5"/>
                    </a:cubicBezTo>
                    <a:cubicBezTo>
                      <a:pt x="10" y="7"/>
                      <a:pt x="10" y="7"/>
                      <a:pt x="10" y="7"/>
                    </a:cubicBezTo>
                    <a:cubicBezTo>
                      <a:pt x="8" y="7"/>
                      <a:pt x="8" y="7"/>
                      <a:pt x="8" y="7"/>
                    </a:cubicBezTo>
                    <a:cubicBezTo>
                      <a:pt x="4" y="7"/>
                      <a:pt x="0" y="11"/>
                      <a:pt x="0" y="15"/>
                    </a:cubicBezTo>
                    <a:lnTo>
                      <a:pt x="0" y="23"/>
                    </a:lnTo>
                    <a:close/>
                    <a:moveTo>
                      <a:pt x="21" y="8"/>
                    </a:moveTo>
                    <a:cubicBezTo>
                      <a:pt x="21" y="6"/>
                      <a:pt x="23" y="4"/>
                      <a:pt x="25" y="4"/>
                    </a:cubicBezTo>
                    <a:cubicBezTo>
                      <a:pt x="27" y="4"/>
                      <a:pt x="29" y="6"/>
                      <a:pt x="29" y="8"/>
                    </a:cubicBezTo>
                    <a:cubicBezTo>
                      <a:pt x="29" y="10"/>
                      <a:pt x="27" y="11"/>
                      <a:pt x="25" y="11"/>
                    </a:cubicBezTo>
                    <a:cubicBezTo>
                      <a:pt x="23" y="11"/>
                      <a:pt x="21" y="10"/>
                      <a:pt x="21" y="8"/>
                    </a:cubicBezTo>
                    <a:close/>
                  </a:path>
                </a:pathLst>
              </a:custGeom>
              <a:grpFill/>
              <a:ln w="9525">
                <a:noFill/>
                <a:round/>
              </a:ln>
            </p:spPr>
            <p:txBody>
              <a:bodyPr anchor="ctr"/>
              <a:lstStyle/>
              <a:p>
                <a:pPr algn="ctr"/>
                <a:endParaRPr sz="1350"/>
              </a:p>
            </p:txBody>
          </p:sp>
          <p:sp>
            <p:nvSpPr>
              <p:cNvPr id="32" name="íṩľíḍè-Freeform: Shape 198">
                <a:extLst>
                  <a:ext uri="{FF2B5EF4-FFF2-40B4-BE49-F238E27FC236}">
                    <a16:creationId xmlns:a16="http://schemas.microsoft.com/office/drawing/2014/main" id="{A2BB57AC-00C3-4E80-B93A-191066F2060E}"/>
                  </a:ext>
                </a:extLst>
              </p:cNvPr>
              <p:cNvSpPr/>
              <p:nvPr/>
            </p:nvSpPr>
            <p:spPr bwMode="auto">
              <a:xfrm>
                <a:off x="4502151" y="1933576"/>
                <a:ext cx="109538" cy="49213"/>
              </a:xfrm>
              <a:custGeom>
                <a:cxnLst>
                  <a:cxn ang="0">
                    <a:pos x="18" y="8"/>
                  </a:cxn>
                  <a:cxn ang="0">
                    <a:pos x="69" y="8"/>
                  </a:cxn>
                  <a:cxn ang="0">
                    <a:pos x="69" y="15"/>
                  </a:cxn>
                  <a:cxn ang="0">
                    <a:pos x="18" y="15"/>
                  </a:cxn>
                  <a:cxn ang="0">
                    <a:pos x="29" y="31"/>
                  </a:cxn>
                  <a:cxn ang="0">
                    <a:pos x="10" y="31"/>
                  </a:cxn>
                  <a:cxn ang="0">
                    <a:pos x="0" y="0"/>
                  </a:cxn>
                  <a:cxn ang="0">
                    <a:pos x="9" y="0"/>
                  </a:cxn>
                  <a:cxn ang="0">
                    <a:pos x="18" y="15"/>
                  </a:cxn>
                  <a:cxn ang="0">
                    <a:pos x="18" y="8"/>
                  </a:cxn>
                </a:cxnLst>
                <a:rect b="b" l="0" r="r" t="0"/>
                <a:pathLst>
                  <a:path h="31" w="69">
                    <a:moveTo>
                      <a:pt x="18" y="8"/>
                    </a:moveTo>
                    <a:lnTo>
                      <a:pt x="69" y="8"/>
                    </a:lnTo>
                    <a:lnTo>
                      <a:pt x="69" y="15"/>
                    </a:lnTo>
                    <a:lnTo>
                      <a:pt x="18" y="15"/>
                    </a:lnTo>
                    <a:lnTo>
                      <a:pt x="29" y="31"/>
                    </a:lnTo>
                    <a:lnTo>
                      <a:pt x="10" y="31"/>
                    </a:lnTo>
                    <a:lnTo>
                      <a:pt x="0" y="0"/>
                    </a:lnTo>
                    <a:lnTo>
                      <a:pt x="9" y="0"/>
                    </a:lnTo>
                    <a:lnTo>
                      <a:pt x="18" y="15"/>
                    </a:lnTo>
                    <a:lnTo>
                      <a:pt x="18" y="8"/>
                    </a:lnTo>
                    <a:close/>
                  </a:path>
                </a:pathLst>
              </a:custGeom>
              <a:grpFill/>
              <a:ln w="9525">
                <a:noFill/>
                <a:round/>
              </a:ln>
            </p:spPr>
            <p:txBody>
              <a:bodyPr anchor="ctr"/>
              <a:lstStyle/>
              <a:p>
                <a:pPr algn="ctr"/>
                <a:endParaRPr sz="1350"/>
              </a:p>
            </p:txBody>
          </p:sp>
          <p:sp>
            <p:nvSpPr>
              <p:cNvPr id="33" name="íṩľíḍè-Rectangle 199">
                <a:extLst>
                  <a:ext uri="{FF2B5EF4-FFF2-40B4-BE49-F238E27FC236}">
                    <a16:creationId xmlns:a16="http://schemas.microsoft.com/office/drawing/2014/main" id="{EB8AA8EF-464D-4BB2-965D-4E30F9C4DA45}"/>
                  </a:ext>
                </a:extLst>
              </p:cNvPr>
              <p:cNvSpPr/>
              <p:nvPr/>
            </p:nvSpPr>
            <p:spPr bwMode="auto">
              <a:xfrm>
                <a:off x="4532313" y="1858964"/>
                <a:ext cx="80963" cy="7938"/>
              </a:xfrm>
              <a:prstGeom prst="rect">
                <a:avLst/>
              </a:prstGeom>
              <a:grpFill/>
              <a:ln w="9525">
                <a:noFill/>
                <a:miter lim="800000"/>
              </a:ln>
            </p:spPr>
            <p:txBody>
              <a:bodyPr anchor="ctr"/>
              <a:lstStyle/>
              <a:p>
                <a:pPr algn="ctr"/>
                <a:endParaRPr sz="1350"/>
              </a:p>
            </p:txBody>
          </p:sp>
          <p:sp>
            <p:nvSpPr>
              <p:cNvPr id="34" name="íṩľíḍè-Rectangle 200">
                <a:extLst>
                  <a:ext uri="{FF2B5EF4-FFF2-40B4-BE49-F238E27FC236}">
                    <a16:creationId xmlns:a16="http://schemas.microsoft.com/office/drawing/2014/main" id="{0194E0B8-2A15-4C44-8952-78A24F118E69}"/>
                  </a:ext>
                </a:extLst>
              </p:cNvPr>
              <p:cNvSpPr/>
              <p:nvPr/>
            </p:nvSpPr>
            <p:spPr bwMode="auto">
              <a:xfrm>
                <a:off x="4530726" y="1916114"/>
                <a:ext cx="80963" cy="11113"/>
              </a:xfrm>
              <a:prstGeom prst="rect">
                <a:avLst/>
              </a:prstGeom>
              <a:grpFill/>
              <a:ln w="9525">
                <a:noFill/>
                <a:miter lim="800000"/>
              </a:ln>
            </p:spPr>
            <p:txBody>
              <a:bodyPr anchor="ctr"/>
              <a:lstStyle/>
              <a:p>
                <a:pPr algn="ctr"/>
                <a:endParaRPr sz="1350"/>
              </a:p>
            </p:txBody>
          </p:sp>
          <p:sp>
            <p:nvSpPr>
              <p:cNvPr id="35" name="íṩľíḍè-Rectangle 201">
                <a:extLst>
                  <a:ext uri="{FF2B5EF4-FFF2-40B4-BE49-F238E27FC236}">
                    <a16:creationId xmlns:a16="http://schemas.microsoft.com/office/drawing/2014/main" id="{8B0D0A2C-8272-4C66-BA45-0482BD6C1BF3}"/>
                  </a:ext>
                </a:extLst>
              </p:cNvPr>
              <p:cNvSpPr/>
              <p:nvPr/>
            </p:nvSpPr>
            <p:spPr bwMode="auto">
              <a:xfrm>
                <a:off x="4532313" y="1885951"/>
                <a:ext cx="80963" cy="11113"/>
              </a:xfrm>
              <a:prstGeom prst="rect">
                <a:avLst/>
              </a:prstGeom>
              <a:grpFill/>
              <a:ln w="9525">
                <a:noFill/>
                <a:miter lim="800000"/>
              </a:ln>
            </p:spPr>
            <p:txBody>
              <a:bodyPr anchor="ctr"/>
              <a:lstStyle/>
              <a:p>
                <a:pPr algn="ctr"/>
                <a:endParaRPr sz="1350"/>
              </a:p>
            </p:txBody>
          </p:sp>
          <p:sp>
            <p:nvSpPr>
              <p:cNvPr id="36" name="íṩľíḍè-Freeform: Shape 202">
                <a:extLst>
                  <a:ext uri="{FF2B5EF4-FFF2-40B4-BE49-F238E27FC236}">
                    <a16:creationId xmlns:a16="http://schemas.microsoft.com/office/drawing/2014/main" id="{722BE065-0630-4744-A4D9-3ED9A07F8170}"/>
                  </a:ext>
                </a:extLst>
              </p:cNvPr>
              <p:cNvSpPr/>
              <p:nvPr/>
            </p:nvSpPr>
            <p:spPr bwMode="auto">
              <a:xfrm>
                <a:off x="4468813" y="1801814"/>
                <a:ext cx="39688" cy="174625"/>
              </a:xfrm>
              <a:custGeom>
                <a:cxnLst>
                  <a:cxn ang="0">
                    <a:pos x="19" y="13"/>
                  </a:cxn>
                  <a:cxn ang="0">
                    <a:pos x="13" y="13"/>
                  </a:cxn>
                  <a:cxn ang="0">
                    <a:pos x="13" y="82"/>
                  </a:cxn>
                  <a:cxn ang="0">
                    <a:pos x="0" y="82"/>
                  </a:cxn>
                  <a:cxn ang="0">
                    <a:pos x="0" y="8"/>
                  </a:cxn>
                  <a:cxn ang="0">
                    <a:pos x="8" y="0"/>
                  </a:cxn>
                  <a:cxn ang="0">
                    <a:pos x="19" y="0"/>
                  </a:cxn>
                  <a:cxn ang="0">
                    <a:pos x="19" y="1"/>
                  </a:cxn>
                  <a:cxn ang="0">
                    <a:pos x="19" y="13"/>
                  </a:cxn>
                </a:cxnLst>
                <a:rect b="b" l="0" r="r" t="0"/>
                <a:pathLst>
                  <a:path h="82" w="19">
                    <a:moveTo>
                      <a:pt x="19" y="13"/>
                    </a:moveTo>
                    <a:cubicBezTo>
                      <a:pt x="13" y="13"/>
                      <a:pt x="13" y="13"/>
                      <a:pt x="13" y="13"/>
                    </a:cubicBezTo>
                    <a:cubicBezTo>
                      <a:pt x="13" y="82"/>
                      <a:pt x="13" y="82"/>
                      <a:pt x="13" y="82"/>
                    </a:cubicBezTo>
                    <a:cubicBezTo>
                      <a:pt x="0" y="82"/>
                      <a:pt x="0" y="82"/>
                      <a:pt x="0" y="82"/>
                    </a:cubicBezTo>
                    <a:cubicBezTo>
                      <a:pt x="0" y="8"/>
                      <a:pt x="0" y="8"/>
                      <a:pt x="0" y="8"/>
                    </a:cubicBezTo>
                    <a:cubicBezTo>
                      <a:pt x="0" y="4"/>
                      <a:pt x="3" y="0"/>
                      <a:pt x="8" y="0"/>
                    </a:cubicBezTo>
                    <a:cubicBezTo>
                      <a:pt x="19" y="0"/>
                      <a:pt x="19" y="0"/>
                      <a:pt x="19" y="0"/>
                    </a:cubicBezTo>
                    <a:cubicBezTo>
                      <a:pt x="19" y="0"/>
                      <a:pt x="19" y="1"/>
                      <a:pt x="19" y="1"/>
                    </a:cubicBezTo>
                    <a:lnTo>
                      <a:pt x="19" y="13"/>
                    </a:lnTo>
                    <a:close/>
                  </a:path>
                </a:pathLst>
              </a:custGeom>
              <a:grpFill/>
              <a:ln w="9525">
                <a:noFill/>
                <a:round/>
              </a:ln>
            </p:spPr>
            <p:txBody>
              <a:bodyPr anchor="ctr"/>
              <a:lstStyle/>
              <a:p>
                <a:pPr algn="ctr"/>
                <a:endParaRPr sz="1350"/>
              </a:p>
            </p:txBody>
          </p:sp>
          <p:sp>
            <p:nvSpPr>
              <p:cNvPr id="37" name="íṩľíḍè-Freeform: Shape 203">
                <a:extLst>
                  <a:ext uri="{FF2B5EF4-FFF2-40B4-BE49-F238E27FC236}">
                    <a16:creationId xmlns:a16="http://schemas.microsoft.com/office/drawing/2014/main" id="{AB81057C-9C84-4447-A011-FE6C16A96311}"/>
                  </a:ext>
                </a:extLst>
              </p:cNvPr>
              <p:cNvSpPr/>
              <p:nvPr/>
            </p:nvSpPr>
            <p:spPr bwMode="auto">
              <a:xfrm>
                <a:off x="4557713" y="1801814"/>
                <a:ext cx="115888" cy="244475"/>
              </a:xfrm>
              <a:custGeom>
                <a:cxnLst>
                  <a:cxn ang="0">
                    <a:pos x="41" y="13"/>
                  </a:cxn>
                  <a:cxn ang="0">
                    <a:pos x="35" y="13"/>
                  </a:cxn>
                  <a:cxn ang="0">
                    <a:pos x="35" y="1"/>
                  </a:cxn>
                  <a:cxn ang="0">
                    <a:pos x="35" y="0"/>
                  </a:cxn>
                  <a:cxn ang="0">
                    <a:pos x="47" y="0"/>
                  </a:cxn>
                  <a:cxn ang="0">
                    <a:pos x="54" y="8"/>
                  </a:cxn>
                  <a:cxn ang="0">
                    <a:pos x="54" y="108"/>
                  </a:cxn>
                  <a:cxn ang="0">
                    <a:pos x="47" y="115"/>
                  </a:cxn>
                  <a:cxn ang="0">
                    <a:pos x="0" y="115"/>
                  </a:cxn>
                  <a:cxn ang="0">
                    <a:pos x="0" y="103"/>
                  </a:cxn>
                  <a:cxn ang="0">
                    <a:pos x="41" y="103"/>
                  </a:cxn>
                  <a:cxn ang="0">
                    <a:pos x="41" y="13"/>
                  </a:cxn>
                </a:cxnLst>
                <a:rect b="b" l="0" r="r" t="0"/>
                <a:pathLst>
                  <a:path h="115" w="54">
                    <a:moveTo>
                      <a:pt x="41" y="13"/>
                    </a:moveTo>
                    <a:cubicBezTo>
                      <a:pt x="35" y="13"/>
                      <a:pt x="35" y="13"/>
                      <a:pt x="35" y="13"/>
                    </a:cubicBezTo>
                    <a:cubicBezTo>
                      <a:pt x="35" y="1"/>
                      <a:pt x="35" y="1"/>
                      <a:pt x="35" y="1"/>
                    </a:cubicBezTo>
                    <a:cubicBezTo>
                      <a:pt x="35" y="1"/>
                      <a:pt x="35" y="0"/>
                      <a:pt x="35" y="0"/>
                    </a:cubicBezTo>
                    <a:cubicBezTo>
                      <a:pt x="47" y="0"/>
                      <a:pt x="47" y="0"/>
                      <a:pt x="47" y="0"/>
                    </a:cubicBezTo>
                    <a:cubicBezTo>
                      <a:pt x="51" y="0"/>
                      <a:pt x="54" y="4"/>
                      <a:pt x="54" y="8"/>
                    </a:cubicBezTo>
                    <a:cubicBezTo>
                      <a:pt x="54" y="108"/>
                      <a:pt x="54" y="108"/>
                      <a:pt x="54" y="108"/>
                    </a:cubicBezTo>
                    <a:cubicBezTo>
                      <a:pt x="54" y="112"/>
                      <a:pt x="51" y="115"/>
                      <a:pt x="47" y="115"/>
                    </a:cubicBezTo>
                    <a:cubicBezTo>
                      <a:pt x="0" y="115"/>
                      <a:pt x="0" y="115"/>
                      <a:pt x="0" y="115"/>
                    </a:cubicBezTo>
                    <a:cubicBezTo>
                      <a:pt x="0" y="103"/>
                      <a:pt x="0" y="103"/>
                      <a:pt x="0" y="103"/>
                    </a:cubicBezTo>
                    <a:cubicBezTo>
                      <a:pt x="41" y="103"/>
                      <a:pt x="41" y="103"/>
                      <a:pt x="41" y="103"/>
                    </a:cubicBezTo>
                    <a:lnTo>
                      <a:pt x="41" y="13"/>
                    </a:lnTo>
                    <a:close/>
                  </a:path>
                </a:pathLst>
              </a:custGeom>
              <a:grpFill/>
              <a:ln w="9525">
                <a:noFill/>
                <a:round/>
              </a:ln>
            </p:spPr>
            <p:txBody>
              <a:bodyPr anchor="ctr"/>
              <a:lstStyle/>
              <a:p>
                <a:pPr algn="ctr"/>
                <a:endParaRPr sz="1350"/>
              </a:p>
            </p:txBody>
          </p:sp>
        </p:grpSp>
      </p:grpSp>
      <p:grpSp>
        <p:nvGrpSpPr>
          <p:cNvPr id="38" name="Group 14">
            <a:extLst>
              <a:ext uri="{FF2B5EF4-FFF2-40B4-BE49-F238E27FC236}">
                <a16:creationId xmlns:a16="http://schemas.microsoft.com/office/drawing/2014/main" id="{550587B2-016B-4A61-97EA-B5C7620570CF}"/>
              </a:ext>
            </a:extLst>
          </p:cNvPr>
          <p:cNvGrpSpPr/>
          <p:nvPr/>
        </p:nvGrpSpPr>
        <p:grpSpPr>
          <a:xfrm>
            <a:off x="6717211" y="2251386"/>
            <a:ext cx="752872" cy="684979"/>
            <a:chOff x="8708293" y="1424061"/>
            <a:chExt cx="1044348" cy="950172"/>
          </a:xfrm>
        </p:grpSpPr>
        <p:sp>
          <p:nvSpPr>
            <p:cNvPr id="39" name="íṩľíḍè-Rectangle: Rounded Corners 190">
              <a:extLst>
                <a:ext uri="{FF2B5EF4-FFF2-40B4-BE49-F238E27FC236}">
                  <a16:creationId xmlns:a16="http://schemas.microsoft.com/office/drawing/2014/main" id="{095900C2-3E8B-4C70-B995-8256C28D5856}"/>
                </a:ext>
              </a:extLst>
            </p:cNvPr>
            <p:cNvSpPr/>
            <p:nvPr/>
          </p:nvSpPr>
          <p:spPr bwMode="auto">
            <a:xfrm>
              <a:off x="8708293" y="1424061"/>
              <a:ext cx="1044348" cy="950172"/>
            </a:xfrm>
            <a:prstGeom prst="roundRect">
              <a:avLst/>
            </a:prstGeom>
            <a:solidFill>
              <a:schemeClr val="dk1">
                <a:lumMod val="100000"/>
              </a:schemeClr>
            </a:solidFill>
            <a:ln w="19050">
              <a:noFill/>
              <a:round/>
            </a:ln>
          </p:spPr>
          <p:txBody>
            <a:bodyPr anchor="ctr"/>
            <a:lstStyle/>
            <a:p>
              <a:pPr algn="ctr"/>
              <a:endParaRPr sz="1350"/>
            </a:p>
          </p:txBody>
        </p:sp>
        <p:grpSp>
          <p:nvGrpSpPr>
            <p:cNvPr id="40" name="Group 204">
              <a:extLst>
                <a:ext uri="{FF2B5EF4-FFF2-40B4-BE49-F238E27FC236}">
                  <a16:creationId xmlns:a16="http://schemas.microsoft.com/office/drawing/2014/main" id="{854D2286-0CD8-458C-9E68-ACE8939A00C6}"/>
                </a:ext>
              </a:extLst>
            </p:cNvPr>
            <p:cNvGrpSpPr/>
            <p:nvPr/>
          </p:nvGrpSpPr>
          <p:grpSpPr>
            <a:xfrm>
              <a:off x="9009627" y="1642271"/>
              <a:ext cx="441646" cy="513751"/>
              <a:chOff x="3752851" y="1784351"/>
              <a:chExt cx="233363" cy="271463"/>
            </a:xfrm>
            <a:solidFill>
              <a:schemeClr val="bg1"/>
            </a:solidFill>
          </p:grpSpPr>
          <p:sp>
            <p:nvSpPr>
              <p:cNvPr id="41" name="íṩľíḍè-Freeform: Shape 205">
                <a:extLst>
                  <a:ext uri="{FF2B5EF4-FFF2-40B4-BE49-F238E27FC236}">
                    <a16:creationId xmlns:a16="http://schemas.microsoft.com/office/drawing/2014/main" id="{5734FF3C-79D5-485C-A056-2BDFCF939A32}"/>
                  </a:ext>
                </a:extLst>
              </p:cNvPr>
              <p:cNvSpPr/>
              <p:nvPr/>
            </p:nvSpPr>
            <p:spPr bwMode="auto">
              <a:xfrm>
                <a:off x="3819526" y="1795464"/>
                <a:ext cx="166688" cy="219075"/>
              </a:xfrm>
              <a:custGeom>
                <a:cxnLst>
                  <a:cxn ang="0">
                    <a:pos x="63" y="0"/>
                  </a:cxn>
                  <a:cxn ang="0">
                    <a:pos x="0" y="0"/>
                  </a:cxn>
                  <a:cxn ang="0">
                    <a:pos x="0" y="103"/>
                  </a:cxn>
                  <a:cxn ang="0">
                    <a:pos x="63" y="103"/>
                  </a:cxn>
                  <a:cxn ang="0">
                    <a:pos x="79" y="88"/>
                  </a:cxn>
                  <a:cxn ang="0">
                    <a:pos x="79" y="15"/>
                  </a:cxn>
                  <a:cxn ang="0">
                    <a:pos x="63" y="0"/>
                  </a:cxn>
                  <a:cxn ang="0">
                    <a:pos x="12" y="47"/>
                  </a:cxn>
                  <a:cxn ang="0">
                    <a:pos x="26" y="47"/>
                  </a:cxn>
                  <a:cxn ang="0">
                    <a:pos x="26" y="60"/>
                  </a:cxn>
                  <a:cxn ang="0">
                    <a:pos x="12" y="60"/>
                  </a:cxn>
                  <a:cxn ang="0">
                    <a:pos x="12" y="47"/>
                  </a:cxn>
                  <a:cxn ang="0">
                    <a:pos x="26" y="94"/>
                  </a:cxn>
                  <a:cxn ang="0">
                    <a:pos x="12" y="94"/>
                  </a:cxn>
                  <a:cxn ang="0">
                    <a:pos x="12" y="82"/>
                  </a:cxn>
                  <a:cxn ang="0">
                    <a:pos x="26" y="82"/>
                  </a:cxn>
                  <a:cxn ang="0">
                    <a:pos x="26" y="94"/>
                  </a:cxn>
                  <a:cxn ang="0">
                    <a:pos x="26" y="77"/>
                  </a:cxn>
                  <a:cxn ang="0">
                    <a:pos x="13" y="77"/>
                  </a:cxn>
                  <a:cxn ang="0">
                    <a:pos x="13" y="64"/>
                  </a:cxn>
                  <a:cxn ang="0">
                    <a:pos x="26" y="64"/>
                  </a:cxn>
                  <a:cxn ang="0">
                    <a:pos x="26" y="77"/>
                  </a:cxn>
                  <a:cxn ang="0">
                    <a:pos x="45" y="94"/>
                  </a:cxn>
                  <a:cxn ang="0">
                    <a:pos x="32" y="94"/>
                  </a:cxn>
                  <a:cxn ang="0">
                    <a:pos x="32" y="82"/>
                  </a:cxn>
                  <a:cxn ang="0">
                    <a:pos x="45" y="82"/>
                  </a:cxn>
                  <a:cxn ang="0">
                    <a:pos x="45" y="94"/>
                  </a:cxn>
                  <a:cxn ang="0">
                    <a:pos x="45" y="77"/>
                  </a:cxn>
                  <a:cxn ang="0">
                    <a:pos x="32" y="77"/>
                  </a:cxn>
                  <a:cxn ang="0">
                    <a:pos x="32" y="64"/>
                  </a:cxn>
                  <a:cxn ang="0">
                    <a:pos x="45" y="64"/>
                  </a:cxn>
                  <a:cxn ang="0">
                    <a:pos x="45" y="77"/>
                  </a:cxn>
                  <a:cxn ang="0">
                    <a:pos x="32" y="60"/>
                  </a:cxn>
                  <a:cxn ang="0">
                    <a:pos x="32" y="47"/>
                  </a:cxn>
                  <a:cxn ang="0">
                    <a:pos x="45" y="47"/>
                  </a:cxn>
                  <a:cxn ang="0">
                    <a:pos x="45" y="60"/>
                  </a:cxn>
                  <a:cxn ang="0">
                    <a:pos x="32" y="60"/>
                  </a:cxn>
                  <a:cxn ang="0">
                    <a:pos x="64" y="94"/>
                  </a:cxn>
                  <a:cxn ang="0">
                    <a:pos x="51" y="94"/>
                  </a:cxn>
                  <a:cxn ang="0">
                    <a:pos x="51" y="82"/>
                  </a:cxn>
                  <a:cxn ang="0">
                    <a:pos x="64" y="82"/>
                  </a:cxn>
                  <a:cxn ang="0">
                    <a:pos x="64" y="94"/>
                  </a:cxn>
                  <a:cxn ang="0">
                    <a:pos x="64" y="77"/>
                  </a:cxn>
                  <a:cxn ang="0">
                    <a:pos x="51" y="77"/>
                  </a:cxn>
                  <a:cxn ang="0">
                    <a:pos x="51" y="64"/>
                  </a:cxn>
                  <a:cxn ang="0">
                    <a:pos x="64" y="64"/>
                  </a:cxn>
                  <a:cxn ang="0">
                    <a:pos x="64" y="77"/>
                  </a:cxn>
                  <a:cxn ang="0">
                    <a:pos x="51" y="60"/>
                  </a:cxn>
                  <a:cxn ang="0">
                    <a:pos x="51" y="47"/>
                  </a:cxn>
                  <a:cxn ang="0">
                    <a:pos x="64" y="47"/>
                  </a:cxn>
                  <a:cxn ang="0">
                    <a:pos x="64" y="60"/>
                  </a:cxn>
                  <a:cxn ang="0">
                    <a:pos x="51" y="60"/>
                  </a:cxn>
                  <a:cxn ang="0">
                    <a:pos x="66" y="38"/>
                  </a:cxn>
                  <a:cxn ang="0">
                    <a:pos x="13" y="38"/>
                  </a:cxn>
                  <a:cxn ang="0">
                    <a:pos x="13" y="13"/>
                  </a:cxn>
                  <a:cxn ang="0">
                    <a:pos x="63" y="13"/>
                  </a:cxn>
                  <a:cxn ang="0">
                    <a:pos x="66" y="15"/>
                  </a:cxn>
                  <a:cxn ang="0">
                    <a:pos x="66" y="38"/>
                  </a:cxn>
                </a:cxnLst>
                <a:rect b="b" l="0" r="r" t="0"/>
                <a:pathLst>
                  <a:path h="103" w="79">
                    <a:moveTo>
                      <a:pt x="63" y="0"/>
                    </a:moveTo>
                    <a:cubicBezTo>
                      <a:pt x="0" y="0"/>
                      <a:pt x="0" y="0"/>
                      <a:pt x="0" y="0"/>
                    </a:cubicBezTo>
                    <a:cubicBezTo>
                      <a:pt x="0" y="103"/>
                      <a:pt x="0" y="103"/>
                      <a:pt x="0" y="103"/>
                    </a:cubicBezTo>
                    <a:cubicBezTo>
                      <a:pt x="63" y="103"/>
                      <a:pt x="63" y="103"/>
                      <a:pt x="63" y="103"/>
                    </a:cubicBezTo>
                    <a:cubicBezTo>
                      <a:pt x="72" y="103"/>
                      <a:pt x="79" y="97"/>
                      <a:pt x="79" y="88"/>
                    </a:cubicBezTo>
                    <a:cubicBezTo>
                      <a:pt x="79" y="15"/>
                      <a:pt x="79" y="15"/>
                      <a:pt x="79" y="15"/>
                    </a:cubicBezTo>
                    <a:cubicBezTo>
                      <a:pt x="79" y="7"/>
                      <a:pt x="72" y="0"/>
                      <a:pt x="63" y="0"/>
                    </a:cubicBezTo>
                    <a:close/>
                    <a:moveTo>
                      <a:pt x="12" y="47"/>
                    </a:moveTo>
                    <a:cubicBezTo>
                      <a:pt x="26" y="47"/>
                      <a:pt x="26" y="47"/>
                      <a:pt x="26" y="47"/>
                    </a:cubicBezTo>
                    <a:cubicBezTo>
                      <a:pt x="26" y="60"/>
                      <a:pt x="26" y="60"/>
                      <a:pt x="26" y="60"/>
                    </a:cubicBezTo>
                    <a:cubicBezTo>
                      <a:pt x="12" y="60"/>
                      <a:pt x="12" y="60"/>
                      <a:pt x="12" y="60"/>
                    </a:cubicBezTo>
                    <a:lnTo>
                      <a:pt x="12" y="47"/>
                    </a:lnTo>
                    <a:close/>
                    <a:moveTo>
                      <a:pt x="26" y="94"/>
                    </a:moveTo>
                    <a:cubicBezTo>
                      <a:pt x="12" y="94"/>
                      <a:pt x="12" y="94"/>
                      <a:pt x="12" y="94"/>
                    </a:cubicBezTo>
                    <a:cubicBezTo>
                      <a:pt x="12" y="82"/>
                      <a:pt x="12" y="82"/>
                      <a:pt x="12" y="82"/>
                    </a:cubicBezTo>
                    <a:cubicBezTo>
                      <a:pt x="26" y="82"/>
                      <a:pt x="26" y="82"/>
                      <a:pt x="26" y="82"/>
                    </a:cubicBezTo>
                    <a:lnTo>
                      <a:pt x="26" y="94"/>
                    </a:lnTo>
                    <a:close/>
                    <a:moveTo>
                      <a:pt x="26" y="77"/>
                    </a:moveTo>
                    <a:cubicBezTo>
                      <a:pt x="13" y="77"/>
                      <a:pt x="13" y="77"/>
                      <a:pt x="13" y="77"/>
                    </a:cubicBezTo>
                    <a:cubicBezTo>
                      <a:pt x="13" y="64"/>
                      <a:pt x="13" y="64"/>
                      <a:pt x="13" y="64"/>
                    </a:cubicBezTo>
                    <a:cubicBezTo>
                      <a:pt x="26" y="64"/>
                      <a:pt x="26" y="64"/>
                      <a:pt x="26" y="64"/>
                    </a:cubicBezTo>
                    <a:lnTo>
                      <a:pt x="26" y="77"/>
                    </a:lnTo>
                    <a:close/>
                    <a:moveTo>
                      <a:pt x="45" y="94"/>
                    </a:moveTo>
                    <a:cubicBezTo>
                      <a:pt x="32" y="94"/>
                      <a:pt x="32" y="94"/>
                      <a:pt x="32" y="94"/>
                    </a:cubicBezTo>
                    <a:cubicBezTo>
                      <a:pt x="32" y="82"/>
                      <a:pt x="32" y="82"/>
                      <a:pt x="32" y="82"/>
                    </a:cubicBezTo>
                    <a:cubicBezTo>
                      <a:pt x="45" y="82"/>
                      <a:pt x="45" y="82"/>
                      <a:pt x="45" y="82"/>
                    </a:cubicBezTo>
                    <a:lnTo>
                      <a:pt x="45" y="94"/>
                    </a:lnTo>
                    <a:close/>
                    <a:moveTo>
                      <a:pt x="45" y="77"/>
                    </a:moveTo>
                    <a:cubicBezTo>
                      <a:pt x="32" y="77"/>
                      <a:pt x="32" y="77"/>
                      <a:pt x="32" y="77"/>
                    </a:cubicBezTo>
                    <a:cubicBezTo>
                      <a:pt x="32" y="64"/>
                      <a:pt x="32" y="64"/>
                      <a:pt x="32" y="64"/>
                    </a:cubicBezTo>
                    <a:cubicBezTo>
                      <a:pt x="45" y="64"/>
                      <a:pt x="45" y="64"/>
                      <a:pt x="45" y="64"/>
                    </a:cubicBezTo>
                    <a:lnTo>
                      <a:pt x="45" y="77"/>
                    </a:lnTo>
                    <a:close/>
                    <a:moveTo>
                      <a:pt x="32" y="60"/>
                    </a:moveTo>
                    <a:cubicBezTo>
                      <a:pt x="32" y="47"/>
                      <a:pt x="32" y="47"/>
                      <a:pt x="32" y="47"/>
                    </a:cubicBezTo>
                    <a:cubicBezTo>
                      <a:pt x="45" y="47"/>
                      <a:pt x="45" y="47"/>
                      <a:pt x="45" y="47"/>
                    </a:cubicBezTo>
                    <a:cubicBezTo>
                      <a:pt x="45" y="60"/>
                      <a:pt x="45" y="60"/>
                      <a:pt x="45" y="60"/>
                    </a:cubicBezTo>
                    <a:lnTo>
                      <a:pt x="32" y="60"/>
                    </a:lnTo>
                    <a:close/>
                    <a:moveTo>
                      <a:pt x="64" y="94"/>
                    </a:moveTo>
                    <a:cubicBezTo>
                      <a:pt x="51" y="94"/>
                      <a:pt x="51" y="94"/>
                      <a:pt x="51" y="94"/>
                    </a:cubicBezTo>
                    <a:cubicBezTo>
                      <a:pt x="51" y="82"/>
                      <a:pt x="51" y="82"/>
                      <a:pt x="51" y="82"/>
                    </a:cubicBezTo>
                    <a:cubicBezTo>
                      <a:pt x="64" y="82"/>
                      <a:pt x="64" y="82"/>
                      <a:pt x="64" y="82"/>
                    </a:cubicBezTo>
                    <a:lnTo>
                      <a:pt x="64" y="94"/>
                    </a:lnTo>
                    <a:close/>
                    <a:moveTo>
                      <a:pt x="64" y="77"/>
                    </a:moveTo>
                    <a:cubicBezTo>
                      <a:pt x="51" y="77"/>
                      <a:pt x="51" y="77"/>
                      <a:pt x="51" y="77"/>
                    </a:cubicBezTo>
                    <a:cubicBezTo>
                      <a:pt x="51" y="64"/>
                      <a:pt x="51" y="64"/>
                      <a:pt x="51" y="64"/>
                    </a:cubicBezTo>
                    <a:cubicBezTo>
                      <a:pt x="64" y="64"/>
                      <a:pt x="64" y="64"/>
                      <a:pt x="64" y="64"/>
                    </a:cubicBezTo>
                    <a:lnTo>
                      <a:pt x="64" y="77"/>
                    </a:lnTo>
                    <a:close/>
                    <a:moveTo>
                      <a:pt x="51" y="60"/>
                    </a:moveTo>
                    <a:cubicBezTo>
                      <a:pt x="51" y="47"/>
                      <a:pt x="51" y="47"/>
                      <a:pt x="51" y="47"/>
                    </a:cubicBezTo>
                    <a:cubicBezTo>
                      <a:pt x="64" y="47"/>
                      <a:pt x="64" y="47"/>
                      <a:pt x="64" y="47"/>
                    </a:cubicBezTo>
                    <a:cubicBezTo>
                      <a:pt x="64" y="60"/>
                      <a:pt x="64" y="60"/>
                      <a:pt x="64" y="60"/>
                    </a:cubicBezTo>
                    <a:lnTo>
                      <a:pt x="51" y="60"/>
                    </a:lnTo>
                    <a:close/>
                    <a:moveTo>
                      <a:pt x="66" y="38"/>
                    </a:moveTo>
                    <a:cubicBezTo>
                      <a:pt x="13" y="38"/>
                      <a:pt x="13" y="38"/>
                      <a:pt x="13" y="38"/>
                    </a:cubicBezTo>
                    <a:cubicBezTo>
                      <a:pt x="13" y="13"/>
                      <a:pt x="13" y="13"/>
                      <a:pt x="13" y="13"/>
                    </a:cubicBezTo>
                    <a:cubicBezTo>
                      <a:pt x="63" y="13"/>
                      <a:pt x="63" y="13"/>
                      <a:pt x="63" y="13"/>
                    </a:cubicBezTo>
                    <a:cubicBezTo>
                      <a:pt x="65" y="13"/>
                      <a:pt x="66" y="14"/>
                      <a:pt x="66" y="15"/>
                    </a:cubicBezTo>
                    <a:lnTo>
                      <a:pt x="66" y="38"/>
                    </a:lnTo>
                    <a:close/>
                  </a:path>
                </a:pathLst>
              </a:custGeom>
              <a:grpFill/>
              <a:ln w="9525">
                <a:noFill/>
                <a:round/>
              </a:ln>
            </p:spPr>
            <p:txBody>
              <a:bodyPr anchor="ctr"/>
              <a:lstStyle/>
              <a:p>
                <a:pPr algn="ctr"/>
                <a:endParaRPr sz="1350"/>
              </a:p>
            </p:txBody>
          </p:sp>
          <p:sp>
            <p:nvSpPr>
              <p:cNvPr id="42" name="íṩľíḍè-Freeform: Shape 206">
                <a:extLst>
                  <a:ext uri="{FF2B5EF4-FFF2-40B4-BE49-F238E27FC236}">
                    <a16:creationId xmlns:a16="http://schemas.microsoft.com/office/drawing/2014/main" id="{9A78846B-D16A-4859-A193-B4AE279D8E4A}"/>
                  </a:ext>
                </a:extLst>
              </p:cNvPr>
              <p:cNvSpPr/>
              <p:nvPr/>
            </p:nvSpPr>
            <p:spPr bwMode="auto">
              <a:xfrm>
                <a:off x="3752851" y="1784351"/>
                <a:ext cx="55563" cy="238125"/>
              </a:xfrm>
              <a:custGeom>
                <a:cxnLst>
                  <a:cxn ang="0">
                    <a:pos x="26" y="0"/>
                  </a:cxn>
                  <a:cxn ang="0">
                    <a:pos x="7" y="0"/>
                  </a:cxn>
                  <a:cxn ang="0">
                    <a:pos x="0" y="13"/>
                  </a:cxn>
                  <a:cxn ang="0">
                    <a:pos x="0" y="100"/>
                  </a:cxn>
                  <a:cxn ang="0">
                    <a:pos x="7" y="112"/>
                  </a:cxn>
                  <a:cxn ang="0">
                    <a:pos x="26" y="112"/>
                  </a:cxn>
                  <a:cxn ang="0">
                    <a:pos x="26" y="0"/>
                  </a:cxn>
                </a:cxnLst>
                <a:rect b="b" l="0" r="r" t="0"/>
                <a:pathLst>
                  <a:path h="112" w="26">
                    <a:moveTo>
                      <a:pt x="26" y="0"/>
                    </a:moveTo>
                    <a:cubicBezTo>
                      <a:pt x="7" y="0"/>
                      <a:pt x="7" y="0"/>
                      <a:pt x="7" y="0"/>
                    </a:cubicBezTo>
                    <a:cubicBezTo>
                      <a:pt x="3" y="0"/>
                      <a:pt x="0" y="6"/>
                      <a:pt x="0" y="13"/>
                    </a:cubicBezTo>
                    <a:cubicBezTo>
                      <a:pt x="0" y="100"/>
                      <a:pt x="0" y="100"/>
                      <a:pt x="0" y="100"/>
                    </a:cubicBezTo>
                    <a:cubicBezTo>
                      <a:pt x="0" y="106"/>
                      <a:pt x="3" y="112"/>
                      <a:pt x="7" y="112"/>
                    </a:cubicBezTo>
                    <a:cubicBezTo>
                      <a:pt x="26" y="112"/>
                      <a:pt x="26" y="112"/>
                      <a:pt x="26" y="112"/>
                    </a:cubicBezTo>
                    <a:lnTo>
                      <a:pt x="26" y="0"/>
                    </a:lnTo>
                    <a:close/>
                  </a:path>
                </a:pathLst>
              </a:custGeom>
              <a:grpFill/>
              <a:ln w="9525">
                <a:noFill/>
                <a:round/>
              </a:ln>
            </p:spPr>
            <p:txBody>
              <a:bodyPr anchor="ctr"/>
              <a:lstStyle/>
              <a:p>
                <a:pPr algn="ctr"/>
                <a:endParaRPr sz="1350"/>
              </a:p>
            </p:txBody>
          </p:sp>
          <p:sp>
            <p:nvSpPr>
              <p:cNvPr id="43" name="íṩľíḍè-Freeform: Shape 207">
                <a:extLst>
                  <a:ext uri="{FF2B5EF4-FFF2-40B4-BE49-F238E27FC236}">
                    <a16:creationId xmlns:a16="http://schemas.microsoft.com/office/drawing/2014/main" id="{90DD3BE7-8E8A-4264-9F39-10D654F41E44}"/>
                  </a:ext>
                </a:extLst>
              </p:cNvPr>
              <p:cNvSpPr/>
              <p:nvPr/>
            </p:nvSpPr>
            <p:spPr bwMode="auto">
              <a:xfrm>
                <a:off x="3797301" y="2022476"/>
                <a:ext cx="31750" cy="33338"/>
              </a:xfrm>
              <a:custGeom>
                <a:cxnLst>
                  <a:cxn ang="0">
                    <a:pos x="10" y="8"/>
                  </a:cxn>
                  <a:cxn ang="0">
                    <a:pos x="8" y="10"/>
                  </a:cxn>
                  <a:cxn ang="0">
                    <a:pos x="5" y="8"/>
                  </a:cxn>
                  <a:cxn ang="0">
                    <a:pos x="5" y="1"/>
                  </a:cxn>
                  <a:cxn ang="0">
                    <a:pos x="0" y="1"/>
                  </a:cxn>
                  <a:cxn ang="0">
                    <a:pos x="0" y="8"/>
                  </a:cxn>
                  <a:cxn ang="0">
                    <a:pos x="8" y="16"/>
                  </a:cxn>
                  <a:cxn ang="0">
                    <a:pos x="15" y="8"/>
                  </a:cxn>
                  <a:cxn ang="0">
                    <a:pos x="15" y="0"/>
                  </a:cxn>
                  <a:cxn ang="0">
                    <a:pos x="10" y="0"/>
                  </a:cxn>
                  <a:cxn ang="0">
                    <a:pos x="10" y="8"/>
                  </a:cxn>
                </a:cxnLst>
                <a:rect b="b" l="0" r="r" t="0"/>
                <a:pathLst>
                  <a:path h="16" w="15">
                    <a:moveTo>
                      <a:pt x="10" y="8"/>
                    </a:moveTo>
                    <a:cubicBezTo>
                      <a:pt x="10" y="9"/>
                      <a:pt x="9" y="10"/>
                      <a:pt x="8" y="10"/>
                    </a:cubicBezTo>
                    <a:cubicBezTo>
                      <a:pt x="6" y="10"/>
                      <a:pt x="5" y="9"/>
                      <a:pt x="5" y="8"/>
                    </a:cubicBezTo>
                    <a:cubicBezTo>
                      <a:pt x="5" y="1"/>
                      <a:pt x="5" y="1"/>
                      <a:pt x="5" y="1"/>
                    </a:cubicBezTo>
                    <a:cubicBezTo>
                      <a:pt x="0" y="1"/>
                      <a:pt x="0" y="1"/>
                      <a:pt x="0" y="1"/>
                    </a:cubicBezTo>
                    <a:cubicBezTo>
                      <a:pt x="0" y="8"/>
                      <a:pt x="0" y="8"/>
                      <a:pt x="0" y="8"/>
                    </a:cubicBezTo>
                    <a:cubicBezTo>
                      <a:pt x="0" y="12"/>
                      <a:pt x="3" y="16"/>
                      <a:pt x="8" y="16"/>
                    </a:cubicBezTo>
                    <a:cubicBezTo>
                      <a:pt x="12" y="16"/>
                      <a:pt x="15" y="12"/>
                      <a:pt x="15" y="8"/>
                    </a:cubicBezTo>
                    <a:cubicBezTo>
                      <a:pt x="15" y="0"/>
                      <a:pt x="15" y="0"/>
                      <a:pt x="15" y="0"/>
                    </a:cubicBezTo>
                    <a:cubicBezTo>
                      <a:pt x="10" y="0"/>
                      <a:pt x="10" y="0"/>
                      <a:pt x="10" y="0"/>
                    </a:cubicBezTo>
                    <a:lnTo>
                      <a:pt x="10" y="8"/>
                    </a:lnTo>
                    <a:close/>
                  </a:path>
                </a:pathLst>
              </a:custGeom>
              <a:grpFill/>
              <a:ln w="9525">
                <a:noFill/>
                <a:round/>
              </a:ln>
            </p:spPr>
            <p:txBody>
              <a:bodyPr anchor="ctr"/>
              <a:lstStyle/>
              <a:p>
                <a:pPr algn="ctr"/>
                <a:endParaRPr sz="1350"/>
              </a:p>
            </p:txBody>
          </p:sp>
        </p:grpSp>
      </p:grpSp>
      <p:grpSp>
        <p:nvGrpSpPr>
          <p:cNvPr id="44" name="Group 13">
            <a:extLst>
              <a:ext uri="{FF2B5EF4-FFF2-40B4-BE49-F238E27FC236}">
                <a16:creationId xmlns:a16="http://schemas.microsoft.com/office/drawing/2014/main" id="{FAAACD37-ED17-4716-AEEE-7602D3C53692}"/>
              </a:ext>
            </a:extLst>
          </p:cNvPr>
          <p:cNvGrpSpPr/>
          <p:nvPr/>
        </p:nvGrpSpPr>
        <p:grpSpPr>
          <a:xfrm>
            <a:off x="9488689" y="2310902"/>
            <a:ext cx="752872" cy="684979"/>
            <a:chOff x="8708293" y="3643520"/>
            <a:chExt cx="1044348" cy="950172"/>
          </a:xfrm>
        </p:grpSpPr>
        <p:sp>
          <p:nvSpPr>
            <p:cNvPr id="45" name="íṩľíḍè-Rectangle: Rounded Corners 193">
              <a:extLst>
                <a:ext uri="{FF2B5EF4-FFF2-40B4-BE49-F238E27FC236}">
                  <a16:creationId xmlns:a16="http://schemas.microsoft.com/office/drawing/2014/main" id="{70C4DFB6-4B22-430C-A2DC-9FCBBC5B45FD}"/>
                </a:ext>
              </a:extLst>
            </p:cNvPr>
            <p:cNvSpPr/>
            <p:nvPr/>
          </p:nvSpPr>
          <p:spPr bwMode="auto">
            <a:xfrm>
              <a:off x="8708293" y="3643520"/>
              <a:ext cx="1044348" cy="950172"/>
            </a:xfrm>
            <a:prstGeom prst="roundRect">
              <a:avLst/>
            </a:prstGeom>
            <a:solidFill>
              <a:schemeClr val="tx1">
                <a:lumMod val="50000"/>
                <a:lumOff val="50000"/>
              </a:schemeClr>
            </a:solidFill>
            <a:ln w="19050">
              <a:noFill/>
              <a:round/>
            </a:ln>
          </p:spPr>
          <p:txBody>
            <a:bodyPr anchor="ctr"/>
            <a:lstStyle/>
            <a:p>
              <a:pPr algn="ctr"/>
              <a:endParaRPr sz="1350"/>
            </a:p>
          </p:txBody>
        </p:sp>
        <p:grpSp>
          <p:nvGrpSpPr>
            <p:cNvPr id="46" name="Group 214">
              <a:extLst>
                <a:ext uri="{FF2B5EF4-FFF2-40B4-BE49-F238E27FC236}">
                  <a16:creationId xmlns:a16="http://schemas.microsoft.com/office/drawing/2014/main" id="{44214741-0ECB-4B9C-BC1C-6490BED45C13}"/>
                </a:ext>
              </a:extLst>
            </p:cNvPr>
            <p:cNvGrpSpPr/>
            <p:nvPr/>
          </p:nvGrpSpPr>
          <p:grpSpPr>
            <a:xfrm>
              <a:off x="8969380" y="3857520"/>
              <a:ext cx="522174" cy="522174"/>
              <a:chOff x="6448426" y="450851"/>
              <a:chExt cx="269875" cy="269875"/>
            </a:xfrm>
            <a:solidFill>
              <a:schemeClr val="bg1"/>
            </a:solidFill>
          </p:grpSpPr>
          <p:sp>
            <p:nvSpPr>
              <p:cNvPr id="47" name="íṩľíḍè-Freeform: Shape 215">
                <a:extLst>
                  <a:ext uri="{FF2B5EF4-FFF2-40B4-BE49-F238E27FC236}">
                    <a16:creationId xmlns:a16="http://schemas.microsoft.com/office/drawing/2014/main" id="{6DDBF4B5-7951-4DBB-B476-EE48E7A75865}"/>
                  </a:ext>
                </a:extLst>
              </p:cNvPr>
              <p:cNvSpPr/>
              <p:nvPr/>
            </p:nvSpPr>
            <p:spPr bwMode="auto">
              <a:xfrm>
                <a:off x="6448426" y="450851"/>
                <a:ext cx="269875" cy="269875"/>
              </a:xfrm>
              <a:custGeom>
                <a:cxnLst>
                  <a:cxn ang="0">
                    <a:pos x="64" y="127"/>
                  </a:cxn>
                  <a:cxn ang="0">
                    <a:pos x="127" y="64"/>
                  </a:cxn>
                  <a:cxn ang="0">
                    <a:pos x="64" y="0"/>
                  </a:cxn>
                  <a:cxn ang="0">
                    <a:pos x="0" y="64"/>
                  </a:cxn>
                  <a:cxn ang="0">
                    <a:pos x="64" y="127"/>
                  </a:cxn>
                  <a:cxn ang="0">
                    <a:pos x="64" y="13"/>
                  </a:cxn>
                  <a:cxn ang="0">
                    <a:pos x="115" y="64"/>
                  </a:cxn>
                  <a:cxn ang="0">
                    <a:pos x="64" y="115"/>
                  </a:cxn>
                  <a:cxn ang="0">
                    <a:pos x="13" y="64"/>
                  </a:cxn>
                  <a:cxn ang="0">
                    <a:pos x="64" y="13"/>
                  </a:cxn>
                </a:cxnLst>
                <a:rect b="b" l="0" r="r" t="0"/>
                <a:pathLst>
                  <a:path h="127" w="127">
                    <a:moveTo>
                      <a:pt x="64" y="127"/>
                    </a:moveTo>
                    <a:cubicBezTo>
                      <a:pt x="99" y="127"/>
                      <a:pt x="127" y="99"/>
                      <a:pt x="127" y="64"/>
                    </a:cubicBezTo>
                    <a:cubicBezTo>
                      <a:pt x="127" y="29"/>
                      <a:pt x="99" y="0"/>
                      <a:pt x="64" y="0"/>
                    </a:cubicBezTo>
                    <a:cubicBezTo>
                      <a:pt x="29" y="0"/>
                      <a:pt x="0" y="29"/>
                      <a:pt x="0" y="64"/>
                    </a:cubicBezTo>
                    <a:cubicBezTo>
                      <a:pt x="0" y="99"/>
                      <a:pt x="29" y="127"/>
                      <a:pt x="64" y="127"/>
                    </a:cubicBezTo>
                    <a:close/>
                    <a:moveTo>
                      <a:pt x="64" y="13"/>
                    </a:moveTo>
                    <a:cubicBezTo>
                      <a:pt x="92" y="13"/>
                      <a:pt x="115" y="36"/>
                      <a:pt x="115" y="64"/>
                    </a:cubicBezTo>
                    <a:cubicBezTo>
                      <a:pt x="115" y="92"/>
                      <a:pt x="92" y="115"/>
                      <a:pt x="64" y="115"/>
                    </a:cubicBezTo>
                    <a:cubicBezTo>
                      <a:pt x="36" y="115"/>
                      <a:pt x="13" y="92"/>
                      <a:pt x="13" y="64"/>
                    </a:cubicBezTo>
                    <a:cubicBezTo>
                      <a:pt x="13" y="36"/>
                      <a:pt x="36" y="13"/>
                      <a:pt x="64" y="13"/>
                    </a:cubicBezTo>
                    <a:close/>
                  </a:path>
                </a:pathLst>
              </a:custGeom>
              <a:grpFill/>
              <a:ln w="9525">
                <a:noFill/>
                <a:round/>
              </a:ln>
            </p:spPr>
            <p:txBody>
              <a:bodyPr anchor="ctr"/>
              <a:lstStyle/>
              <a:p>
                <a:pPr algn="ctr"/>
                <a:endParaRPr sz="1350"/>
              </a:p>
            </p:txBody>
          </p:sp>
          <p:sp>
            <p:nvSpPr>
              <p:cNvPr id="48" name="íṩľíḍè-Freeform: Shape 216">
                <a:extLst>
                  <a:ext uri="{FF2B5EF4-FFF2-40B4-BE49-F238E27FC236}">
                    <a16:creationId xmlns:a16="http://schemas.microsoft.com/office/drawing/2014/main" id="{A26E59BC-1D46-47E4-A766-3673D13453D6}"/>
                  </a:ext>
                </a:extLst>
              </p:cNvPr>
              <p:cNvSpPr/>
              <p:nvPr/>
            </p:nvSpPr>
            <p:spPr bwMode="auto">
              <a:xfrm>
                <a:off x="6502401" y="503239"/>
                <a:ext cx="165100" cy="166688"/>
              </a:xfrm>
              <a:custGeom>
                <a:cxnLst>
                  <a:cxn ang="0">
                    <a:pos x="39" y="78"/>
                  </a:cxn>
                  <a:cxn ang="0">
                    <a:pos x="78" y="39"/>
                  </a:cxn>
                  <a:cxn ang="0">
                    <a:pos x="39" y="0"/>
                  </a:cxn>
                  <a:cxn ang="0">
                    <a:pos x="0" y="39"/>
                  </a:cxn>
                  <a:cxn ang="0">
                    <a:pos x="39" y="78"/>
                  </a:cxn>
                  <a:cxn ang="0">
                    <a:pos x="39" y="12"/>
                  </a:cxn>
                  <a:cxn ang="0">
                    <a:pos x="65" y="39"/>
                  </a:cxn>
                  <a:cxn ang="0">
                    <a:pos x="39" y="65"/>
                  </a:cxn>
                  <a:cxn ang="0">
                    <a:pos x="12" y="39"/>
                  </a:cxn>
                  <a:cxn ang="0">
                    <a:pos x="39" y="12"/>
                  </a:cxn>
                </a:cxnLst>
                <a:rect b="b" l="0" r="r" t="0"/>
                <a:pathLst>
                  <a:path h="78" w="78">
                    <a:moveTo>
                      <a:pt x="39" y="78"/>
                    </a:moveTo>
                    <a:cubicBezTo>
                      <a:pt x="60" y="78"/>
                      <a:pt x="78" y="60"/>
                      <a:pt x="78" y="39"/>
                    </a:cubicBezTo>
                    <a:cubicBezTo>
                      <a:pt x="78" y="17"/>
                      <a:pt x="60" y="0"/>
                      <a:pt x="39" y="0"/>
                    </a:cubicBezTo>
                    <a:cubicBezTo>
                      <a:pt x="17" y="0"/>
                      <a:pt x="0" y="17"/>
                      <a:pt x="0" y="39"/>
                    </a:cubicBezTo>
                    <a:cubicBezTo>
                      <a:pt x="0" y="60"/>
                      <a:pt x="17" y="78"/>
                      <a:pt x="39" y="78"/>
                    </a:cubicBezTo>
                    <a:close/>
                    <a:moveTo>
                      <a:pt x="39" y="12"/>
                    </a:moveTo>
                    <a:cubicBezTo>
                      <a:pt x="54" y="12"/>
                      <a:pt x="65" y="24"/>
                      <a:pt x="65" y="39"/>
                    </a:cubicBezTo>
                    <a:cubicBezTo>
                      <a:pt x="65" y="53"/>
                      <a:pt x="54" y="65"/>
                      <a:pt x="39" y="65"/>
                    </a:cubicBezTo>
                    <a:cubicBezTo>
                      <a:pt x="24" y="65"/>
                      <a:pt x="12" y="53"/>
                      <a:pt x="12" y="39"/>
                    </a:cubicBezTo>
                    <a:cubicBezTo>
                      <a:pt x="12" y="24"/>
                      <a:pt x="24" y="12"/>
                      <a:pt x="39" y="12"/>
                    </a:cubicBezTo>
                    <a:close/>
                  </a:path>
                </a:pathLst>
              </a:custGeom>
              <a:grpFill/>
              <a:ln w="9525">
                <a:noFill/>
                <a:round/>
              </a:ln>
            </p:spPr>
            <p:txBody>
              <a:bodyPr anchor="ctr"/>
              <a:lstStyle/>
              <a:p>
                <a:pPr algn="ctr"/>
                <a:endParaRPr sz="1350"/>
              </a:p>
            </p:txBody>
          </p:sp>
          <p:sp>
            <p:nvSpPr>
              <p:cNvPr id="49" name="íṩľíḍè-Oval 217">
                <a:extLst>
                  <a:ext uri="{FF2B5EF4-FFF2-40B4-BE49-F238E27FC236}">
                    <a16:creationId xmlns:a16="http://schemas.microsoft.com/office/drawing/2014/main" id="{FC25D8DC-A02A-4C94-A61B-53477AE2DE8B}"/>
                  </a:ext>
                </a:extLst>
              </p:cNvPr>
              <p:cNvSpPr/>
              <p:nvPr/>
            </p:nvSpPr>
            <p:spPr bwMode="auto">
              <a:xfrm>
                <a:off x="6554788" y="554039"/>
                <a:ext cx="60325" cy="61913"/>
              </a:xfrm>
              <a:prstGeom prst="ellipse">
                <a:avLst/>
              </a:prstGeom>
              <a:grpFill/>
              <a:ln w="9525">
                <a:noFill/>
                <a:round/>
              </a:ln>
            </p:spPr>
            <p:txBody>
              <a:bodyPr anchor="ctr"/>
              <a:lstStyle/>
              <a:p>
                <a:pPr algn="ctr"/>
                <a:endParaRPr sz="1350"/>
              </a:p>
            </p:txBody>
          </p:sp>
        </p:grpSp>
      </p:grpSp>
      <p:sp>
        <p:nvSpPr>
          <p:cNvPr id="50" name="Oval 39">
            <a:extLst>
              <a:ext uri="{FF2B5EF4-FFF2-40B4-BE49-F238E27FC236}">
                <a16:creationId xmlns:a16="http://schemas.microsoft.com/office/drawing/2014/main" id="{A624001D-D0E0-47BB-8AED-C7601EF9B44B}"/>
              </a:ext>
            </a:extLst>
          </p:cNvPr>
          <p:cNvSpPr>
            <a:spLocks noChangeArrowheads="1" noChangeAspect="1"/>
          </p:cNvSpPr>
          <p:nvPr/>
        </p:nvSpPr>
        <p:spPr bwMode="auto">
          <a:xfrm>
            <a:off x="1949453" y="3211383"/>
            <a:ext cx="199959" cy="213345"/>
          </a:xfrm>
          <a:prstGeom prst="ellipse">
            <a:avLst/>
          </a:prstGeom>
          <a:solidFill>
            <a:srgbClr val="3C3A3F"/>
          </a:solidFill>
          <a:ln cap="flat" w="28575">
            <a:solidFill>
              <a:schemeClr val="bg1"/>
            </a:solidFill>
            <a:prstDash val="solid"/>
            <a:miter lim="800000"/>
          </a:ln>
        </p:spPr>
        <p:txBody>
          <a:bodyPr anchor="t" anchorCtr="0" bIns="45699" compatLnSpc="1" lIns="91398" numCol="1" rIns="91398" tIns="45699" vert="horz" wrap="square"/>
          <a:lstStyle/>
          <a:p>
            <a:endParaRPr altLang="en-US" lang="zh-CN" sz="1999">
              <a:solidFill>
                <a:schemeClr val="accent1"/>
              </a:solidFill>
            </a:endParaRPr>
          </a:p>
        </p:txBody>
      </p:sp>
      <p:sp>
        <p:nvSpPr>
          <p:cNvPr id="51" name="Oval 40">
            <a:extLst>
              <a:ext uri="{FF2B5EF4-FFF2-40B4-BE49-F238E27FC236}">
                <a16:creationId xmlns:a16="http://schemas.microsoft.com/office/drawing/2014/main" id="{5E8ED376-E5A8-4D85-A5F5-830ED7692E70}"/>
              </a:ext>
            </a:extLst>
          </p:cNvPr>
          <p:cNvSpPr>
            <a:spLocks noChangeArrowheads="1" noChangeAspect="1"/>
          </p:cNvSpPr>
          <p:nvPr/>
        </p:nvSpPr>
        <p:spPr bwMode="auto">
          <a:xfrm>
            <a:off x="4344002" y="3211383"/>
            <a:ext cx="199959" cy="213345"/>
          </a:xfrm>
          <a:prstGeom prst="ellipse">
            <a:avLst/>
          </a:prstGeom>
          <a:solidFill>
            <a:srgbClr val="3C3A3F"/>
          </a:solidFill>
          <a:ln cap="flat" w="28575">
            <a:solidFill>
              <a:schemeClr val="bg1"/>
            </a:solidFill>
            <a:prstDash val="solid"/>
            <a:miter lim="800000"/>
          </a:ln>
        </p:spPr>
        <p:txBody>
          <a:bodyPr anchor="t" anchorCtr="0" bIns="45699" compatLnSpc="1" lIns="91398" numCol="1" rIns="91398" tIns="45699" vert="horz" wrap="square"/>
          <a:lstStyle/>
          <a:p>
            <a:endParaRPr altLang="en-US" lang="zh-CN" sz="1999">
              <a:solidFill>
                <a:schemeClr val="accent1"/>
              </a:solidFill>
            </a:endParaRPr>
          </a:p>
        </p:txBody>
      </p:sp>
      <p:sp>
        <p:nvSpPr>
          <p:cNvPr id="52" name="Oval 42">
            <a:extLst>
              <a:ext uri="{FF2B5EF4-FFF2-40B4-BE49-F238E27FC236}">
                <a16:creationId xmlns:a16="http://schemas.microsoft.com/office/drawing/2014/main" id="{1565FC4C-FE5D-44B5-BCB6-EB7890E04E01}"/>
              </a:ext>
            </a:extLst>
          </p:cNvPr>
          <p:cNvSpPr>
            <a:spLocks noChangeArrowheads="1" noChangeAspect="1"/>
          </p:cNvSpPr>
          <p:nvPr/>
        </p:nvSpPr>
        <p:spPr bwMode="auto">
          <a:xfrm>
            <a:off x="6993667" y="3270325"/>
            <a:ext cx="199959" cy="213345"/>
          </a:xfrm>
          <a:prstGeom prst="ellipse">
            <a:avLst/>
          </a:prstGeom>
          <a:solidFill>
            <a:srgbClr val="3C3A3F"/>
          </a:solidFill>
          <a:ln cap="flat" w="28575">
            <a:solidFill>
              <a:schemeClr val="bg1"/>
            </a:solidFill>
            <a:prstDash val="solid"/>
            <a:miter lim="800000"/>
          </a:ln>
        </p:spPr>
        <p:txBody>
          <a:bodyPr anchor="t" anchorCtr="0" bIns="45699" compatLnSpc="1" lIns="91398" numCol="1" rIns="91398" tIns="45699" vert="horz" wrap="square"/>
          <a:lstStyle/>
          <a:p>
            <a:endParaRPr altLang="en-US" lang="zh-CN" sz="1999">
              <a:solidFill>
                <a:schemeClr val="accent1"/>
              </a:solidFill>
            </a:endParaRPr>
          </a:p>
        </p:txBody>
      </p:sp>
      <p:sp>
        <p:nvSpPr>
          <p:cNvPr id="53" name="Oval 42">
            <a:extLst>
              <a:ext uri="{FF2B5EF4-FFF2-40B4-BE49-F238E27FC236}">
                <a16:creationId xmlns:a16="http://schemas.microsoft.com/office/drawing/2014/main" id="{E01A1D02-8291-4D68-9F3F-1C2426B784BF}"/>
              </a:ext>
            </a:extLst>
          </p:cNvPr>
          <p:cNvSpPr>
            <a:spLocks noChangeArrowheads="1" noChangeAspect="1"/>
          </p:cNvSpPr>
          <p:nvPr/>
        </p:nvSpPr>
        <p:spPr bwMode="auto">
          <a:xfrm>
            <a:off x="9770425" y="3244877"/>
            <a:ext cx="199959" cy="213345"/>
          </a:xfrm>
          <a:prstGeom prst="ellipse">
            <a:avLst/>
          </a:prstGeom>
          <a:solidFill>
            <a:srgbClr val="3C3A3F"/>
          </a:solidFill>
          <a:ln cap="flat" w="28575">
            <a:solidFill>
              <a:schemeClr val="bg1"/>
            </a:solidFill>
            <a:prstDash val="solid"/>
            <a:miter lim="800000"/>
          </a:ln>
        </p:spPr>
        <p:txBody>
          <a:bodyPr anchor="t" anchorCtr="0" bIns="45699" compatLnSpc="1" lIns="91398" numCol="1" rIns="91398" tIns="45699" vert="horz" wrap="square"/>
          <a:lstStyle/>
          <a:p>
            <a:endParaRPr altLang="en-US" lang="zh-CN" sz="1999">
              <a:solidFill>
                <a:schemeClr val="accent1"/>
              </a:solidFill>
            </a:endParaRPr>
          </a:p>
        </p:txBody>
      </p:sp>
      <p:sp>
        <p:nvSpPr>
          <p:cNvPr id="54" name="文本框 53">
            <a:extLst>
              <a:ext uri="{FF2B5EF4-FFF2-40B4-BE49-F238E27FC236}">
                <a16:creationId xmlns:a16="http://schemas.microsoft.com/office/drawing/2014/main" id="{1FDDA9EA-67AD-400C-980C-32A556DDDDCD}"/>
              </a:ext>
            </a:extLst>
          </p:cNvPr>
          <p:cNvSpPr txBox="1"/>
          <p:nvPr/>
        </p:nvSpPr>
        <p:spPr>
          <a:xfrm>
            <a:off x="1008332" y="4115309"/>
            <a:ext cx="2429561" cy="472440"/>
          </a:xfrm>
          <a:prstGeom prst="rect">
            <a:avLst/>
          </a:prstGeom>
          <a:noFill/>
        </p:spPr>
        <p:txBody>
          <a:bodyPr rtlCol="0" wrap="square">
            <a:spAutoFit/>
          </a:bodyPr>
          <a:lstStyle/>
          <a:p>
            <a:pPr algn="ctr">
              <a:spcBef>
                <a:spcPts val="600"/>
              </a:spcBef>
            </a:pPr>
            <a:r>
              <a:rPr altLang="en-US" lang="zh-CN" sz="10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0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a:t>
            </a:r>
          </a:p>
        </p:txBody>
      </p:sp>
      <p:sp>
        <p:nvSpPr>
          <p:cNvPr id="55" name="Rectangle 24">
            <a:extLst>
              <a:ext uri="{FF2B5EF4-FFF2-40B4-BE49-F238E27FC236}">
                <a16:creationId xmlns:a16="http://schemas.microsoft.com/office/drawing/2014/main" id="{0B6193C1-F24A-4ACC-A72C-5AA8732C230E}"/>
              </a:ext>
            </a:extLst>
          </p:cNvPr>
          <p:cNvSpPr>
            <a:spLocks noChangeArrowheads="1"/>
          </p:cNvSpPr>
          <p:nvPr/>
        </p:nvSpPr>
        <p:spPr bwMode="auto">
          <a:xfrm>
            <a:off x="1329813" y="3860037"/>
            <a:ext cx="1551697" cy="21945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1200">
                <a:solidFill>
                  <a:schemeClr val="bg2">
                    <a:lumMod val="25000"/>
                  </a:schemeClr>
                </a:solidFill>
                <a:latin charset="-122" panose="020b0503020204020204" pitchFamily="34" typeface="微软雅黑"/>
                <a:ea charset="-122" panose="020b0503020204020204" pitchFamily="34" typeface="微软雅黑"/>
              </a:rPr>
              <a:t>单击填加标题</a:t>
            </a:r>
          </a:p>
        </p:txBody>
      </p:sp>
      <p:sp>
        <p:nvSpPr>
          <p:cNvPr id="56" name="文本框 55">
            <a:extLst>
              <a:ext uri="{FF2B5EF4-FFF2-40B4-BE49-F238E27FC236}">
                <a16:creationId xmlns:a16="http://schemas.microsoft.com/office/drawing/2014/main" id="{7B8CC598-33E8-4ECE-9FB5-AD0FCEDD17E6}"/>
              </a:ext>
            </a:extLst>
          </p:cNvPr>
          <p:cNvSpPr txBox="1"/>
          <p:nvPr/>
        </p:nvSpPr>
        <p:spPr>
          <a:xfrm>
            <a:off x="3362485" y="4115309"/>
            <a:ext cx="2429561" cy="472440"/>
          </a:xfrm>
          <a:prstGeom prst="rect">
            <a:avLst/>
          </a:prstGeom>
          <a:noFill/>
        </p:spPr>
        <p:txBody>
          <a:bodyPr rtlCol="0" wrap="square">
            <a:spAutoFit/>
          </a:bodyPr>
          <a:lstStyle/>
          <a:p>
            <a:pPr algn="ctr">
              <a:spcBef>
                <a:spcPts val="600"/>
              </a:spcBef>
            </a:pPr>
            <a:r>
              <a:rPr altLang="en-US" lang="zh-CN" sz="10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0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a:t>
            </a:r>
          </a:p>
        </p:txBody>
      </p:sp>
      <p:sp>
        <p:nvSpPr>
          <p:cNvPr id="57" name="Rectangle 24">
            <a:extLst>
              <a:ext uri="{FF2B5EF4-FFF2-40B4-BE49-F238E27FC236}">
                <a16:creationId xmlns:a16="http://schemas.microsoft.com/office/drawing/2014/main" id="{CBFB6E80-D339-4870-A51C-D85541876E0A}"/>
              </a:ext>
            </a:extLst>
          </p:cNvPr>
          <p:cNvSpPr>
            <a:spLocks noChangeArrowheads="1"/>
          </p:cNvSpPr>
          <p:nvPr/>
        </p:nvSpPr>
        <p:spPr bwMode="auto">
          <a:xfrm>
            <a:off x="3683966" y="3860037"/>
            <a:ext cx="1551697" cy="21945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1200">
                <a:solidFill>
                  <a:schemeClr val="bg2">
                    <a:lumMod val="25000"/>
                  </a:schemeClr>
                </a:solidFill>
                <a:latin charset="-122" panose="020b0503020204020204" pitchFamily="34" typeface="微软雅黑"/>
                <a:ea charset="-122" panose="020b0503020204020204" pitchFamily="34" typeface="微软雅黑"/>
              </a:rPr>
              <a:t>单击填加标题</a:t>
            </a:r>
          </a:p>
        </p:txBody>
      </p:sp>
      <p:sp>
        <p:nvSpPr>
          <p:cNvPr id="58" name="文本框 57">
            <a:extLst>
              <a:ext uri="{FF2B5EF4-FFF2-40B4-BE49-F238E27FC236}">
                <a16:creationId xmlns:a16="http://schemas.microsoft.com/office/drawing/2014/main" id="{3C2FFE69-4A9A-4D80-83C2-702B8BCC25A9}"/>
              </a:ext>
            </a:extLst>
          </p:cNvPr>
          <p:cNvSpPr txBox="1"/>
          <p:nvPr/>
        </p:nvSpPr>
        <p:spPr>
          <a:xfrm>
            <a:off x="6003064" y="4115309"/>
            <a:ext cx="2429561" cy="472440"/>
          </a:xfrm>
          <a:prstGeom prst="rect">
            <a:avLst/>
          </a:prstGeom>
          <a:noFill/>
        </p:spPr>
        <p:txBody>
          <a:bodyPr rtlCol="0" wrap="square">
            <a:spAutoFit/>
          </a:bodyPr>
          <a:lstStyle/>
          <a:p>
            <a:pPr algn="ctr">
              <a:spcBef>
                <a:spcPts val="600"/>
              </a:spcBef>
            </a:pPr>
            <a:r>
              <a:rPr altLang="en-US" lang="zh-CN" sz="10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0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a:t>
            </a:r>
          </a:p>
        </p:txBody>
      </p:sp>
      <p:sp>
        <p:nvSpPr>
          <p:cNvPr id="59" name="Rectangle 24">
            <a:extLst>
              <a:ext uri="{FF2B5EF4-FFF2-40B4-BE49-F238E27FC236}">
                <a16:creationId xmlns:a16="http://schemas.microsoft.com/office/drawing/2014/main" id="{757BC97D-76C5-462F-A3A8-1084BFD7C562}"/>
              </a:ext>
            </a:extLst>
          </p:cNvPr>
          <p:cNvSpPr>
            <a:spLocks noChangeArrowheads="1"/>
          </p:cNvSpPr>
          <p:nvPr/>
        </p:nvSpPr>
        <p:spPr bwMode="auto">
          <a:xfrm>
            <a:off x="6324546" y="3860037"/>
            <a:ext cx="1551697" cy="21945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1200">
                <a:solidFill>
                  <a:schemeClr val="bg2">
                    <a:lumMod val="25000"/>
                  </a:schemeClr>
                </a:solidFill>
                <a:latin charset="-122" panose="020b0503020204020204" pitchFamily="34" typeface="微软雅黑"/>
                <a:ea charset="-122" panose="020b0503020204020204" pitchFamily="34" typeface="微软雅黑"/>
              </a:rPr>
              <a:t>单击填加标题</a:t>
            </a:r>
          </a:p>
        </p:txBody>
      </p:sp>
      <p:sp>
        <p:nvSpPr>
          <p:cNvPr id="60" name="文本框 59">
            <a:extLst>
              <a:ext uri="{FF2B5EF4-FFF2-40B4-BE49-F238E27FC236}">
                <a16:creationId xmlns:a16="http://schemas.microsoft.com/office/drawing/2014/main" id="{9E3D45FC-0EB8-459D-B4B9-B6443D47095A}"/>
              </a:ext>
            </a:extLst>
          </p:cNvPr>
          <p:cNvSpPr txBox="1"/>
          <p:nvPr/>
        </p:nvSpPr>
        <p:spPr>
          <a:xfrm>
            <a:off x="8754108" y="4114833"/>
            <a:ext cx="2429561" cy="472440"/>
          </a:xfrm>
          <a:prstGeom prst="rect">
            <a:avLst/>
          </a:prstGeom>
          <a:noFill/>
        </p:spPr>
        <p:txBody>
          <a:bodyPr rtlCol="0" wrap="square">
            <a:spAutoFit/>
          </a:bodyPr>
          <a:lstStyle/>
          <a:p>
            <a:pPr algn="ctr">
              <a:spcBef>
                <a:spcPts val="600"/>
              </a:spcBef>
            </a:pPr>
            <a:r>
              <a:rPr altLang="en-US" lang="zh-CN" sz="10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0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输入替换内容编辑文字</a:t>
            </a:r>
          </a:p>
        </p:txBody>
      </p:sp>
      <p:sp>
        <p:nvSpPr>
          <p:cNvPr id="61" name="Rectangle 24">
            <a:extLst>
              <a:ext uri="{FF2B5EF4-FFF2-40B4-BE49-F238E27FC236}">
                <a16:creationId xmlns:a16="http://schemas.microsoft.com/office/drawing/2014/main" id="{C5E8A539-6896-47D2-99D6-4BC902AFD740}"/>
              </a:ext>
            </a:extLst>
          </p:cNvPr>
          <p:cNvSpPr>
            <a:spLocks noChangeArrowheads="1"/>
          </p:cNvSpPr>
          <p:nvPr/>
        </p:nvSpPr>
        <p:spPr bwMode="auto">
          <a:xfrm>
            <a:off x="9075588" y="3859561"/>
            <a:ext cx="1551697" cy="21945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1200">
                <a:solidFill>
                  <a:schemeClr val="bg2">
                    <a:lumMod val="25000"/>
                  </a:schemeClr>
                </a:solidFill>
                <a:latin charset="-122" panose="020b0503020204020204" pitchFamily="34" typeface="微软雅黑"/>
                <a:ea charset="-122" panose="020b0503020204020204" pitchFamily="34" typeface="微软雅黑"/>
              </a:rPr>
              <a:t>单击填加标题</a:t>
            </a:r>
          </a:p>
        </p:txBody>
      </p:sp>
    </p:spTree>
    <p:extLst>
      <p:ext uri="{BB962C8B-B14F-4D97-AF65-F5344CB8AC3E}">
        <p14:creationId val="1790461373"/>
      </p:ext>
    </p:extLst>
  </p:cSld>
  <p:clrMapOvr>
    <a:masterClrMapping/>
  </p:clrMapOvr>
  <mc:AlternateContent>
    <mc:Choice Requires="p15">
      <p:transition p14:dur="1250" spd="slow">
        <p15:prstTrans prst="pageCurlDouble"/>
      </p:transition>
    </mc:Choice>
    <mc:Fallback>
      <p:transition spd="slow">
        <p:fade/>
      </p:transition>
    </mc:Fallback>
  </mc:AlternateConten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6039796D-7195-4D64-9D9B-E28311450735}"/>
              </a:ext>
            </a:extLst>
          </p:cNvPr>
          <p:cNvSpPr/>
          <p:nvPr/>
        </p:nvSpPr>
        <p:spPr>
          <a:xfrm>
            <a:off x="1656549" y="-13648"/>
            <a:ext cx="2155258" cy="7233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文本框 2">
            <a:extLst>
              <a:ext uri="{FF2B5EF4-FFF2-40B4-BE49-F238E27FC236}">
                <a16:creationId xmlns:a16="http://schemas.microsoft.com/office/drawing/2014/main" id="{D694FBCD-13D7-40A3-ACE8-6244C648C4B6}"/>
              </a:ext>
            </a:extLst>
          </p:cNvPr>
          <p:cNvSpPr txBox="1"/>
          <p:nvPr/>
        </p:nvSpPr>
        <p:spPr>
          <a:xfrm>
            <a:off x="1726714" y="146880"/>
            <a:ext cx="2011680" cy="365760"/>
          </a:xfrm>
          <a:prstGeom prst="rect">
            <a:avLst/>
          </a:prstGeom>
          <a:noFill/>
        </p:spPr>
        <p:txBody>
          <a:bodyPr rtlCol="0" wrap="none">
            <a:spAutoFit/>
          </a:bodyPr>
          <a:lstStyle/>
          <a:p>
            <a:r>
              <a:rPr altLang="en-US" b="1" lang="zh-CN">
                <a:solidFill>
                  <a:schemeClr val="bg1"/>
                </a:solidFill>
                <a:latin charset="-122" panose="02010600030101010101" pitchFamily="2" typeface="等线"/>
                <a:ea charset="-122" panose="02010600030101010101" pitchFamily="2" typeface="等线"/>
              </a:rPr>
              <a:t>选题的背景与意义</a:t>
            </a:r>
          </a:p>
        </p:txBody>
      </p:sp>
      <p:sp>
        <p:nvSpPr>
          <p:cNvPr id="4" name="文本框 3">
            <a:extLst>
              <a:ext uri="{FF2B5EF4-FFF2-40B4-BE49-F238E27FC236}">
                <a16:creationId xmlns:a16="http://schemas.microsoft.com/office/drawing/2014/main" id="{99F7E8EC-EC12-4764-822F-707F7480E256}"/>
              </a:ext>
            </a:extLst>
          </p:cNvPr>
          <p:cNvSpPr txBox="1"/>
          <p:nvPr/>
        </p:nvSpPr>
        <p:spPr>
          <a:xfrm>
            <a:off x="4033185" y="146880"/>
            <a:ext cx="17830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研究方法及过程</a:t>
            </a:r>
          </a:p>
        </p:txBody>
      </p:sp>
      <p:sp>
        <p:nvSpPr>
          <p:cNvPr id="5" name="文本框 4">
            <a:extLst>
              <a:ext uri="{FF2B5EF4-FFF2-40B4-BE49-F238E27FC236}">
                <a16:creationId xmlns:a16="http://schemas.microsoft.com/office/drawing/2014/main" id="{D4F31D3D-D6E3-4E43-B343-1761DEFAE4FD}"/>
              </a:ext>
            </a:extLst>
          </p:cNvPr>
          <p:cNvSpPr txBox="1"/>
          <p:nvPr/>
        </p:nvSpPr>
        <p:spPr>
          <a:xfrm>
            <a:off x="6096000" y="146880"/>
            <a:ext cx="2262158" cy="365760"/>
          </a:xfrm>
          <a:prstGeom prst="rect">
            <a:avLst/>
          </a:prstGeom>
          <a:noFill/>
        </p:spPr>
        <p:txBody>
          <a:bodyPr rtlCol="0" wrap="square">
            <a:spAutoFit/>
          </a:bodyPr>
          <a:lstStyle/>
          <a:p>
            <a:r>
              <a:rPr altLang="en-US" b="1" lang="zh-CN">
                <a:latin charset="-122" panose="02010600030101010101" pitchFamily="2" typeface="等线"/>
                <a:ea charset="-122" panose="02010600030101010101" pitchFamily="2" typeface="等线"/>
              </a:rPr>
              <a:t>研究成果展示及应用</a:t>
            </a:r>
          </a:p>
        </p:txBody>
      </p:sp>
      <p:sp>
        <p:nvSpPr>
          <p:cNvPr id="6" name="文本框 5">
            <a:extLst>
              <a:ext uri="{FF2B5EF4-FFF2-40B4-BE49-F238E27FC236}">
                <a16:creationId xmlns:a16="http://schemas.microsoft.com/office/drawing/2014/main" id="{AFCF9CBB-BA54-4606-9B4E-E98C6D110786}"/>
              </a:ext>
            </a:extLst>
          </p:cNvPr>
          <p:cNvSpPr txBox="1"/>
          <p:nvPr/>
        </p:nvSpPr>
        <p:spPr>
          <a:xfrm>
            <a:off x="8620479" y="146880"/>
            <a:ext cx="10972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论文总结</a:t>
            </a:r>
          </a:p>
        </p:txBody>
      </p:sp>
      <p:sp>
        <p:nvSpPr>
          <p:cNvPr id="7" name="Freeform: Shape 8">
            <a:extLst>
              <a:ext uri="{FF2B5EF4-FFF2-40B4-BE49-F238E27FC236}">
                <a16:creationId xmlns:a16="http://schemas.microsoft.com/office/drawing/2014/main" id="{1A1B19B0-B686-4D5D-88A6-338D913CBD06}"/>
              </a:ext>
            </a:extLst>
          </p:cNvPr>
          <p:cNvSpPr/>
          <p:nvPr/>
        </p:nvSpPr>
        <p:spPr>
          <a:xfrm>
            <a:off x="2646560" y="2540926"/>
            <a:ext cx="2667452" cy="379397"/>
          </a:xfrm>
          <a:custGeom>
            <a:gdLst>
              <a:gd fmla="*/ 0 w 2604980" name="connsiteX0"/>
              <a:gd fmla="*/ 0 h 529458" name="connsiteY0"/>
              <a:gd fmla="*/ 2516735 w 2604980" name="connsiteX1"/>
              <a:gd fmla="*/ 0 h 529458" name="connsiteY1"/>
              <a:gd fmla="*/ 2604980 w 2604980" name="connsiteX2"/>
              <a:gd fmla="*/ 88245 h 529458" name="connsiteY2"/>
              <a:gd fmla="*/ 2604980 w 2604980" name="connsiteX3"/>
              <a:gd fmla="*/ 441213 h 529458" name="connsiteY3"/>
              <a:gd fmla="*/ 2516735 w 2604980" name="connsiteX4"/>
              <a:gd fmla="*/ 529458 h 529458" name="connsiteY4"/>
              <a:gd fmla="*/ 0 w 2604980" name="connsiteX5"/>
              <a:gd fmla="*/ 529458 h 52945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29458" w="2604980">
                <a:moveTo>
                  <a:pt x="0" y="0"/>
                </a:moveTo>
                <a:lnTo>
                  <a:pt x="2516735" y="0"/>
                </a:lnTo>
                <a:cubicBezTo>
                  <a:pt x="2565471" y="0"/>
                  <a:pt x="2604980" y="39509"/>
                  <a:pt x="2604980" y="88245"/>
                </a:cubicBezTo>
                <a:lnTo>
                  <a:pt x="2604980" y="441213"/>
                </a:lnTo>
                <a:cubicBezTo>
                  <a:pt x="2604980" y="489949"/>
                  <a:pt x="2565471" y="529458"/>
                  <a:pt x="2516735" y="529458"/>
                </a:cubicBezTo>
                <a:lnTo>
                  <a:pt x="0" y="52945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wrap="none">
            <a:normAutofit/>
          </a:bodyPr>
          <a:lstStyle/>
          <a:p>
            <a:pPr algn="ctr"/>
            <a:endParaRPr altLang="en-US" lang="zh-CN" sz="2400">
              <a:cs typeface="+mn-ea"/>
              <a:sym typeface="+mn-lt"/>
            </a:endParaRPr>
          </a:p>
        </p:txBody>
      </p:sp>
      <p:sp>
        <p:nvSpPr>
          <p:cNvPr id="8" name="Freeform: Shape 9">
            <a:extLst>
              <a:ext uri="{FF2B5EF4-FFF2-40B4-BE49-F238E27FC236}">
                <a16:creationId xmlns:a16="http://schemas.microsoft.com/office/drawing/2014/main" id="{E8EEC9CE-3406-45D7-9078-C0E10CB10EDB}"/>
              </a:ext>
            </a:extLst>
          </p:cNvPr>
          <p:cNvSpPr/>
          <p:nvPr/>
        </p:nvSpPr>
        <p:spPr>
          <a:xfrm rot="16200000">
            <a:off x="2456579" y="2730340"/>
            <a:ext cx="139481" cy="240484"/>
          </a:xfrm>
          <a:custGeom>
            <a:gdLst>
              <a:gd fmla="*/ 194649 w 194649" name="connsiteX0"/>
              <a:gd fmla="*/ 335602 h 335602" name="connsiteY0"/>
              <a:gd fmla="*/ 0 w 194649" name="connsiteX1"/>
              <a:gd fmla="*/ 335602 h 335602" name="connsiteY1"/>
              <a:gd fmla="*/ 0 w 194649" name="connsiteX2"/>
              <a:gd fmla="*/ 0 h 335602" name="connsiteY2"/>
            </a:gdLst>
            <a:cxnLst>
              <a:cxn ang="0">
                <a:pos x="connsiteX0" y="connsiteY0"/>
              </a:cxn>
              <a:cxn ang="0">
                <a:pos x="connsiteX1" y="connsiteY1"/>
              </a:cxn>
              <a:cxn ang="0">
                <a:pos x="connsiteX2" y="connsiteY2"/>
              </a:cxn>
            </a:cxnLst>
            <a:rect b="b" l="l" r="r" t="t"/>
            <a:pathLst>
              <a:path h="335602" w="194649">
                <a:moveTo>
                  <a:pt x="194649" y="335602"/>
                </a:moveTo>
                <a:lnTo>
                  <a:pt x="0" y="335602"/>
                </a:lnTo>
                <a:lnTo>
                  <a:pt x="0"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cs typeface="+mn-ea"/>
              <a:sym typeface="+mn-lt"/>
            </a:endParaRPr>
          </a:p>
        </p:txBody>
      </p:sp>
      <p:sp>
        <p:nvSpPr>
          <p:cNvPr id="9" name="Freeform: Shape 6">
            <a:extLst>
              <a:ext uri="{FF2B5EF4-FFF2-40B4-BE49-F238E27FC236}">
                <a16:creationId xmlns:a16="http://schemas.microsoft.com/office/drawing/2014/main" id="{82026FD6-6D96-4413-94F2-61FB41A2679A}"/>
              </a:ext>
            </a:extLst>
          </p:cNvPr>
          <p:cNvSpPr/>
          <p:nvPr/>
        </p:nvSpPr>
        <p:spPr>
          <a:xfrm rot="16200000">
            <a:off x="2466340" y="2862423"/>
            <a:ext cx="139481" cy="240484"/>
          </a:xfrm>
          <a:custGeom>
            <a:gdLst>
              <a:gd fmla="*/ 194651 w 194651" name="connsiteX0"/>
              <a:gd fmla="*/ 1 h 335603" name="connsiteY0"/>
              <a:gd fmla="*/ 194651 w 194651" name="connsiteX1"/>
              <a:gd fmla="*/ 335603 h 335603" name="connsiteY1"/>
              <a:gd fmla="*/ 0 w 194651" name="connsiteX2"/>
              <a:gd fmla="*/ 335603 h 335603" name="connsiteY2"/>
              <a:gd fmla="*/ 194650 w 194651" name="connsiteX3"/>
              <a:gd fmla="*/ 0 h 335603" name="connsiteY3"/>
            </a:gdLst>
            <a:cxnLst>
              <a:cxn ang="0">
                <a:pos x="connsiteX0" y="connsiteY0"/>
              </a:cxn>
              <a:cxn ang="0">
                <a:pos x="connsiteX1" y="connsiteY1"/>
              </a:cxn>
              <a:cxn ang="0">
                <a:pos x="connsiteX2" y="connsiteY2"/>
              </a:cxn>
              <a:cxn ang="0">
                <a:pos x="connsiteX3" y="connsiteY3"/>
              </a:cxn>
            </a:cxnLst>
            <a:rect b="b" l="l" r="r" t="t"/>
            <a:pathLst>
              <a:path h="335603" w="194651">
                <a:moveTo>
                  <a:pt x="194651" y="1"/>
                </a:moveTo>
                <a:lnTo>
                  <a:pt x="194651" y="335603"/>
                </a:lnTo>
                <a:lnTo>
                  <a:pt x="0" y="335603"/>
                </a:lnTo>
                <a:lnTo>
                  <a:pt x="194650" y="0"/>
                </a:lnTo>
                <a:close/>
              </a:path>
            </a:pathLst>
          </a:cu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cs typeface="+mn-ea"/>
              <a:sym typeface="+mn-lt"/>
            </a:endParaRPr>
          </a:p>
        </p:txBody>
      </p:sp>
      <p:sp>
        <p:nvSpPr>
          <p:cNvPr id="10" name="Freeform: Shape 7">
            <a:extLst>
              <a:ext uri="{FF2B5EF4-FFF2-40B4-BE49-F238E27FC236}">
                <a16:creationId xmlns:a16="http://schemas.microsoft.com/office/drawing/2014/main" id="{D67F72A0-1C5F-4B76-9B65-EA6BF48CDDF4}"/>
              </a:ext>
            </a:extLst>
          </p:cNvPr>
          <p:cNvSpPr/>
          <p:nvPr/>
        </p:nvSpPr>
        <p:spPr>
          <a:xfrm>
            <a:off x="2656322" y="2912925"/>
            <a:ext cx="2667452" cy="379397"/>
          </a:xfrm>
          <a:custGeom>
            <a:gdLst>
              <a:gd fmla="*/ 0 w 2604980" name="connsiteX0"/>
              <a:gd fmla="*/ 0 h 529458" name="connsiteY0"/>
              <a:gd fmla="*/ 2516735 w 2604980" name="connsiteX1"/>
              <a:gd fmla="*/ 0 h 529458" name="connsiteY1"/>
              <a:gd fmla="*/ 2604980 w 2604980" name="connsiteX2"/>
              <a:gd fmla="*/ 88245 h 529458" name="connsiteY2"/>
              <a:gd fmla="*/ 2604980 w 2604980" name="connsiteX3"/>
              <a:gd fmla="*/ 441213 h 529458" name="connsiteY3"/>
              <a:gd fmla="*/ 2516735 w 2604980" name="connsiteX4"/>
              <a:gd fmla="*/ 529458 h 529458" name="connsiteY4"/>
              <a:gd fmla="*/ 0 w 2604980" name="connsiteX5"/>
              <a:gd fmla="*/ 529458 h 52945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29458" w="2604980">
                <a:moveTo>
                  <a:pt x="0" y="0"/>
                </a:moveTo>
                <a:lnTo>
                  <a:pt x="2516735" y="0"/>
                </a:lnTo>
                <a:cubicBezTo>
                  <a:pt x="2565471" y="0"/>
                  <a:pt x="2604980" y="39509"/>
                  <a:pt x="2604980" y="88245"/>
                </a:cubicBezTo>
                <a:lnTo>
                  <a:pt x="2604980" y="441213"/>
                </a:lnTo>
                <a:cubicBezTo>
                  <a:pt x="2604980" y="489949"/>
                  <a:pt x="2565471" y="529458"/>
                  <a:pt x="2516735" y="529458"/>
                </a:cubicBezTo>
                <a:lnTo>
                  <a:pt x="0" y="529458"/>
                </a:lnTo>
                <a:close/>
              </a:path>
            </a:pathLst>
          </a:custGeom>
          <a:no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wrap="none">
            <a:normAutofit/>
          </a:bodyPr>
          <a:lstStyle/>
          <a:p>
            <a:pPr algn="ctr"/>
            <a:endParaRPr altLang="en-US" lang="zh-CN" sz="2400">
              <a:cs typeface="+mn-ea"/>
              <a:sym typeface="+mn-lt"/>
            </a:endParaRPr>
          </a:p>
        </p:txBody>
      </p:sp>
      <p:grpSp>
        <p:nvGrpSpPr>
          <p:cNvPr id="11" name="组合 10">
            <a:extLst>
              <a:ext uri="{FF2B5EF4-FFF2-40B4-BE49-F238E27FC236}">
                <a16:creationId xmlns:a16="http://schemas.microsoft.com/office/drawing/2014/main" id="{7959C47B-B01F-4070-AA74-8AF0E1DCF35D}"/>
              </a:ext>
            </a:extLst>
          </p:cNvPr>
          <p:cNvGrpSpPr/>
          <p:nvPr/>
        </p:nvGrpSpPr>
        <p:grpSpPr>
          <a:xfrm>
            <a:off x="1195952" y="2304506"/>
            <a:ext cx="1085298" cy="1085298"/>
            <a:chOff x="885898" y="1518229"/>
            <a:chExt cx="1355011" cy="1355011"/>
          </a:xfrm>
        </p:grpSpPr>
        <p:grpSp>
          <p:nvGrpSpPr>
            <p:cNvPr id="12" name="Group 21">
              <a:extLst>
                <a:ext uri="{FF2B5EF4-FFF2-40B4-BE49-F238E27FC236}">
                  <a16:creationId xmlns:a16="http://schemas.microsoft.com/office/drawing/2014/main" id="{4BB7F636-FD96-4B5F-B0C5-B1FC7434B71D}"/>
                </a:ext>
              </a:extLst>
            </p:cNvPr>
            <p:cNvGrpSpPr/>
            <p:nvPr/>
          </p:nvGrpSpPr>
          <p:grpSpPr>
            <a:xfrm>
              <a:off x="885898" y="1518229"/>
              <a:ext cx="1355011" cy="1355011"/>
              <a:chOff x="484285" y="1616468"/>
              <a:chExt cx="2472584" cy="2472584"/>
            </a:xfrm>
          </p:grpSpPr>
          <p:sp>
            <p:nvSpPr>
              <p:cNvPr id="18" name="Freeform: Shape 22">
                <a:extLst>
                  <a:ext uri="{FF2B5EF4-FFF2-40B4-BE49-F238E27FC236}">
                    <a16:creationId xmlns:a16="http://schemas.microsoft.com/office/drawing/2014/main" id="{02F4B000-A581-491F-ABD0-44E7510D28D9}"/>
                  </a:ext>
                </a:extLst>
              </p:cNvPr>
              <p:cNvSpPr/>
              <p:nvPr/>
            </p:nvSpPr>
            <p:spPr bwMode="auto">
              <a:xfrm rot="4026370">
                <a:off x="484285" y="1616468"/>
                <a:ext cx="2472584" cy="2472584"/>
              </a:xfrm>
              <a:custGeom>
                <a:gdLst>
                  <a:gd fmla="*/ 2147483647 w 2622" name="T0"/>
                  <a:gd fmla="*/ 2147483647 h 2622" name="T1"/>
                  <a:gd fmla="*/ 2147483647 w 2622" name="T2"/>
                  <a:gd fmla="*/ 2147483647 h 2622" name="T3"/>
                  <a:gd fmla="*/ 2147483647 w 2622" name="T4"/>
                  <a:gd fmla="*/ 2147483647 h 2622" name="T5"/>
                  <a:gd fmla="*/ 2147483647 w 2622" name="T6"/>
                  <a:gd fmla="*/ 2147483647 h 2622" name="T7"/>
                  <a:gd fmla="*/ 2147483647 w 2622" name="T8"/>
                  <a:gd fmla="*/ 2147483647 h 2622" name="T9"/>
                  <a:gd fmla="*/ 2147483647 w 2622" name="T10"/>
                  <a:gd fmla="*/ 2147483647 h 2622" name="T11"/>
                  <a:gd fmla="*/ 2147483647 w 2622" name="T12"/>
                  <a:gd fmla="*/ 2147483647 h 2622" name="T13"/>
                  <a:gd fmla="*/ 2147483647 w 2622" name="T14"/>
                  <a:gd fmla="*/ 2147483647 h 2622" name="T15"/>
                  <a:gd fmla="*/ 2147483647 w 2622" name="T16"/>
                  <a:gd fmla="*/ 2147483647 h 2622" name="T17"/>
                  <a:gd fmla="*/ 2147483647 w 2622" name="T18"/>
                  <a:gd fmla="*/ 2147483647 h 2622" name="T19"/>
                  <a:gd fmla="*/ 2147483647 w 2622" name="T20"/>
                  <a:gd fmla="*/ 2147483647 h 2622" name="T21"/>
                  <a:gd fmla="*/ 2147483647 w 2622" name="T22"/>
                  <a:gd fmla="*/ 2147483647 h 2622" name="T23"/>
                  <a:gd fmla="*/ 2147483647 w 2622" name="T24"/>
                  <a:gd fmla="*/ 2147483647 h 2622" name="T25"/>
                  <a:gd fmla="*/ 2147483647 w 2622" name="T26"/>
                  <a:gd fmla="*/ 2147483647 h 2622" name="T27"/>
                  <a:gd fmla="*/ 2147483647 w 2622" name="T28"/>
                  <a:gd fmla="*/ 2147483647 h 2622" name="T29"/>
                  <a:gd fmla="*/ 2147483647 w 2622" name="T30"/>
                  <a:gd fmla="*/ 2147483647 h 2622" name="T31"/>
                  <a:gd fmla="*/ 2147483647 w 2622" name="T32"/>
                  <a:gd fmla="*/ 2147483647 h 2622" name="T33"/>
                  <a:gd fmla="*/ 2147483647 w 2622" name="T34"/>
                  <a:gd fmla="*/ 2147483647 h 2622" name="T35"/>
                  <a:gd fmla="*/ 2147483647 w 2622" name="T36"/>
                  <a:gd fmla="*/ 2147483647 h 2622" name="T37"/>
                  <a:gd fmla="*/ 2147483647 w 2622" name="T38"/>
                  <a:gd fmla="*/ 2147483647 h 2622" name="T39"/>
                  <a:gd fmla="*/ 2147483647 w 2622" name="T40"/>
                  <a:gd fmla="*/ 2147483647 h 2622" name="T41"/>
                  <a:gd fmla="*/ 2147483647 w 2622" name="T42"/>
                  <a:gd fmla="*/ 2147483647 h 2622" name="T43"/>
                  <a:gd fmla="*/ 2147483647 w 2622" name="T44"/>
                  <a:gd fmla="*/ 2147483647 h 2622" name="T45"/>
                  <a:gd fmla="*/ 2147483647 w 2622" name="T46"/>
                  <a:gd fmla="*/ 2147483647 h 2622" name="T47"/>
                  <a:gd fmla="*/ 2147483647 w 2622" name="T48"/>
                  <a:gd fmla="*/ 2147483647 h 2622" name="T49"/>
                  <a:gd fmla="*/ 2147483647 w 2622" name="T50"/>
                  <a:gd fmla="*/ 2147483647 h 2622" name="T51"/>
                  <a:gd fmla="*/ 2147483647 w 2622" name="T52"/>
                  <a:gd fmla="*/ 2147483647 h 2622" name="T53"/>
                  <a:gd fmla="*/ 2147483647 w 2622" name="T54"/>
                  <a:gd fmla="*/ 2147483647 h 2622" name="T55"/>
                  <a:gd fmla="*/ 2147483647 w 2622" name="T56"/>
                  <a:gd fmla="*/ 2147483647 h 2622" name="T57"/>
                  <a:gd fmla="*/ 2147483647 w 2622" name="T58"/>
                  <a:gd fmla="*/ 2147483647 h 2622" name="T59"/>
                  <a:gd fmla="*/ 2147483647 w 2622" name="T60"/>
                  <a:gd fmla="*/ 2147483647 h 2622" name="T61"/>
                  <a:gd fmla="*/ 2147483647 w 2622" name="T62"/>
                  <a:gd fmla="*/ 2147483647 h 2622" name="T63"/>
                  <a:gd fmla="*/ 2147483647 w 2622" name="T64"/>
                  <a:gd fmla="*/ 2147483647 h 2622" name="T65"/>
                  <a:gd fmla="*/ 2147483647 w 2622" name="T66"/>
                  <a:gd fmla="*/ 2147483647 h 2622" name="T67"/>
                  <a:gd fmla="*/ 2147483647 w 2622" name="T68"/>
                  <a:gd fmla="*/ 2147483647 h 2622" name="T69"/>
                  <a:gd fmla="*/ 2147483647 w 2622" name="T70"/>
                  <a:gd fmla="*/ 2147483647 h 2622" name="T71"/>
                  <a:gd fmla="*/ 2147483647 w 2622" name="T72"/>
                  <a:gd fmla="*/ 2147483647 h 2622" name="T73"/>
                  <a:gd fmla="*/ 2147483647 w 2622" name="T74"/>
                  <a:gd fmla="*/ 2147483647 h 2622" name="T75"/>
                  <a:gd fmla="*/ 2147483647 w 2622" name="T76"/>
                  <a:gd fmla="*/ 2147483647 h 2622" name="T77"/>
                  <a:gd fmla="*/ 2147483647 w 2622" name="T78"/>
                  <a:gd fmla="*/ 2147483647 h 2622" name="T79"/>
                  <a:gd fmla="*/ 2147483647 w 2622" name="T80"/>
                  <a:gd fmla="*/ 2147483647 h 2622" name="T81"/>
                  <a:gd fmla="*/ 2147483647 w 2622" name="T82"/>
                  <a:gd fmla="*/ 2147483647 h 2622" name="T83"/>
                  <a:gd fmla="*/ 2147483647 w 2622" name="T84"/>
                  <a:gd fmla="*/ 2147483647 h 2622" name="T85"/>
                  <a:gd fmla="*/ 2147483647 w 2622" name="T86"/>
                  <a:gd fmla="*/ 2147483647 h 2622" name="T87"/>
                  <a:gd fmla="*/ 2147483647 w 2622" name="T88"/>
                  <a:gd fmla="*/ 2147483647 h 2622" name="T89"/>
                  <a:gd fmla="*/ 2147483647 w 2622" name="T90"/>
                  <a:gd fmla="*/ 2147483647 h 2622" name="T91"/>
                  <a:gd fmla="*/ 2147483647 w 2622" name="T92"/>
                  <a:gd fmla="*/ 2147483647 h 2622" name="T93"/>
                  <a:gd fmla="*/ 2147483647 w 2622" name="T94"/>
                  <a:gd fmla="*/ 2147483647 h 2622" name="T95"/>
                  <a:gd fmla="*/ 2147483647 w 2622" name="T96"/>
                  <a:gd fmla="*/ 2147483647 h 2622" name="T97"/>
                  <a:gd fmla="*/ 2147483647 w 2622" name="T98"/>
                  <a:gd fmla="*/ 2147483647 h 2622" name="T99"/>
                  <a:gd fmla="*/ 2147483647 w 2622" name="T100"/>
                  <a:gd fmla="*/ 2147483647 h 2622" name="T101"/>
                  <a:gd fmla="*/ 2147483647 w 2622" name="T102"/>
                  <a:gd fmla="*/ 2147483647 h 2622" name="T103"/>
                  <a:gd fmla="*/ 2147483647 w 2622" name="T104"/>
                  <a:gd fmla="*/ 2147483647 h 2622" name="T105"/>
                  <a:gd fmla="*/ 2147483647 w 2622" name="T106"/>
                  <a:gd fmla="*/ 2147483647 h 2622"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w 2622" name="T162"/>
                  <a:gd fmla="*/ 0 h 2622" name="T163"/>
                  <a:gd fmla="*/ 2622 w 2622" name="T164"/>
                  <a:gd fmla="*/ 2622 h 2622" name="T165"/>
                </a:gd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b="T165" l="T162" r="T164" t="T163"/>
                <a:pathLst>
                  <a:path h="2622" w="2622">
                    <a:moveTo>
                      <a:pt x="2622" y="1382"/>
                    </a:moveTo>
                    <a:lnTo>
                      <a:pt x="2622" y="1240"/>
                    </a:lnTo>
                    <a:lnTo>
                      <a:pt x="2520" y="1240"/>
                    </a:lnTo>
                    <a:lnTo>
                      <a:pt x="2516" y="1196"/>
                    </a:lnTo>
                    <a:lnTo>
                      <a:pt x="2512" y="1152"/>
                    </a:lnTo>
                    <a:lnTo>
                      <a:pt x="2506" y="1110"/>
                    </a:lnTo>
                    <a:lnTo>
                      <a:pt x="2498" y="1068"/>
                    </a:lnTo>
                    <a:lnTo>
                      <a:pt x="2596" y="1040"/>
                    </a:lnTo>
                    <a:lnTo>
                      <a:pt x="2560" y="904"/>
                    </a:lnTo>
                    <a:lnTo>
                      <a:pt x="2460" y="930"/>
                    </a:lnTo>
                    <a:lnTo>
                      <a:pt x="2446" y="888"/>
                    </a:lnTo>
                    <a:lnTo>
                      <a:pt x="2430" y="848"/>
                    </a:lnTo>
                    <a:lnTo>
                      <a:pt x="2412" y="808"/>
                    </a:lnTo>
                    <a:lnTo>
                      <a:pt x="2394" y="768"/>
                    </a:lnTo>
                    <a:lnTo>
                      <a:pt x="2482" y="718"/>
                    </a:lnTo>
                    <a:lnTo>
                      <a:pt x="2412" y="594"/>
                    </a:lnTo>
                    <a:lnTo>
                      <a:pt x="2322" y="646"/>
                    </a:lnTo>
                    <a:lnTo>
                      <a:pt x="2298" y="610"/>
                    </a:lnTo>
                    <a:lnTo>
                      <a:pt x="2272" y="574"/>
                    </a:lnTo>
                    <a:lnTo>
                      <a:pt x="2244" y="540"/>
                    </a:lnTo>
                    <a:lnTo>
                      <a:pt x="2216" y="508"/>
                    </a:lnTo>
                    <a:lnTo>
                      <a:pt x="2290" y="434"/>
                    </a:lnTo>
                    <a:lnTo>
                      <a:pt x="2188" y="334"/>
                    </a:lnTo>
                    <a:lnTo>
                      <a:pt x="2116" y="406"/>
                    </a:lnTo>
                    <a:lnTo>
                      <a:pt x="2082" y="378"/>
                    </a:lnTo>
                    <a:lnTo>
                      <a:pt x="2048" y="352"/>
                    </a:lnTo>
                    <a:lnTo>
                      <a:pt x="2014" y="326"/>
                    </a:lnTo>
                    <a:lnTo>
                      <a:pt x="1978" y="300"/>
                    </a:lnTo>
                    <a:lnTo>
                      <a:pt x="2028" y="212"/>
                    </a:lnTo>
                    <a:lnTo>
                      <a:pt x="1906" y="140"/>
                    </a:lnTo>
                    <a:lnTo>
                      <a:pt x="1854" y="230"/>
                    </a:lnTo>
                    <a:lnTo>
                      <a:pt x="1816" y="210"/>
                    </a:lnTo>
                    <a:lnTo>
                      <a:pt x="1776" y="194"/>
                    </a:lnTo>
                    <a:lnTo>
                      <a:pt x="1734" y="178"/>
                    </a:lnTo>
                    <a:lnTo>
                      <a:pt x="1694" y="162"/>
                    </a:lnTo>
                    <a:lnTo>
                      <a:pt x="1720" y="64"/>
                    </a:lnTo>
                    <a:lnTo>
                      <a:pt x="1582" y="26"/>
                    </a:lnTo>
                    <a:lnTo>
                      <a:pt x="1556" y="126"/>
                    </a:lnTo>
                    <a:lnTo>
                      <a:pt x="1514" y="118"/>
                    </a:lnTo>
                    <a:lnTo>
                      <a:pt x="1470" y="112"/>
                    </a:lnTo>
                    <a:lnTo>
                      <a:pt x="1426" y="106"/>
                    </a:lnTo>
                    <a:lnTo>
                      <a:pt x="1382" y="104"/>
                    </a:lnTo>
                    <a:lnTo>
                      <a:pt x="1382" y="0"/>
                    </a:lnTo>
                    <a:lnTo>
                      <a:pt x="1240" y="0"/>
                    </a:lnTo>
                    <a:lnTo>
                      <a:pt x="1240" y="104"/>
                    </a:lnTo>
                    <a:lnTo>
                      <a:pt x="1196" y="106"/>
                    </a:lnTo>
                    <a:lnTo>
                      <a:pt x="1154" y="112"/>
                    </a:lnTo>
                    <a:lnTo>
                      <a:pt x="1110" y="118"/>
                    </a:lnTo>
                    <a:lnTo>
                      <a:pt x="1068" y="126"/>
                    </a:lnTo>
                    <a:lnTo>
                      <a:pt x="1042" y="26"/>
                    </a:lnTo>
                    <a:lnTo>
                      <a:pt x="904" y="64"/>
                    </a:lnTo>
                    <a:lnTo>
                      <a:pt x="930" y="162"/>
                    </a:lnTo>
                    <a:lnTo>
                      <a:pt x="890" y="178"/>
                    </a:lnTo>
                    <a:lnTo>
                      <a:pt x="848" y="194"/>
                    </a:lnTo>
                    <a:lnTo>
                      <a:pt x="808" y="210"/>
                    </a:lnTo>
                    <a:lnTo>
                      <a:pt x="770" y="230"/>
                    </a:lnTo>
                    <a:lnTo>
                      <a:pt x="718" y="140"/>
                    </a:lnTo>
                    <a:lnTo>
                      <a:pt x="594" y="212"/>
                    </a:lnTo>
                    <a:lnTo>
                      <a:pt x="646" y="300"/>
                    </a:lnTo>
                    <a:lnTo>
                      <a:pt x="610" y="326"/>
                    </a:lnTo>
                    <a:lnTo>
                      <a:pt x="576" y="352"/>
                    </a:lnTo>
                    <a:lnTo>
                      <a:pt x="542" y="378"/>
                    </a:lnTo>
                    <a:lnTo>
                      <a:pt x="508" y="406"/>
                    </a:lnTo>
                    <a:lnTo>
                      <a:pt x="436" y="334"/>
                    </a:lnTo>
                    <a:lnTo>
                      <a:pt x="334" y="434"/>
                    </a:lnTo>
                    <a:lnTo>
                      <a:pt x="408" y="508"/>
                    </a:lnTo>
                    <a:lnTo>
                      <a:pt x="378" y="540"/>
                    </a:lnTo>
                    <a:lnTo>
                      <a:pt x="352" y="574"/>
                    </a:lnTo>
                    <a:lnTo>
                      <a:pt x="326" y="610"/>
                    </a:lnTo>
                    <a:lnTo>
                      <a:pt x="302" y="646"/>
                    </a:lnTo>
                    <a:lnTo>
                      <a:pt x="212" y="594"/>
                    </a:lnTo>
                    <a:lnTo>
                      <a:pt x="140" y="718"/>
                    </a:lnTo>
                    <a:lnTo>
                      <a:pt x="230" y="768"/>
                    </a:lnTo>
                    <a:lnTo>
                      <a:pt x="212" y="808"/>
                    </a:lnTo>
                    <a:lnTo>
                      <a:pt x="194" y="848"/>
                    </a:lnTo>
                    <a:lnTo>
                      <a:pt x="178" y="888"/>
                    </a:lnTo>
                    <a:lnTo>
                      <a:pt x="164" y="930"/>
                    </a:lnTo>
                    <a:lnTo>
                      <a:pt x="64" y="904"/>
                    </a:lnTo>
                    <a:lnTo>
                      <a:pt x="26" y="1040"/>
                    </a:lnTo>
                    <a:lnTo>
                      <a:pt x="126" y="1068"/>
                    </a:lnTo>
                    <a:lnTo>
                      <a:pt x="118" y="1110"/>
                    </a:lnTo>
                    <a:lnTo>
                      <a:pt x="112" y="1152"/>
                    </a:lnTo>
                    <a:lnTo>
                      <a:pt x="108" y="1196"/>
                    </a:lnTo>
                    <a:lnTo>
                      <a:pt x="104" y="1240"/>
                    </a:lnTo>
                    <a:lnTo>
                      <a:pt x="0" y="1240"/>
                    </a:lnTo>
                    <a:lnTo>
                      <a:pt x="0" y="1382"/>
                    </a:lnTo>
                    <a:lnTo>
                      <a:pt x="104" y="1382"/>
                    </a:lnTo>
                    <a:lnTo>
                      <a:pt x="108" y="1426"/>
                    </a:lnTo>
                    <a:lnTo>
                      <a:pt x="112" y="1470"/>
                    </a:lnTo>
                    <a:lnTo>
                      <a:pt x="118" y="1512"/>
                    </a:lnTo>
                    <a:lnTo>
                      <a:pt x="126" y="1556"/>
                    </a:lnTo>
                    <a:lnTo>
                      <a:pt x="26" y="1582"/>
                    </a:lnTo>
                    <a:lnTo>
                      <a:pt x="64" y="1720"/>
                    </a:lnTo>
                    <a:lnTo>
                      <a:pt x="164" y="1692"/>
                    </a:lnTo>
                    <a:lnTo>
                      <a:pt x="178" y="1734"/>
                    </a:lnTo>
                    <a:lnTo>
                      <a:pt x="194" y="1774"/>
                    </a:lnTo>
                    <a:lnTo>
                      <a:pt x="212" y="1814"/>
                    </a:lnTo>
                    <a:lnTo>
                      <a:pt x="230" y="1854"/>
                    </a:lnTo>
                    <a:lnTo>
                      <a:pt x="140" y="1906"/>
                    </a:lnTo>
                    <a:lnTo>
                      <a:pt x="212" y="2028"/>
                    </a:lnTo>
                    <a:lnTo>
                      <a:pt x="302" y="1978"/>
                    </a:lnTo>
                    <a:lnTo>
                      <a:pt x="326" y="2014"/>
                    </a:lnTo>
                    <a:lnTo>
                      <a:pt x="352" y="2048"/>
                    </a:lnTo>
                    <a:lnTo>
                      <a:pt x="378" y="2082"/>
                    </a:lnTo>
                    <a:lnTo>
                      <a:pt x="408" y="2116"/>
                    </a:lnTo>
                    <a:lnTo>
                      <a:pt x="334" y="2188"/>
                    </a:lnTo>
                    <a:lnTo>
                      <a:pt x="436" y="2288"/>
                    </a:lnTo>
                    <a:lnTo>
                      <a:pt x="508" y="2216"/>
                    </a:lnTo>
                    <a:lnTo>
                      <a:pt x="542" y="2244"/>
                    </a:lnTo>
                    <a:lnTo>
                      <a:pt x="576" y="2272"/>
                    </a:lnTo>
                    <a:lnTo>
                      <a:pt x="610" y="2298"/>
                    </a:lnTo>
                    <a:lnTo>
                      <a:pt x="646" y="2322"/>
                    </a:lnTo>
                    <a:lnTo>
                      <a:pt x="594" y="2412"/>
                    </a:lnTo>
                    <a:lnTo>
                      <a:pt x="718" y="2482"/>
                    </a:lnTo>
                    <a:lnTo>
                      <a:pt x="770" y="2394"/>
                    </a:lnTo>
                    <a:lnTo>
                      <a:pt x="808" y="2412"/>
                    </a:lnTo>
                    <a:lnTo>
                      <a:pt x="848" y="2430"/>
                    </a:lnTo>
                    <a:lnTo>
                      <a:pt x="890" y="2446"/>
                    </a:lnTo>
                    <a:lnTo>
                      <a:pt x="930" y="2460"/>
                    </a:lnTo>
                    <a:lnTo>
                      <a:pt x="904" y="2560"/>
                    </a:lnTo>
                    <a:lnTo>
                      <a:pt x="1042" y="2596"/>
                    </a:lnTo>
                    <a:lnTo>
                      <a:pt x="1068" y="2498"/>
                    </a:lnTo>
                    <a:lnTo>
                      <a:pt x="1110" y="2504"/>
                    </a:lnTo>
                    <a:lnTo>
                      <a:pt x="1154" y="2512"/>
                    </a:lnTo>
                    <a:lnTo>
                      <a:pt x="1196" y="2516"/>
                    </a:lnTo>
                    <a:lnTo>
                      <a:pt x="1240" y="2520"/>
                    </a:lnTo>
                    <a:lnTo>
                      <a:pt x="1240" y="2622"/>
                    </a:lnTo>
                    <a:lnTo>
                      <a:pt x="1382" y="2622"/>
                    </a:lnTo>
                    <a:lnTo>
                      <a:pt x="1382" y="2520"/>
                    </a:lnTo>
                    <a:lnTo>
                      <a:pt x="1426" y="2516"/>
                    </a:lnTo>
                    <a:lnTo>
                      <a:pt x="1470" y="2512"/>
                    </a:lnTo>
                    <a:lnTo>
                      <a:pt x="1514" y="2504"/>
                    </a:lnTo>
                    <a:lnTo>
                      <a:pt x="1556" y="2498"/>
                    </a:lnTo>
                    <a:lnTo>
                      <a:pt x="1582" y="2596"/>
                    </a:lnTo>
                    <a:lnTo>
                      <a:pt x="1720" y="2560"/>
                    </a:lnTo>
                    <a:lnTo>
                      <a:pt x="1694" y="2460"/>
                    </a:lnTo>
                    <a:lnTo>
                      <a:pt x="1734" y="2446"/>
                    </a:lnTo>
                    <a:lnTo>
                      <a:pt x="1776" y="2430"/>
                    </a:lnTo>
                    <a:lnTo>
                      <a:pt x="1816" y="2412"/>
                    </a:lnTo>
                    <a:lnTo>
                      <a:pt x="1854" y="2394"/>
                    </a:lnTo>
                    <a:lnTo>
                      <a:pt x="1906" y="2482"/>
                    </a:lnTo>
                    <a:lnTo>
                      <a:pt x="2028" y="2412"/>
                    </a:lnTo>
                    <a:lnTo>
                      <a:pt x="1978" y="2322"/>
                    </a:lnTo>
                    <a:lnTo>
                      <a:pt x="2014" y="2298"/>
                    </a:lnTo>
                    <a:lnTo>
                      <a:pt x="2048" y="2272"/>
                    </a:lnTo>
                    <a:lnTo>
                      <a:pt x="2082" y="2244"/>
                    </a:lnTo>
                    <a:lnTo>
                      <a:pt x="2116" y="2216"/>
                    </a:lnTo>
                    <a:lnTo>
                      <a:pt x="2188" y="2288"/>
                    </a:lnTo>
                    <a:lnTo>
                      <a:pt x="2290" y="2188"/>
                    </a:lnTo>
                    <a:lnTo>
                      <a:pt x="2216" y="2116"/>
                    </a:lnTo>
                    <a:lnTo>
                      <a:pt x="2244" y="2082"/>
                    </a:lnTo>
                    <a:lnTo>
                      <a:pt x="2272" y="2048"/>
                    </a:lnTo>
                    <a:lnTo>
                      <a:pt x="2298" y="2014"/>
                    </a:lnTo>
                    <a:lnTo>
                      <a:pt x="2322" y="1978"/>
                    </a:lnTo>
                    <a:lnTo>
                      <a:pt x="2412" y="2028"/>
                    </a:lnTo>
                    <a:lnTo>
                      <a:pt x="2482" y="1906"/>
                    </a:lnTo>
                    <a:lnTo>
                      <a:pt x="2394" y="1854"/>
                    </a:lnTo>
                    <a:lnTo>
                      <a:pt x="2412" y="1814"/>
                    </a:lnTo>
                    <a:lnTo>
                      <a:pt x="2430" y="1774"/>
                    </a:lnTo>
                    <a:lnTo>
                      <a:pt x="2446" y="1734"/>
                    </a:lnTo>
                    <a:lnTo>
                      <a:pt x="2460" y="1692"/>
                    </a:lnTo>
                    <a:lnTo>
                      <a:pt x="2560" y="1720"/>
                    </a:lnTo>
                    <a:lnTo>
                      <a:pt x="2596" y="1582"/>
                    </a:lnTo>
                    <a:lnTo>
                      <a:pt x="2498" y="1556"/>
                    </a:lnTo>
                    <a:lnTo>
                      <a:pt x="2506" y="1512"/>
                    </a:lnTo>
                    <a:lnTo>
                      <a:pt x="2512" y="1470"/>
                    </a:lnTo>
                    <a:lnTo>
                      <a:pt x="2516" y="1426"/>
                    </a:lnTo>
                    <a:lnTo>
                      <a:pt x="2520" y="1382"/>
                    </a:lnTo>
                    <a:lnTo>
                      <a:pt x="2622" y="1382"/>
                    </a:lnTo>
                    <a:close/>
                    <a:moveTo>
                      <a:pt x="1312" y="2420"/>
                    </a:moveTo>
                    <a:lnTo>
                      <a:pt x="1312" y="2420"/>
                    </a:lnTo>
                    <a:lnTo>
                      <a:pt x="1254" y="2420"/>
                    </a:lnTo>
                    <a:lnTo>
                      <a:pt x="1198" y="2416"/>
                    </a:lnTo>
                    <a:lnTo>
                      <a:pt x="1142" y="2408"/>
                    </a:lnTo>
                    <a:lnTo>
                      <a:pt x="1088" y="2398"/>
                    </a:lnTo>
                    <a:lnTo>
                      <a:pt x="1034" y="2386"/>
                    </a:lnTo>
                    <a:lnTo>
                      <a:pt x="982" y="2370"/>
                    </a:lnTo>
                    <a:lnTo>
                      <a:pt x="930" y="2354"/>
                    </a:lnTo>
                    <a:lnTo>
                      <a:pt x="880" y="2334"/>
                    </a:lnTo>
                    <a:lnTo>
                      <a:pt x="830" y="2312"/>
                    </a:lnTo>
                    <a:lnTo>
                      <a:pt x="782" y="2286"/>
                    </a:lnTo>
                    <a:lnTo>
                      <a:pt x="736" y="2260"/>
                    </a:lnTo>
                    <a:lnTo>
                      <a:pt x="692" y="2232"/>
                    </a:lnTo>
                    <a:lnTo>
                      <a:pt x="648" y="2200"/>
                    </a:lnTo>
                    <a:lnTo>
                      <a:pt x="606" y="2168"/>
                    </a:lnTo>
                    <a:lnTo>
                      <a:pt x="566" y="2132"/>
                    </a:lnTo>
                    <a:lnTo>
                      <a:pt x="528" y="2096"/>
                    </a:lnTo>
                    <a:lnTo>
                      <a:pt x="490" y="2058"/>
                    </a:lnTo>
                    <a:lnTo>
                      <a:pt x="456" y="2018"/>
                    </a:lnTo>
                    <a:lnTo>
                      <a:pt x="422" y="1976"/>
                    </a:lnTo>
                    <a:lnTo>
                      <a:pt x="392" y="1932"/>
                    </a:lnTo>
                    <a:lnTo>
                      <a:pt x="362" y="1886"/>
                    </a:lnTo>
                    <a:lnTo>
                      <a:pt x="336" y="1840"/>
                    </a:lnTo>
                    <a:lnTo>
                      <a:pt x="312" y="1792"/>
                    </a:lnTo>
                    <a:lnTo>
                      <a:pt x="290" y="1744"/>
                    </a:lnTo>
                    <a:lnTo>
                      <a:pt x="270" y="1692"/>
                    </a:lnTo>
                    <a:lnTo>
                      <a:pt x="252" y="1642"/>
                    </a:lnTo>
                    <a:lnTo>
                      <a:pt x="238" y="1588"/>
                    </a:lnTo>
                    <a:lnTo>
                      <a:pt x="224" y="1534"/>
                    </a:lnTo>
                    <a:lnTo>
                      <a:pt x="216" y="1480"/>
                    </a:lnTo>
                    <a:lnTo>
                      <a:pt x="208" y="1424"/>
                    </a:lnTo>
                    <a:lnTo>
                      <a:pt x="204" y="1368"/>
                    </a:lnTo>
                    <a:lnTo>
                      <a:pt x="202" y="1312"/>
                    </a:lnTo>
                    <a:lnTo>
                      <a:pt x="204" y="1254"/>
                    </a:lnTo>
                    <a:lnTo>
                      <a:pt x="208" y="1198"/>
                    </a:lnTo>
                    <a:lnTo>
                      <a:pt x="216" y="1142"/>
                    </a:lnTo>
                    <a:lnTo>
                      <a:pt x="224" y="1088"/>
                    </a:lnTo>
                    <a:lnTo>
                      <a:pt x="238" y="1034"/>
                    </a:lnTo>
                    <a:lnTo>
                      <a:pt x="252" y="982"/>
                    </a:lnTo>
                    <a:lnTo>
                      <a:pt x="270" y="930"/>
                    </a:lnTo>
                    <a:lnTo>
                      <a:pt x="290" y="880"/>
                    </a:lnTo>
                    <a:lnTo>
                      <a:pt x="312" y="830"/>
                    </a:lnTo>
                    <a:lnTo>
                      <a:pt x="336" y="782"/>
                    </a:lnTo>
                    <a:lnTo>
                      <a:pt x="362" y="736"/>
                    </a:lnTo>
                    <a:lnTo>
                      <a:pt x="392" y="692"/>
                    </a:lnTo>
                    <a:lnTo>
                      <a:pt x="422" y="648"/>
                    </a:lnTo>
                    <a:lnTo>
                      <a:pt x="456" y="606"/>
                    </a:lnTo>
                    <a:lnTo>
                      <a:pt x="490" y="566"/>
                    </a:lnTo>
                    <a:lnTo>
                      <a:pt x="528" y="526"/>
                    </a:lnTo>
                    <a:lnTo>
                      <a:pt x="566" y="490"/>
                    </a:lnTo>
                    <a:lnTo>
                      <a:pt x="606" y="456"/>
                    </a:lnTo>
                    <a:lnTo>
                      <a:pt x="648" y="422"/>
                    </a:lnTo>
                    <a:lnTo>
                      <a:pt x="692" y="392"/>
                    </a:lnTo>
                    <a:lnTo>
                      <a:pt x="736" y="362"/>
                    </a:lnTo>
                    <a:lnTo>
                      <a:pt x="782" y="336"/>
                    </a:lnTo>
                    <a:lnTo>
                      <a:pt x="830" y="312"/>
                    </a:lnTo>
                    <a:lnTo>
                      <a:pt x="880" y="290"/>
                    </a:lnTo>
                    <a:lnTo>
                      <a:pt x="930" y="270"/>
                    </a:lnTo>
                    <a:lnTo>
                      <a:pt x="982" y="252"/>
                    </a:lnTo>
                    <a:lnTo>
                      <a:pt x="1034" y="236"/>
                    </a:lnTo>
                    <a:lnTo>
                      <a:pt x="1088" y="224"/>
                    </a:lnTo>
                    <a:lnTo>
                      <a:pt x="1142" y="214"/>
                    </a:lnTo>
                    <a:lnTo>
                      <a:pt x="1198" y="208"/>
                    </a:lnTo>
                    <a:lnTo>
                      <a:pt x="1254" y="204"/>
                    </a:lnTo>
                    <a:lnTo>
                      <a:pt x="1312" y="202"/>
                    </a:lnTo>
                    <a:lnTo>
                      <a:pt x="1368" y="204"/>
                    </a:lnTo>
                    <a:lnTo>
                      <a:pt x="1426" y="208"/>
                    </a:lnTo>
                    <a:lnTo>
                      <a:pt x="1480" y="214"/>
                    </a:lnTo>
                    <a:lnTo>
                      <a:pt x="1536" y="224"/>
                    </a:lnTo>
                    <a:lnTo>
                      <a:pt x="1588" y="236"/>
                    </a:lnTo>
                    <a:lnTo>
                      <a:pt x="1642" y="252"/>
                    </a:lnTo>
                    <a:lnTo>
                      <a:pt x="1694" y="270"/>
                    </a:lnTo>
                    <a:lnTo>
                      <a:pt x="1744" y="290"/>
                    </a:lnTo>
                    <a:lnTo>
                      <a:pt x="1792" y="312"/>
                    </a:lnTo>
                    <a:lnTo>
                      <a:pt x="1840" y="336"/>
                    </a:lnTo>
                    <a:lnTo>
                      <a:pt x="1886" y="362"/>
                    </a:lnTo>
                    <a:lnTo>
                      <a:pt x="1932" y="392"/>
                    </a:lnTo>
                    <a:lnTo>
                      <a:pt x="1976" y="422"/>
                    </a:lnTo>
                    <a:lnTo>
                      <a:pt x="2018" y="456"/>
                    </a:lnTo>
                    <a:lnTo>
                      <a:pt x="2058" y="490"/>
                    </a:lnTo>
                    <a:lnTo>
                      <a:pt x="2096" y="526"/>
                    </a:lnTo>
                    <a:lnTo>
                      <a:pt x="2132" y="566"/>
                    </a:lnTo>
                    <a:lnTo>
                      <a:pt x="2168" y="606"/>
                    </a:lnTo>
                    <a:lnTo>
                      <a:pt x="2200" y="648"/>
                    </a:lnTo>
                    <a:lnTo>
                      <a:pt x="2232" y="692"/>
                    </a:lnTo>
                    <a:lnTo>
                      <a:pt x="2260" y="736"/>
                    </a:lnTo>
                    <a:lnTo>
                      <a:pt x="2288" y="782"/>
                    </a:lnTo>
                    <a:lnTo>
                      <a:pt x="2312" y="830"/>
                    </a:lnTo>
                    <a:lnTo>
                      <a:pt x="2334" y="880"/>
                    </a:lnTo>
                    <a:lnTo>
                      <a:pt x="2354" y="930"/>
                    </a:lnTo>
                    <a:lnTo>
                      <a:pt x="2372" y="982"/>
                    </a:lnTo>
                    <a:lnTo>
                      <a:pt x="2386" y="1034"/>
                    </a:lnTo>
                    <a:lnTo>
                      <a:pt x="2398" y="1088"/>
                    </a:lnTo>
                    <a:lnTo>
                      <a:pt x="2408" y="1142"/>
                    </a:lnTo>
                    <a:lnTo>
                      <a:pt x="2416" y="1198"/>
                    </a:lnTo>
                    <a:lnTo>
                      <a:pt x="2420" y="1254"/>
                    </a:lnTo>
                    <a:lnTo>
                      <a:pt x="2422" y="1312"/>
                    </a:lnTo>
                    <a:lnTo>
                      <a:pt x="2420" y="1368"/>
                    </a:lnTo>
                    <a:lnTo>
                      <a:pt x="2416" y="1424"/>
                    </a:lnTo>
                    <a:lnTo>
                      <a:pt x="2408" y="1480"/>
                    </a:lnTo>
                    <a:lnTo>
                      <a:pt x="2398" y="1534"/>
                    </a:lnTo>
                    <a:lnTo>
                      <a:pt x="2386" y="1588"/>
                    </a:lnTo>
                    <a:lnTo>
                      <a:pt x="2372" y="1642"/>
                    </a:lnTo>
                    <a:lnTo>
                      <a:pt x="2354" y="1692"/>
                    </a:lnTo>
                    <a:lnTo>
                      <a:pt x="2334" y="1744"/>
                    </a:lnTo>
                    <a:lnTo>
                      <a:pt x="2312" y="1792"/>
                    </a:lnTo>
                    <a:lnTo>
                      <a:pt x="2288" y="1840"/>
                    </a:lnTo>
                    <a:lnTo>
                      <a:pt x="2260" y="1886"/>
                    </a:lnTo>
                    <a:lnTo>
                      <a:pt x="2232" y="1932"/>
                    </a:lnTo>
                    <a:lnTo>
                      <a:pt x="2200" y="1976"/>
                    </a:lnTo>
                    <a:lnTo>
                      <a:pt x="2168" y="2018"/>
                    </a:lnTo>
                    <a:lnTo>
                      <a:pt x="2132" y="2058"/>
                    </a:lnTo>
                    <a:lnTo>
                      <a:pt x="2096" y="2096"/>
                    </a:lnTo>
                    <a:lnTo>
                      <a:pt x="2058" y="2132"/>
                    </a:lnTo>
                    <a:lnTo>
                      <a:pt x="2018" y="2168"/>
                    </a:lnTo>
                    <a:lnTo>
                      <a:pt x="1976" y="2200"/>
                    </a:lnTo>
                    <a:lnTo>
                      <a:pt x="1932" y="2232"/>
                    </a:lnTo>
                    <a:lnTo>
                      <a:pt x="1886" y="2260"/>
                    </a:lnTo>
                    <a:lnTo>
                      <a:pt x="1840" y="2286"/>
                    </a:lnTo>
                    <a:lnTo>
                      <a:pt x="1792" y="2312"/>
                    </a:lnTo>
                    <a:lnTo>
                      <a:pt x="1744" y="2334"/>
                    </a:lnTo>
                    <a:lnTo>
                      <a:pt x="1694" y="2354"/>
                    </a:lnTo>
                    <a:lnTo>
                      <a:pt x="1642" y="2370"/>
                    </a:lnTo>
                    <a:lnTo>
                      <a:pt x="1588" y="2386"/>
                    </a:lnTo>
                    <a:lnTo>
                      <a:pt x="1536" y="2398"/>
                    </a:lnTo>
                    <a:lnTo>
                      <a:pt x="1480" y="2408"/>
                    </a:lnTo>
                    <a:lnTo>
                      <a:pt x="1426" y="2416"/>
                    </a:lnTo>
                    <a:lnTo>
                      <a:pt x="1368" y="2420"/>
                    </a:lnTo>
                    <a:lnTo>
                      <a:pt x="1312" y="2420"/>
                    </a:lnTo>
                    <a:close/>
                  </a:path>
                </a:pathLst>
              </a:custGeom>
              <a:solidFill>
                <a:schemeClr val="bg1">
                  <a:lumMod val="50000"/>
                  <a:alpha val="79999"/>
                </a:schemeClr>
              </a:solidFill>
              <a:ln>
                <a:noFill/>
              </a:ln>
              <a:extLst>
                <a:ext uri="{91240B29-F687-4F45-9708-019B960494DF}">
                  <a14:hiddenLine cap="rnd" w="19050">
                    <a:solidFill>
                      <a:srgbClr val="000000"/>
                    </a:solidFill>
                    <a:prstDash val="sysDot"/>
                    <a:round/>
                    <a:headEnd/>
                    <a:tailEnd/>
                  </a14:hiddenLine>
                </a:ext>
              </a:extLst>
            </p:spPr>
            <p:txBody>
              <a:bodyPr anchor="ctr"/>
              <a:lstStyle/>
              <a:p>
                <a:pPr algn="ctr"/>
                <a:endParaRPr sz="2400">
                  <a:cs typeface="+mn-ea"/>
                  <a:sym typeface="+mn-lt"/>
                </a:endParaRPr>
              </a:p>
            </p:txBody>
          </p:sp>
          <p:sp>
            <p:nvSpPr>
              <p:cNvPr id="19" name="Oval 23">
                <a:extLst>
                  <a:ext uri="{FF2B5EF4-FFF2-40B4-BE49-F238E27FC236}">
                    <a16:creationId xmlns:a16="http://schemas.microsoft.com/office/drawing/2014/main" id="{D7E8FFF6-F4D0-412D-A85C-59E65111E62C}"/>
                  </a:ext>
                </a:extLst>
              </p:cNvPr>
              <p:cNvSpPr/>
              <p:nvPr/>
            </p:nvSpPr>
            <p:spPr bwMode="auto">
              <a:xfrm rot="4026370">
                <a:off x="749260" y="1881297"/>
                <a:ext cx="1943725" cy="1942581"/>
              </a:xfrm>
              <a:prstGeom prst="ellipse">
                <a:avLst/>
              </a:prstGeom>
              <a:solidFill>
                <a:schemeClr val="bg1">
                  <a:lumMod val="50000"/>
                </a:schemeClr>
              </a:solidFill>
              <a:ln>
                <a:noFill/>
              </a:ln>
              <a:extLst>
                <a:ext uri="{91240B29-F687-4F45-9708-019B960494DF}">
                  <a14:hiddenLine algn="ctr" w="19050">
                    <a:solidFill>
                      <a:srgbClr val="000000"/>
                    </a:solidFill>
                    <a:round/>
                    <a:headEnd/>
                    <a:tailEnd/>
                  </a14:hiddenLine>
                </a:ext>
              </a:extLst>
            </p:spPr>
            <p:txBody>
              <a:bodyPr anchor="ctr"/>
              <a:lstStyle/>
              <a:p>
                <a:pPr algn="ctr"/>
                <a:endParaRPr sz="2400">
                  <a:cs typeface="+mn-ea"/>
                  <a:sym typeface="+mn-lt"/>
                </a:endParaRPr>
              </a:p>
            </p:txBody>
          </p:sp>
        </p:grpSp>
        <p:grpSp>
          <p:nvGrpSpPr>
            <p:cNvPr id="13" name="Group 33">
              <a:extLst>
                <a:ext uri="{FF2B5EF4-FFF2-40B4-BE49-F238E27FC236}">
                  <a16:creationId xmlns:a16="http://schemas.microsoft.com/office/drawing/2014/main" id="{2AEC2FDC-07D7-4C47-9CD6-D87701971495}"/>
                </a:ext>
              </a:extLst>
            </p:cNvPr>
            <p:cNvGrpSpPr/>
            <p:nvPr/>
          </p:nvGrpSpPr>
          <p:grpSpPr>
            <a:xfrm>
              <a:off x="1408233" y="2080027"/>
              <a:ext cx="309304" cy="206246"/>
              <a:chOff x="1474788" y="1266826"/>
              <a:chExt cx="3792538" cy="2528888"/>
            </a:xfrm>
            <a:solidFill>
              <a:schemeClr val="bg1"/>
            </a:solidFill>
          </p:grpSpPr>
          <p:sp>
            <p:nvSpPr>
              <p:cNvPr id="14" name="Freeform: Shape 37">
                <a:extLst>
                  <a:ext uri="{FF2B5EF4-FFF2-40B4-BE49-F238E27FC236}">
                    <a16:creationId xmlns:a16="http://schemas.microsoft.com/office/drawing/2014/main" id="{931392FE-1169-4B08-BD3C-7827C2D161A0}"/>
                  </a:ext>
                </a:extLst>
              </p:cNvPr>
              <p:cNvSpPr/>
              <p:nvPr/>
            </p:nvSpPr>
            <p:spPr bwMode="auto">
              <a:xfrm>
                <a:off x="2528888" y="2533651"/>
                <a:ext cx="628650" cy="1262063"/>
              </a:xfrm>
              <a:custGeom>
                <a:gdLst>
                  <a:gd fmla="*/ 125 w 167" name="T0"/>
                  <a:gd fmla="*/ 0 h 336" name="T1"/>
                  <a:gd fmla="*/ 42 w 167" name="T2"/>
                  <a:gd fmla="*/ 0 h 336" name="T3"/>
                  <a:gd fmla="*/ 0 w 167" name="T4"/>
                  <a:gd fmla="*/ 42 h 336" name="T5"/>
                  <a:gd fmla="*/ 0 w 167" name="T6"/>
                  <a:gd fmla="*/ 294 h 336" name="T7"/>
                  <a:gd fmla="*/ 42 w 167" name="T8"/>
                  <a:gd fmla="*/ 336 h 336" name="T9"/>
                  <a:gd fmla="*/ 125 w 167" name="T10"/>
                  <a:gd fmla="*/ 336 h 336" name="T11"/>
                  <a:gd fmla="*/ 167 w 167" name="T12"/>
                  <a:gd fmla="*/ 294 h 336" name="T13"/>
                  <a:gd fmla="*/ 167 w 167" name="T14"/>
                  <a:gd fmla="*/ 42 h 336" name="T15"/>
                  <a:gd fmla="*/ 125 w 167" name="T16"/>
                  <a:gd fmla="*/ 0 h 33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36" w="167">
                    <a:moveTo>
                      <a:pt x="125" y="0"/>
                    </a:moveTo>
                    <a:cubicBezTo>
                      <a:pt x="42" y="0"/>
                      <a:pt x="42" y="0"/>
                      <a:pt x="42" y="0"/>
                    </a:cubicBezTo>
                    <a:cubicBezTo>
                      <a:pt x="19" y="0"/>
                      <a:pt x="0" y="18"/>
                      <a:pt x="0" y="42"/>
                    </a:cubicBezTo>
                    <a:cubicBezTo>
                      <a:pt x="0" y="294"/>
                      <a:pt x="0" y="294"/>
                      <a:pt x="0" y="294"/>
                    </a:cubicBezTo>
                    <a:cubicBezTo>
                      <a:pt x="0" y="317"/>
                      <a:pt x="19" y="336"/>
                      <a:pt x="42" y="336"/>
                    </a:cubicBezTo>
                    <a:cubicBezTo>
                      <a:pt x="125" y="336"/>
                      <a:pt x="125" y="336"/>
                      <a:pt x="125" y="336"/>
                    </a:cubicBezTo>
                    <a:cubicBezTo>
                      <a:pt x="148" y="336"/>
                      <a:pt x="167" y="317"/>
                      <a:pt x="167" y="294"/>
                    </a:cubicBezTo>
                    <a:cubicBezTo>
                      <a:pt x="167" y="42"/>
                      <a:pt x="167" y="42"/>
                      <a:pt x="167" y="42"/>
                    </a:cubicBezTo>
                    <a:cubicBezTo>
                      <a:pt x="167" y="18"/>
                      <a:pt x="148" y="0"/>
                      <a:pt x="125" y="0"/>
                    </a:cubicBezTo>
                    <a:close/>
                  </a:path>
                </a:pathLst>
              </a:custGeom>
              <a:grpFill/>
              <a:ln>
                <a:noFill/>
              </a:ln>
              <a:extLst>
                <a:ext uri="{91240B29-F687-4f45-9708-019B960494DF}">
                  <a14:hiddenLine xmlns:lc="http://schemas.openxmlformats.org/drawingml/2006/lockedCanvas" w="9525">
                    <a:solidFill>
                      <a:srgbClr val="000000"/>
                    </a:solidFill>
                    <a:round/>
                    <a:headEnd/>
                    <a:tailEnd/>
                  </a14:hiddenLine>
                </a:ext>
              </a:extLst>
            </p:spPr>
            <p:txBody>
              <a:bodyPr anchor="ctr"/>
              <a:lstStyle/>
              <a:p>
                <a:pPr algn="ctr"/>
                <a:endParaRPr sz="2400">
                  <a:cs typeface="+mn-ea"/>
                  <a:sym typeface="+mn-lt"/>
                </a:endParaRPr>
              </a:p>
            </p:txBody>
          </p:sp>
          <p:sp>
            <p:nvSpPr>
              <p:cNvPr id="15" name="Freeform: Shape 38">
                <a:extLst>
                  <a:ext uri="{FF2B5EF4-FFF2-40B4-BE49-F238E27FC236}">
                    <a16:creationId xmlns:a16="http://schemas.microsoft.com/office/drawing/2014/main" id="{672D5F83-9246-41B8-8D65-650CA0690B8B}"/>
                  </a:ext>
                </a:extLst>
              </p:cNvPr>
              <p:cNvSpPr/>
              <p:nvPr/>
            </p:nvSpPr>
            <p:spPr bwMode="auto">
              <a:xfrm>
                <a:off x="4632326" y="1266826"/>
                <a:ext cx="635000" cy="2528888"/>
              </a:xfrm>
              <a:custGeom>
                <a:gdLst>
                  <a:gd fmla="*/ 126 w 169" name="T0"/>
                  <a:gd fmla="*/ 0 h 673" name="T1"/>
                  <a:gd fmla="*/ 42 w 169" name="T2"/>
                  <a:gd fmla="*/ 0 h 673" name="T3"/>
                  <a:gd fmla="*/ 0 w 169" name="T4"/>
                  <a:gd fmla="*/ 41 h 673" name="T5"/>
                  <a:gd fmla="*/ 0 w 169" name="T6"/>
                  <a:gd fmla="*/ 632 h 673" name="T7"/>
                  <a:gd fmla="*/ 42 w 169" name="T8"/>
                  <a:gd fmla="*/ 673 h 673" name="T9"/>
                  <a:gd fmla="*/ 126 w 169" name="T10"/>
                  <a:gd fmla="*/ 673 h 673" name="T11"/>
                  <a:gd fmla="*/ 169 w 169" name="T12"/>
                  <a:gd fmla="*/ 632 h 673" name="T13"/>
                  <a:gd fmla="*/ 169 w 169" name="T14"/>
                  <a:gd fmla="*/ 41 h 673" name="T15"/>
                  <a:gd fmla="*/ 126 w 169" name="T16"/>
                  <a:gd fmla="*/ 0 h 67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73" w="169">
                    <a:moveTo>
                      <a:pt x="126" y="0"/>
                    </a:moveTo>
                    <a:cubicBezTo>
                      <a:pt x="42" y="0"/>
                      <a:pt x="42" y="0"/>
                      <a:pt x="42" y="0"/>
                    </a:cubicBezTo>
                    <a:cubicBezTo>
                      <a:pt x="19" y="0"/>
                      <a:pt x="0" y="19"/>
                      <a:pt x="0" y="41"/>
                    </a:cubicBezTo>
                    <a:cubicBezTo>
                      <a:pt x="0" y="632"/>
                      <a:pt x="0" y="632"/>
                      <a:pt x="0" y="632"/>
                    </a:cubicBezTo>
                    <a:cubicBezTo>
                      <a:pt x="0" y="655"/>
                      <a:pt x="19" y="673"/>
                      <a:pt x="42" y="673"/>
                    </a:cubicBezTo>
                    <a:cubicBezTo>
                      <a:pt x="126" y="673"/>
                      <a:pt x="126" y="673"/>
                      <a:pt x="126" y="673"/>
                    </a:cubicBezTo>
                    <a:cubicBezTo>
                      <a:pt x="150" y="673"/>
                      <a:pt x="169" y="655"/>
                      <a:pt x="169" y="632"/>
                    </a:cubicBezTo>
                    <a:cubicBezTo>
                      <a:pt x="169" y="41"/>
                      <a:pt x="169" y="41"/>
                      <a:pt x="169" y="41"/>
                    </a:cubicBezTo>
                    <a:cubicBezTo>
                      <a:pt x="169" y="19"/>
                      <a:pt x="150" y="0"/>
                      <a:pt x="126" y="0"/>
                    </a:cubicBezTo>
                    <a:close/>
                  </a:path>
                </a:pathLst>
              </a:custGeom>
              <a:grpFill/>
              <a:ln>
                <a:noFill/>
              </a:ln>
              <a:extLst>
                <a:ext uri="{91240B29-F687-4f45-9708-019B960494DF}">
                  <a14:hiddenLine xmlns:lc="http://schemas.openxmlformats.org/drawingml/2006/lockedCanvas" w="9525">
                    <a:solidFill>
                      <a:srgbClr val="000000"/>
                    </a:solidFill>
                    <a:round/>
                    <a:headEnd/>
                    <a:tailEnd/>
                  </a14:hiddenLine>
                </a:ext>
              </a:extLst>
            </p:spPr>
            <p:txBody>
              <a:bodyPr anchor="ctr"/>
              <a:lstStyle/>
              <a:p>
                <a:pPr algn="ctr"/>
                <a:endParaRPr sz="2400">
                  <a:cs typeface="+mn-ea"/>
                  <a:sym typeface="+mn-lt"/>
                </a:endParaRPr>
              </a:p>
            </p:txBody>
          </p:sp>
          <p:sp>
            <p:nvSpPr>
              <p:cNvPr id="16" name="Freeform: Shape 39">
                <a:extLst>
                  <a:ext uri="{FF2B5EF4-FFF2-40B4-BE49-F238E27FC236}">
                    <a16:creationId xmlns:a16="http://schemas.microsoft.com/office/drawing/2014/main" id="{82D3B87C-3197-44E5-A2F0-C9DA3A412C2A}"/>
                  </a:ext>
                </a:extLst>
              </p:cNvPr>
              <p:cNvSpPr/>
              <p:nvPr/>
            </p:nvSpPr>
            <p:spPr bwMode="auto">
              <a:xfrm>
                <a:off x="3584576" y="2112963"/>
                <a:ext cx="627063" cy="1682750"/>
              </a:xfrm>
              <a:custGeom>
                <a:gdLst>
                  <a:gd fmla="*/ 125 w 167" name="T0"/>
                  <a:gd fmla="*/ 0 h 448" name="T1"/>
                  <a:gd fmla="*/ 41 w 167" name="T2"/>
                  <a:gd fmla="*/ 0 h 448" name="T3"/>
                  <a:gd fmla="*/ 0 w 167" name="T4"/>
                  <a:gd fmla="*/ 40 h 448" name="T5"/>
                  <a:gd fmla="*/ 0 w 167" name="T6"/>
                  <a:gd fmla="*/ 407 h 448" name="T7"/>
                  <a:gd fmla="*/ 41 w 167" name="T8"/>
                  <a:gd fmla="*/ 448 h 448" name="T9"/>
                  <a:gd fmla="*/ 125 w 167" name="T10"/>
                  <a:gd fmla="*/ 448 h 448" name="T11"/>
                  <a:gd fmla="*/ 167 w 167" name="T12"/>
                  <a:gd fmla="*/ 407 h 448" name="T13"/>
                  <a:gd fmla="*/ 167 w 167" name="T14"/>
                  <a:gd fmla="*/ 40 h 448" name="T15"/>
                  <a:gd fmla="*/ 125 w 167" name="T16"/>
                  <a:gd fmla="*/ 0 h 44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48" w="167">
                    <a:moveTo>
                      <a:pt x="125" y="0"/>
                    </a:moveTo>
                    <a:cubicBezTo>
                      <a:pt x="41" y="0"/>
                      <a:pt x="41" y="0"/>
                      <a:pt x="41" y="0"/>
                    </a:cubicBezTo>
                    <a:cubicBezTo>
                      <a:pt x="18" y="0"/>
                      <a:pt x="0" y="18"/>
                      <a:pt x="0" y="40"/>
                    </a:cubicBezTo>
                    <a:cubicBezTo>
                      <a:pt x="0" y="407"/>
                      <a:pt x="0" y="407"/>
                      <a:pt x="0" y="407"/>
                    </a:cubicBezTo>
                    <a:cubicBezTo>
                      <a:pt x="0" y="430"/>
                      <a:pt x="18" y="448"/>
                      <a:pt x="41" y="448"/>
                    </a:cubicBezTo>
                    <a:cubicBezTo>
                      <a:pt x="125" y="448"/>
                      <a:pt x="125" y="448"/>
                      <a:pt x="125" y="448"/>
                    </a:cubicBezTo>
                    <a:cubicBezTo>
                      <a:pt x="148" y="448"/>
                      <a:pt x="167" y="430"/>
                      <a:pt x="167" y="407"/>
                    </a:cubicBezTo>
                    <a:cubicBezTo>
                      <a:pt x="167" y="40"/>
                      <a:pt x="167" y="40"/>
                      <a:pt x="167" y="40"/>
                    </a:cubicBezTo>
                    <a:cubicBezTo>
                      <a:pt x="167" y="18"/>
                      <a:pt x="148" y="0"/>
                      <a:pt x="125" y="0"/>
                    </a:cubicBezTo>
                    <a:close/>
                  </a:path>
                </a:pathLst>
              </a:custGeom>
              <a:grpFill/>
              <a:ln>
                <a:noFill/>
              </a:ln>
              <a:extLst>
                <a:ext uri="{91240B29-F687-4f45-9708-019B960494DF}">
                  <a14:hiddenLine xmlns:lc="http://schemas.openxmlformats.org/drawingml/2006/lockedCanvas" w="9525">
                    <a:solidFill>
                      <a:srgbClr val="000000"/>
                    </a:solidFill>
                    <a:round/>
                    <a:headEnd/>
                    <a:tailEnd/>
                  </a14:hiddenLine>
                </a:ext>
              </a:extLst>
            </p:spPr>
            <p:txBody>
              <a:bodyPr anchor="ctr"/>
              <a:lstStyle/>
              <a:p>
                <a:pPr algn="ctr"/>
                <a:endParaRPr sz="2400">
                  <a:cs typeface="+mn-ea"/>
                  <a:sym typeface="+mn-lt"/>
                </a:endParaRPr>
              </a:p>
            </p:txBody>
          </p:sp>
          <p:sp>
            <p:nvSpPr>
              <p:cNvPr id="17" name="Freeform: Shape 40">
                <a:extLst>
                  <a:ext uri="{FF2B5EF4-FFF2-40B4-BE49-F238E27FC236}">
                    <a16:creationId xmlns:a16="http://schemas.microsoft.com/office/drawing/2014/main" id="{59E7C93B-2FAF-41DB-A009-00846C0D5B4E}"/>
                  </a:ext>
                </a:extLst>
              </p:cNvPr>
              <p:cNvSpPr/>
              <p:nvPr/>
            </p:nvSpPr>
            <p:spPr bwMode="auto">
              <a:xfrm>
                <a:off x="1474788" y="1687513"/>
                <a:ext cx="633413" cy="2108200"/>
              </a:xfrm>
              <a:custGeom>
                <a:gdLst>
                  <a:gd fmla="*/ 127 w 169" name="T0"/>
                  <a:gd fmla="*/ 0 h 561" name="T1"/>
                  <a:gd fmla="*/ 43 w 169" name="T2"/>
                  <a:gd fmla="*/ 0 h 561" name="T3"/>
                  <a:gd fmla="*/ 0 w 169" name="T4"/>
                  <a:gd fmla="*/ 40 h 561" name="T5"/>
                  <a:gd fmla="*/ 0 w 169" name="T6"/>
                  <a:gd fmla="*/ 521 h 561" name="T7"/>
                  <a:gd fmla="*/ 43 w 169" name="T8"/>
                  <a:gd fmla="*/ 561 h 561" name="T9"/>
                  <a:gd fmla="*/ 127 w 169" name="T10"/>
                  <a:gd fmla="*/ 561 h 561" name="T11"/>
                  <a:gd fmla="*/ 169 w 169" name="T12"/>
                  <a:gd fmla="*/ 521 h 561" name="T13"/>
                  <a:gd fmla="*/ 169 w 169" name="T14"/>
                  <a:gd fmla="*/ 40 h 561" name="T15"/>
                  <a:gd fmla="*/ 127 w 169" name="T16"/>
                  <a:gd fmla="*/ 0 h 56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61" w="169">
                    <a:moveTo>
                      <a:pt x="127" y="0"/>
                    </a:moveTo>
                    <a:cubicBezTo>
                      <a:pt x="43" y="0"/>
                      <a:pt x="43" y="0"/>
                      <a:pt x="43" y="0"/>
                    </a:cubicBezTo>
                    <a:cubicBezTo>
                      <a:pt x="19" y="0"/>
                      <a:pt x="0" y="18"/>
                      <a:pt x="0" y="40"/>
                    </a:cubicBezTo>
                    <a:cubicBezTo>
                      <a:pt x="0" y="521"/>
                      <a:pt x="0" y="521"/>
                      <a:pt x="0" y="521"/>
                    </a:cubicBezTo>
                    <a:cubicBezTo>
                      <a:pt x="0" y="543"/>
                      <a:pt x="19" y="561"/>
                      <a:pt x="43" y="561"/>
                    </a:cubicBezTo>
                    <a:cubicBezTo>
                      <a:pt x="127" y="561"/>
                      <a:pt x="127" y="561"/>
                      <a:pt x="127" y="561"/>
                    </a:cubicBezTo>
                    <a:cubicBezTo>
                      <a:pt x="150" y="561"/>
                      <a:pt x="169" y="543"/>
                      <a:pt x="169" y="521"/>
                    </a:cubicBezTo>
                    <a:cubicBezTo>
                      <a:pt x="169" y="40"/>
                      <a:pt x="169" y="40"/>
                      <a:pt x="169" y="40"/>
                    </a:cubicBezTo>
                    <a:cubicBezTo>
                      <a:pt x="169" y="18"/>
                      <a:pt x="150" y="0"/>
                      <a:pt x="127" y="0"/>
                    </a:cubicBezTo>
                    <a:close/>
                  </a:path>
                </a:pathLst>
              </a:custGeom>
              <a:grpFill/>
              <a:ln>
                <a:noFill/>
              </a:ln>
              <a:extLst>
                <a:ext uri="{91240B29-F687-4f45-9708-019B960494DF}">
                  <a14:hiddenLine xmlns:lc="http://schemas.openxmlformats.org/drawingml/2006/lockedCanvas" w="9525">
                    <a:solidFill>
                      <a:srgbClr val="000000"/>
                    </a:solidFill>
                    <a:round/>
                    <a:headEnd/>
                    <a:tailEnd/>
                  </a14:hiddenLine>
                </a:ext>
              </a:extLst>
            </p:spPr>
            <p:txBody>
              <a:bodyPr anchor="ctr"/>
              <a:lstStyle/>
              <a:p>
                <a:pPr algn="ctr"/>
                <a:endParaRPr sz="2400">
                  <a:cs typeface="+mn-ea"/>
                  <a:sym typeface="+mn-lt"/>
                </a:endParaRPr>
              </a:p>
            </p:txBody>
          </p:sp>
        </p:grpSp>
      </p:grpSp>
      <p:sp>
        <p:nvSpPr>
          <p:cNvPr id="20" name="Freeform: Shape 8">
            <a:extLst>
              <a:ext uri="{FF2B5EF4-FFF2-40B4-BE49-F238E27FC236}">
                <a16:creationId xmlns:a16="http://schemas.microsoft.com/office/drawing/2014/main" id="{3BCC4B56-BE30-4415-970F-AFAEA9DDE8DA}"/>
              </a:ext>
            </a:extLst>
          </p:cNvPr>
          <p:cNvSpPr/>
          <p:nvPr/>
        </p:nvSpPr>
        <p:spPr>
          <a:xfrm>
            <a:off x="8021958" y="2567224"/>
            <a:ext cx="2667452" cy="379397"/>
          </a:xfrm>
          <a:custGeom>
            <a:gdLst>
              <a:gd fmla="*/ 0 w 2604980" name="connsiteX0"/>
              <a:gd fmla="*/ 0 h 529458" name="connsiteY0"/>
              <a:gd fmla="*/ 2516735 w 2604980" name="connsiteX1"/>
              <a:gd fmla="*/ 0 h 529458" name="connsiteY1"/>
              <a:gd fmla="*/ 2604980 w 2604980" name="connsiteX2"/>
              <a:gd fmla="*/ 88245 h 529458" name="connsiteY2"/>
              <a:gd fmla="*/ 2604980 w 2604980" name="connsiteX3"/>
              <a:gd fmla="*/ 441213 h 529458" name="connsiteY3"/>
              <a:gd fmla="*/ 2516735 w 2604980" name="connsiteX4"/>
              <a:gd fmla="*/ 529458 h 529458" name="connsiteY4"/>
              <a:gd fmla="*/ 0 w 2604980" name="connsiteX5"/>
              <a:gd fmla="*/ 529458 h 52945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29458" w="2604980">
                <a:moveTo>
                  <a:pt x="0" y="0"/>
                </a:moveTo>
                <a:lnTo>
                  <a:pt x="2516735" y="0"/>
                </a:lnTo>
                <a:cubicBezTo>
                  <a:pt x="2565471" y="0"/>
                  <a:pt x="2604980" y="39509"/>
                  <a:pt x="2604980" y="88245"/>
                </a:cubicBezTo>
                <a:lnTo>
                  <a:pt x="2604980" y="441213"/>
                </a:lnTo>
                <a:cubicBezTo>
                  <a:pt x="2604980" y="489949"/>
                  <a:pt x="2565471" y="529458"/>
                  <a:pt x="2516735" y="529458"/>
                </a:cubicBezTo>
                <a:lnTo>
                  <a:pt x="0" y="529458"/>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wrap="none">
            <a:normAutofit/>
          </a:bodyPr>
          <a:lstStyle/>
          <a:p>
            <a:pPr algn="ctr"/>
            <a:endParaRPr altLang="en-US" lang="zh-CN" sz="2400">
              <a:cs typeface="+mn-ea"/>
              <a:sym typeface="+mn-lt"/>
            </a:endParaRPr>
          </a:p>
        </p:txBody>
      </p:sp>
      <p:sp>
        <p:nvSpPr>
          <p:cNvPr id="21" name="Freeform: Shape 9">
            <a:extLst>
              <a:ext uri="{FF2B5EF4-FFF2-40B4-BE49-F238E27FC236}">
                <a16:creationId xmlns:a16="http://schemas.microsoft.com/office/drawing/2014/main" id="{828545F2-CCA9-4FED-81B0-9B1DD23A2D4F}"/>
              </a:ext>
            </a:extLst>
          </p:cNvPr>
          <p:cNvSpPr/>
          <p:nvPr/>
        </p:nvSpPr>
        <p:spPr>
          <a:xfrm rot="16200000">
            <a:off x="7831976" y="2756638"/>
            <a:ext cx="139481" cy="240484"/>
          </a:xfrm>
          <a:custGeom>
            <a:gdLst>
              <a:gd fmla="*/ 194649 w 194649" name="connsiteX0"/>
              <a:gd fmla="*/ 335602 h 335602" name="connsiteY0"/>
              <a:gd fmla="*/ 0 w 194649" name="connsiteX1"/>
              <a:gd fmla="*/ 335602 h 335602" name="connsiteY1"/>
              <a:gd fmla="*/ 0 w 194649" name="connsiteX2"/>
              <a:gd fmla="*/ 0 h 335602" name="connsiteY2"/>
            </a:gdLst>
            <a:cxnLst>
              <a:cxn ang="0">
                <a:pos x="connsiteX0" y="connsiteY0"/>
              </a:cxn>
              <a:cxn ang="0">
                <a:pos x="connsiteX1" y="connsiteY1"/>
              </a:cxn>
              <a:cxn ang="0">
                <a:pos x="connsiteX2" y="connsiteY2"/>
              </a:cxn>
            </a:cxnLst>
            <a:rect b="b" l="l" r="r" t="t"/>
            <a:pathLst>
              <a:path h="335602" w="194649">
                <a:moveTo>
                  <a:pt x="194649" y="335602"/>
                </a:moveTo>
                <a:lnTo>
                  <a:pt x="0" y="335602"/>
                </a:lnTo>
                <a:lnTo>
                  <a:pt x="0" y="0"/>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cs typeface="+mn-ea"/>
              <a:sym typeface="+mn-lt"/>
            </a:endParaRPr>
          </a:p>
        </p:txBody>
      </p:sp>
      <p:sp>
        <p:nvSpPr>
          <p:cNvPr id="22" name="Freeform: Shape 6">
            <a:extLst>
              <a:ext uri="{FF2B5EF4-FFF2-40B4-BE49-F238E27FC236}">
                <a16:creationId xmlns:a16="http://schemas.microsoft.com/office/drawing/2014/main" id="{C0743B01-B409-4385-B25D-FB5EA8E50460}"/>
              </a:ext>
            </a:extLst>
          </p:cNvPr>
          <p:cNvSpPr/>
          <p:nvPr/>
        </p:nvSpPr>
        <p:spPr>
          <a:xfrm rot="16200000">
            <a:off x="7841738" y="2888721"/>
            <a:ext cx="139481" cy="240484"/>
          </a:xfrm>
          <a:custGeom>
            <a:gdLst>
              <a:gd fmla="*/ 194651 w 194651" name="connsiteX0"/>
              <a:gd fmla="*/ 1 h 335603" name="connsiteY0"/>
              <a:gd fmla="*/ 194651 w 194651" name="connsiteX1"/>
              <a:gd fmla="*/ 335603 h 335603" name="connsiteY1"/>
              <a:gd fmla="*/ 0 w 194651" name="connsiteX2"/>
              <a:gd fmla="*/ 335603 h 335603" name="connsiteY2"/>
              <a:gd fmla="*/ 194650 w 194651" name="connsiteX3"/>
              <a:gd fmla="*/ 0 h 335603" name="connsiteY3"/>
            </a:gdLst>
            <a:cxnLst>
              <a:cxn ang="0">
                <a:pos x="connsiteX0" y="connsiteY0"/>
              </a:cxn>
              <a:cxn ang="0">
                <a:pos x="connsiteX1" y="connsiteY1"/>
              </a:cxn>
              <a:cxn ang="0">
                <a:pos x="connsiteX2" y="connsiteY2"/>
              </a:cxn>
              <a:cxn ang="0">
                <a:pos x="connsiteX3" y="connsiteY3"/>
              </a:cxn>
            </a:cxnLst>
            <a:rect b="b" l="l" r="r" t="t"/>
            <a:pathLst>
              <a:path h="335603" w="194651">
                <a:moveTo>
                  <a:pt x="194651" y="1"/>
                </a:moveTo>
                <a:lnTo>
                  <a:pt x="194651" y="335603"/>
                </a:lnTo>
                <a:lnTo>
                  <a:pt x="0" y="335603"/>
                </a:lnTo>
                <a:lnTo>
                  <a:pt x="194650" y="0"/>
                </a:lnTo>
                <a:close/>
              </a:path>
            </a:pathLst>
          </a:cu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cs typeface="+mn-ea"/>
              <a:sym typeface="+mn-lt"/>
            </a:endParaRPr>
          </a:p>
        </p:txBody>
      </p:sp>
      <p:sp>
        <p:nvSpPr>
          <p:cNvPr id="23" name="Freeform: Shape 7">
            <a:extLst>
              <a:ext uri="{FF2B5EF4-FFF2-40B4-BE49-F238E27FC236}">
                <a16:creationId xmlns:a16="http://schemas.microsoft.com/office/drawing/2014/main" id="{C9C0BAE3-5D20-4F36-87F5-8366E6DCCFF9}"/>
              </a:ext>
            </a:extLst>
          </p:cNvPr>
          <p:cNvSpPr/>
          <p:nvPr/>
        </p:nvSpPr>
        <p:spPr>
          <a:xfrm>
            <a:off x="8031720" y="2939223"/>
            <a:ext cx="2667452" cy="379397"/>
          </a:xfrm>
          <a:custGeom>
            <a:gdLst>
              <a:gd fmla="*/ 0 w 2604980" name="connsiteX0"/>
              <a:gd fmla="*/ 0 h 529458" name="connsiteY0"/>
              <a:gd fmla="*/ 2516735 w 2604980" name="connsiteX1"/>
              <a:gd fmla="*/ 0 h 529458" name="connsiteY1"/>
              <a:gd fmla="*/ 2604980 w 2604980" name="connsiteX2"/>
              <a:gd fmla="*/ 88245 h 529458" name="connsiteY2"/>
              <a:gd fmla="*/ 2604980 w 2604980" name="connsiteX3"/>
              <a:gd fmla="*/ 441213 h 529458" name="connsiteY3"/>
              <a:gd fmla="*/ 2516735 w 2604980" name="connsiteX4"/>
              <a:gd fmla="*/ 529458 h 529458" name="connsiteY4"/>
              <a:gd fmla="*/ 0 w 2604980" name="connsiteX5"/>
              <a:gd fmla="*/ 529458 h 52945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29458" w="2604980">
                <a:moveTo>
                  <a:pt x="0" y="0"/>
                </a:moveTo>
                <a:lnTo>
                  <a:pt x="2516735" y="0"/>
                </a:lnTo>
                <a:cubicBezTo>
                  <a:pt x="2565471" y="0"/>
                  <a:pt x="2604980" y="39509"/>
                  <a:pt x="2604980" y="88245"/>
                </a:cubicBezTo>
                <a:lnTo>
                  <a:pt x="2604980" y="441213"/>
                </a:lnTo>
                <a:cubicBezTo>
                  <a:pt x="2604980" y="489949"/>
                  <a:pt x="2565471" y="529458"/>
                  <a:pt x="2516735" y="529458"/>
                </a:cubicBezTo>
                <a:lnTo>
                  <a:pt x="0" y="529458"/>
                </a:lnTo>
                <a:close/>
              </a:path>
            </a:pathLst>
          </a:custGeom>
          <a:no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wrap="none">
            <a:normAutofit/>
          </a:bodyPr>
          <a:lstStyle/>
          <a:p>
            <a:pPr algn="ctr"/>
            <a:endParaRPr altLang="en-US" lang="zh-CN" sz="2400">
              <a:cs typeface="+mn-ea"/>
              <a:sym typeface="+mn-lt"/>
            </a:endParaRPr>
          </a:p>
        </p:txBody>
      </p:sp>
      <p:grpSp>
        <p:nvGrpSpPr>
          <p:cNvPr id="24" name="Group 33">
            <a:extLst>
              <a:ext uri="{FF2B5EF4-FFF2-40B4-BE49-F238E27FC236}">
                <a16:creationId xmlns:a16="http://schemas.microsoft.com/office/drawing/2014/main" id="{AF73AA31-1EC0-428C-AC89-42680DFAF8BB}"/>
              </a:ext>
            </a:extLst>
          </p:cNvPr>
          <p:cNvGrpSpPr/>
          <p:nvPr/>
        </p:nvGrpSpPr>
        <p:grpSpPr>
          <a:xfrm>
            <a:off x="6668227" y="2756922"/>
            <a:ext cx="404441" cy="269684"/>
            <a:chOff x="1474788" y="1266826"/>
            <a:chExt cx="3792538" cy="2528888"/>
          </a:xfrm>
          <a:solidFill>
            <a:schemeClr val="bg1"/>
          </a:solidFill>
        </p:grpSpPr>
        <p:sp>
          <p:nvSpPr>
            <p:cNvPr id="25" name="Freeform: Shape 37">
              <a:extLst>
                <a:ext uri="{FF2B5EF4-FFF2-40B4-BE49-F238E27FC236}">
                  <a16:creationId xmlns:a16="http://schemas.microsoft.com/office/drawing/2014/main" id="{78859C89-5C8A-4E2D-AE8F-DA588611A382}"/>
                </a:ext>
              </a:extLst>
            </p:cNvPr>
            <p:cNvSpPr/>
            <p:nvPr/>
          </p:nvSpPr>
          <p:spPr bwMode="auto">
            <a:xfrm>
              <a:off x="2528888" y="2533651"/>
              <a:ext cx="628650" cy="1262063"/>
            </a:xfrm>
            <a:custGeom>
              <a:gdLst>
                <a:gd fmla="*/ 125 w 167" name="T0"/>
                <a:gd fmla="*/ 0 h 336" name="T1"/>
                <a:gd fmla="*/ 42 w 167" name="T2"/>
                <a:gd fmla="*/ 0 h 336" name="T3"/>
                <a:gd fmla="*/ 0 w 167" name="T4"/>
                <a:gd fmla="*/ 42 h 336" name="T5"/>
                <a:gd fmla="*/ 0 w 167" name="T6"/>
                <a:gd fmla="*/ 294 h 336" name="T7"/>
                <a:gd fmla="*/ 42 w 167" name="T8"/>
                <a:gd fmla="*/ 336 h 336" name="T9"/>
                <a:gd fmla="*/ 125 w 167" name="T10"/>
                <a:gd fmla="*/ 336 h 336" name="T11"/>
                <a:gd fmla="*/ 167 w 167" name="T12"/>
                <a:gd fmla="*/ 294 h 336" name="T13"/>
                <a:gd fmla="*/ 167 w 167" name="T14"/>
                <a:gd fmla="*/ 42 h 336" name="T15"/>
                <a:gd fmla="*/ 125 w 167" name="T16"/>
                <a:gd fmla="*/ 0 h 33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36" w="167">
                  <a:moveTo>
                    <a:pt x="125" y="0"/>
                  </a:moveTo>
                  <a:cubicBezTo>
                    <a:pt x="42" y="0"/>
                    <a:pt x="42" y="0"/>
                    <a:pt x="42" y="0"/>
                  </a:cubicBezTo>
                  <a:cubicBezTo>
                    <a:pt x="19" y="0"/>
                    <a:pt x="0" y="18"/>
                    <a:pt x="0" y="42"/>
                  </a:cubicBezTo>
                  <a:cubicBezTo>
                    <a:pt x="0" y="294"/>
                    <a:pt x="0" y="294"/>
                    <a:pt x="0" y="294"/>
                  </a:cubicBezTo>
                  <a:cubicBezTo>
                    <a:pt x="0" y="317"/>
                    <a:pt x="19" y="336"/>
                    <a:pt x="42" y="336"/>
                  </a:cubicBezTo>
                  <a:cubicBezTo>
                    <a:pt x="125" y="336"/>
                    <a:pt x="125" y="336"/>
                    <a:pt x="125" y="336"/>
                  </a:cubicBezTo>
                  <a:cubicBezTo>
                    <a:pt x="148" y="336"/>
                    <a:pt x="167" y="317"/>
                    <a:pt x="167" y="294"/>
                  </a:cubicBezTo>
                  <a:cubicBezTo>
                    <a:pt x="167" y="42"/>
                    <a:pt x="167" y="42"/>
                    <a:pt x="167" y="42"/>
                  </a:cubicBezTo>
                  <a:cubicBezTo>
                    <a:pt x="167" y="18"/>
                    <a:pt x="148" y="0"/>
                    <a:pt x="125" y="0"/>
                  </a:cubicBezTo>
                  <a:close/>
                </a:path>
              </a:pathLst>
            </a:custGeom>
            <a:grpFill/>
            <a:ln>
              <a:noFill/>
            </a:ln>
            <a:extLst>
              <a:ext uri="{91240B29-F687-4f45-9708-019B960494DF}">
                <a14:hiddenLine xmlns:lc="http://schemas.openxmlformats.org/drawingml/2006/lockedCanvas" w="9525">
                  <a:solidFill>
                    <a:srgbClr val="000000"/>
                  </a:solidFill>
                  <a:round/>
                  <a:headEnd/>
                  <a:tailEnd/>
                </a14:hiddenLine>
              </a:ext>
            </a:extLst>
          </p:spPr>
          <p:txBody>
            <a:bodyPr anchor="ctr"/>
            <a:lstStyle/>
            <a:p>
              <a:pPr algn="ctr"/>
              <a:endParaRPr sz="2400">
                <a:cs typeface="+mn-ea"/>
                <a:sym typeface="+mn-lt"/>
              </a:endParaRPr>
            </a:p>
          </p:txBody>
        </p:sp>
        <p:sp>
          <p:nvSpPr>
            <p:cNvPr id="26" name="Freeform: Shape 38">
              <a:extLst>
                <a:ext uri="{FF2B5EF4-FFF2-40B4-BE49-F238E27FC236}">
                  <a16:creationId xmlns:a16="http://schemas.microsoft.com/office/drawing/2014/main" id="{0360E492-7ADF-4290-8F7B-54FD639AFDBE}"/>
                </a:ext>
              </a:extLst>
            </p:cNvPr>
            <p:cNvSpPr/>
            <p:nvPr/>
          </p:nvSpPr>
          <p:spPr bwMode="auto">
            <a:xfrm>
              <a:off x="4632326" y="1266826"/>
              <a:ext cx="635000" cy="2528888"/>
            </a:xfrm>
            <a:custGeom>
              <a:gdLst>
                <a:gd fmla="*/ 126 w 169" name="T0"/>
                <a:gd fmla="*/ 0 h 673" name="T1"/>
                <a:gd fmla="*/ 42 w 169" name="T2"/>
                <a:gd fmla="*/ 0 h 673" name="T3"/>
                <a:gd fmla="*/ 0 w 169" name="T4"/>
                <a:gd fmla="*/ 41 h 673" name="T5"/>
                <a:gd fmla="*/ 0 w 169" name="T6"/>
                <a:gd fmla="*/ 632 h 673" name="T7"/>
                <a:gd fmla="*/ 42 w 169" name="T8"/>
                <a:gd fmla="*/ 673 h 673" name="T9"/>
                <a:gd fmla="*/ 126 w 169" name="T10"/>
                <a:gd fmla="*/ 673 h 673" name="T11"/>
                <a:gd fmla="*/ 169 w 169" name="T12"/>
                <a:gd fmla="*/ 632 h 673" name="T13"/>
                <a:gd fmla="*/ 169 w 169" name="T14"/>
                <a:gd fmla="*/ 41 h 673" name="T15"/>
                <a:gd fmla="*/ 126 w 169" name="T16"/>
                <a:gd fmla="*/ 0 h 67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73" w="169">
                  <a:moveTo>
                    <a:pt x="126" y="0"/>
                  </a:moveTo>
                  <a:cubicBezTo>
                    <a:pt x="42" y="0"/>
                    <a:pt x="42" y="0"/>
                    <a:pt x="42" y="0"/>
                  </a:cubicBezTo>
                  <a:cubicBezTo>
                    <a:pt x="19" y="0"/>
                    <a:pt x="0" y="19"/>
                    <a:pt x="0" y="41"/>
                  </a:cubicBezTo>
                  <a:cubicBezTo>
                    <a:pt x="0" y="632"/>
                    <a:pt x="0" y="632"/>
                    <a:pt x="0" y="632"/>
                  </a:cubicBezTo>
                  <a:cubicBezTo>
                    <a:pt x="0" y="655"/>
                    <a:pt x="19" y="673"/>
                    <a:pt x="42" y="673"/>
                  </a:cubicBezTo>
                  <a:cubicBezTo>
                    <a:pt x="126" y="673"/>
                    <a:pt x="126" y="673"/>
                    <a:pt x="126" y="673"/>
                  </a:cubicBezTo>
                  <a:cubicBezTo>
                    <a:pt x="150" y="673"/>
                    <a:pt x="169" y="655"/>
                    <a:pt x="169" y="632"/>
                  </a:cubicBezTo>
                  <a:cubicBezTo>
                    <a:pt x="169" y="41"/>
                    <a:pt x="169" y="41"/>
                    <a:pt x="169" y="41"/>
                  </a:cubicBezTo>
                  <a:cubicBezTo>
                    <a:pt x="169" y="19"/>
                    <a:pt x="150" y="0"/>
                    <a:pt x="126" y="0"/>
                  </a:cubicBezTo>
                  <a:close/>
                </a:path>
              </a:pathLst>
            </a:custGeom>
            <a:grpFill/>
            <a:ln>
              <a:noFill/>
            </a:ln>
            <a:extLst>
              <a:ext uri="{91240B29-F687-4f45-9708-019B960494DF}">
                <a14:hiddenLine xmlns:lc="http://schemas.openxmlformats.org/drawingml/2006/lockedCanvas" w="9525">
                  <a:solidFill>
                    <a:srgbClr val="000000"/>
                  </a:solidFill>
                  <a:round/>
                  <a:headEnd/>
                  <a:tailEnd/>
                </a14:hiddenLine>
              </a:ext>
            </a:extLst>
          </p:spPr>
          <p:txBody>
            <a:bodyPr anchor="ctr"/>
            <a:lstStyle/>
            <a:p>
              <a:pPr algn="ctr"/>
              <a:endParaRPr sz="2400">
                <a:cs typeface="+mn-ea"/>
                <a:sym typeface="+mn-lt"/>
              </a:endParaRPr>
            </a:p>
          </p:txBody>
        </p:sp>
        <p:sp>
          <p:nvSpPr>
            <p:cNvPr id="27" name="Freeform: Shape 39">
              <a:extLst>
                <a:ext uri="{FF2B5EF4-FFF2-40B4-BE49-F238E27FC236}">
                  <a16:creationId xmlns:a16="http://schemas.microsoft.com/office/drawing/2014/main" id="{0B9F088D-9B94-4902-9964-11A2BC97CA40}"/>
                </a:ext>
              </a:extLst>
            </p:cNvPr>
            <p:cNvSpPr/>
            <p:nvPr/>
          </p:nvSpPr>
          <p:spPr bwMode="auto">
            <a:xfrm>
              <a:off x="3584576" y="2112963"/>
              <a:ext cx="627063" cy="1682750"/>
            </a:xfrm>
            <a:custGeom>
              <a:gdLst>
                <a:gd fmla="*/ 125 w 167" name="T0"/>
                <a:gd fmla="*/ 0 h 448" name="T1"/>
                <a:gd fmla="*/ 41 w 167" name="T2"/>
                <a:gd fmla="*/ 0 h 448" name="T3"/>
                <a:gd fmla="*/ 0 w 167" name="T4"/>
                <a:gd fmla="*/ 40 h 448" name="T5"/>
                <a:gd fmla="*/ 0 w 167" name="T6"/>
                <a:gd fmla="*/ 407 h 448" name="T7"/>
                <a:gd fmla="*/ 41 w 167" name="T8"/>
                <a:gd fmla="*/ 448 h 448" name="T9"/>
                <a:gd fmla="*/ 125 w 167" name="T10"/>
                <a:gd fmla="*/ 448 h 448" name="T11"/>
                <a:gd fmla="*/ 167 w 167" name="T12"/>
                <a:gd fmla="*/ 407 h 448" name="T13"/>
                <a:gd fmla="*/ 167 w 167" name="T14"/>
                <a:gd fmla="*/ 40 h 448" name="T15"/>
                <a:gd fmla="*/ 125 w 167" name="T16"/>
                <a:gd fmla="*/ 0 h 44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48" w="167">
                  <a:moveTo>
                    <a:pt x="125" y="0"/>
                  </a:moveTo>
                  <a:cubicBezTo>
                    <a:pt x="41" y="0"/>
                    <a:pt x="41" y="0"/>
                    <a:pt x="41" y="0"/>
                  </a:cubicBezTo>
                  <a:cubicBezTo>
                    <a:pt x="18" y="0"/>
                    <a:pt x="0" y="18"/>
                    <a:pt x="0" y="40"/>
                  </a:cubicBezTo>
                  <a:cubicBezTo>
                    <a:pt x="0" y="407"/>
                    <a:pt x="0" y="407"/>
                    <a:pt x="0" y="407"/>
                  </a:cubicBezTo>
                  <a:cubicBezTo>
                    <a:pt x="0" y="430"/>
                    <a:pt x="18" y="448"/>
                    <a:pt x="41" y="448"/>
                  </a:cubicBezTo>
                  <a:cubicBezTo>
                    <a:pt x="125" y="448"/>
                    <a:pt x="125" y="448"/>
                    <a:pt x="125" y="448"/>
                  </a:cubicBezTo>
                  <a:cubicBezTo>
                    <a:pt x="148" y="448"/>
                    <a:pt x="167" y="430"/>
                    <a:pt x="167" y="407"/>
                  </a:cubicBezTo>
                  <a:cubicBezTo>
                    <a:pt x="167" y="40"/>
                    <a:pt x="167" y="40"/>
                    <a:pt x="167" y="40"/>
                  </a:cubicBezTo>
                  <a:cubicBezTo>
                    <a:pt x="167" y="18"/>
                    <a:pt x="148" y="0"/>
                    <a:pt x="125" y="0"/>
                  </a:cubicBezTo>
                  <a:close/>
                </a:path>
              </a:pathLst>
            </a:custGeom>
            <a:grpFill/>
            <a:ln>
              <a:noFill/>
            </a:ln>
            <a:extLst>
              <a:ext uri="{91240B29-F687-4f45-9708-019B960494DF}">
                <a14:hiddenLine xmlns:lc="http://schemas.openxmlformats.org/drawingml/2006/lockedCanvas" w="9525">
                  <a:solidFill>
                    <a:srgbClr val="000000"/>
                  </a:solidFill>
                  <a:round/>
                  <a:headEnd/>
                  <a:tailEnd/>
                </a14:hiddenLine>
              </a:ext>
            </a:extLst>
          </p:spPr>
          <p:txBody>
            <a:bodyPr anchor="ctr"/>
            <a:lstStyle/>
            <a:p>
              <a:pPr algn="ctr"/>
              <a:endParaRPr sz="2400">
                <a:cs typeface="+mn-ea"/>
                <a:sym typeface="+mn-lt"/>
              </a:endParaRPr>
            </a:p>
          </p:txBody>
        </p:sp>
        <p:sp>
          <p:nvSpPr>
            <p:cNvPr id="28" name="Freeform: Shape 40">
              <a:extLst>
                <a:ext uri="{FF2B5EF4-FFF2-40B4-BE49-F238E27FC236}">
                  <a16:creationId xmlns:a16="http://schemas.microsoft.com/office/drawing/2014/main" id="{BB7B3923-BF2B-43E5-85A3-C2F94C8D2C3D}"/>
                </a:ext>
              </a:extLst>
            </p:cNvPr>
            <p:cNvSpPr/>
            <p:nvPr/>
          </p:nvSpPr>
          <p:spPr bwMode="auto">
            <a:xfrm>
              <a:off x="1474788" y="1687513"/>
              <a:ext cx="633413" cy="2108200"/>
            </a:xfrm>
            <a:custGeom>
              <a:gdLst>
                <a:gd fmla="*/ 127 w 169" name="T0"/>
                <a:gd fmla="*/ 0 h 561" name="T1"/>
                <a:gd fmla="*/ 43 w 169" name="T2"/>
                <a:gd fmla="*/ 0 h 561" name="T3"/>
                <a:gd fmla="*/ 0 w 169" name="T4"/>
                <a:gd fmla="*/ 40 h 561" name="T5"/>
                <a:gd fmla="*/ 0 w 169" name="T6"/>
                <a:gd fmla="*/ 521 h 561" name="T7"/>
                <a:gd fmla="*/ 43 w 169" name="T8"/>
                <a:gd fmla="*/ 561 h 561" name="T9"/>
                <a:gd fmla="*/ 127 w 169" name="T10"/>
                <a:gd fmla="*/ 561 h 561" name="T11"/>
                <a:gd fmla="*/ 169 w 169" name="T12"/>
                <a:gd fmla="*/ 521 h 561" name="T13"/>
                <a:gd fmla="*/ 169 w 169" name="T14"/>
                <a:gd fmla="*/ 40 h 561" name="T15"/>
                <a:gd fmla="*/ 127 w 169" name="T16"/>
                <a:gd fmla="*/ 0 h 56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61" w="169">
                  <a:moveTo>
                    <a:pt x="127" y="0"/>
                  </a:moveTo>
                  <a:cubicBezTo>
                    <a:pt x="43" y="0"/>
                    <a:pt x="43" y="0"/>
                    <a:pt x="43" y="0"/>
                  </a:cubicBezTo>
                  <a:cubicBezTo>
                    <a:pt x="19" y="0"/>
                    <a:pt x="0" y="18"/>
                    <a:pt x="0" y="40"/>
                  </a:cubicBezTo>
                  <a:cubicBezTo>
                    <a:pt x="0" y="521"/>
                    <a:pt x="0" y="521"/>
                    <a:pt x="0" y="521"/>
                  </a:cubicBezTo>
                  <a:cubicBezTo>
                    <a:pt x="0" y="543"/>
                    <a:pt x="19" y="561"/>
                    <a:pt x="43" y="561"/>
                  </a:cubicBezTo>
                  <a:cubicBezTo>
                    <a:pt x="127" y="561"/>
                    <a:pt x="127" y="561"/>
                    <a:pt x="127" y="561"/>
                  </a:cubicBezTo>
                  <a:cubicBezTo>
                    <a:pt x="150" y="561"/>
                    <a:pt x="169" y="543"/>
                    <a:pt x="169" y="521"/>
                  </a:cubicBezTo>
                  <a:cubicBezTo>
                    <a:pt x="169" y="40"/>
                    <a:pt x="169" y="40"/>
                    <a:pt x="169" y="40"/>
                  </a:cubicBezTo>
                  <a:cubicBezTo>
                    <a:pt x="169" y="18"/>
                    <a:pt x="150" y="0"/>
                    <a:pt x="127" y="0"/>
                  </a:cubicBezTo>
                  <a:close/>
                </a:path>
              </a:pathLst>
            </a:custGeom>
            <a:grpFill/>
            <a:ln>
              <a:noFill/>
            </a:ln>
            <a:extLst>
              <a:ext uri="{91240B29-F687-4f45-9708-019B960494DF}">
                <a14:hiddenLine xmlns:lc="http://schemas.openxmlformats.org/drawingml/2006/lockedCanvas" w="9525">
                  <a:solidFill>
                    <a:srgbClr val="000000"/>
                  </a:solidFill>
                  <a:round/>
                  <a:headEnd/>
                  <a:tailEnd/>
                </a14:hiddenLine>
              </a:ext>
            </a:extLst>
          </p:spPr>
          <p:txBody>
            <a:bodyPr anchor="ctr"/>
            <a:lstStyle/>
            <a:p>
              <a:pPr algn="ctr"/>
              <a:endParaRPr sz="2400">
                <a:cs typeface="+mn-ea"/>
                <a:sym typeface="+mn-lt"/>
              </a:endParaRPr>
            </a:p>
          </p:txBody>
        </p:sp>
      </p:grpSp>
      <p:grpSp>
        <p:nvGrpSpPr>
          <p:cNvPr id="29" name="组合 28">
            <a:extLst>
              <a:ext uri="{FF2B5EF4-FFF2-40B4-BE49-F238E27FC236}">
                <a16:creationId xmlns:a16="http://schemas.microsoft.com/office/drawing/2014/main" id="{207A2FB9-4912-4B3F-823E-4A1A9EAFAEDE}"/>
              </a:ext>
            </a:extLst>
          </p:cNvPr>
          <p:cNvGrpSpPr/>
          <p:nvPr/>
        </p:nvGrpSpPr>
        <p:grpSpPr>
          <a:xfrm>
            <a:off x="6425000" y="2338114"/>
            <a:ext cx="1085298" cy="1085298"/>
            <a:chOff x="885898" y="1518229"/>
            <a:chExt cx="1355011" cy="1355011"/>
          </a:xfrm>
        </p:grpSpPr>
        <p:grpSp>
          <p:nvGrpSpPr>
            <p:cNvPr id="30" name="Group 21">
              <a:extLst>
                <a:ext uri="{FF2B5EF4-FFF2-40B4-BE49-F238E27FC236}">
                  <a16:creationId xmlns:a16="http://schemas.microsoft.com/office/drawing/2014/main" id="{244B3574-505B-4BC5-A795-E1550A50EDE8}"/>
                </a:ext>
              </a:extLst>
            </p:cNvPr>
            <p:cNvGrpSpPr/>
            <p:nvPr/>
          </p:nvGrpSpPr>
          <p:grpSpPr>
            <a:xfrm>
              <a:off x="885898" y="1518229"/>
              <a:ext cx="1355011" cy="1355011"/>
              <a:chOff x="484285" y="1616468"/>
              <a:chExt cx="2472584" cy="2472584"/>
            </a:xfrm>
          </p:grpSpPr>
          <p:sp>
            <p:nvSpPr>
              <p:cNvPr id="36" name="Freeform: Shape 22">
                <a:extLst>
                  <a:ext uri="{FF2B5EF4-FFF2-40B4-BE49-F238E27FC236}">
                    <a16:creationId xmlns:a16="http://schemas.microsoft.com/office/drawing/2014/main" id="{42E423D9-D355-4998-979F-774B3497DFA1}"/>
                  </a:ext>
                </a:extLst>
              </p:cNvPr>
              <p:cNvSpPr/>
              <p:nvPr/>
            </p:nvSpPr>
            <p:spPr bwMode="auto">
              <a:xfrm rot="4026370">
                <a:off x="484285" y="1616468"/>
                <a:ext cx="2472584" cy="2472584"/>
              </a:xfrm>
              <a:custGeom>
                <a:gdLst>
                  <a:gd fmla="*/ 2147483647 w 2622" name="T0"/>
                  <a:gd fmla="*/ 2147483647 h 2622" name="T1"/>
                  <a:gd fmla="*/ 2147483647 w 2622" name="T2"/>
                  <a:gd fmla="*/ 2147483647 h 2622" name="T3"/>
                  <a:gd fmla="*/ 2147483647 w 2622" name="T4"/>
                  <a:gd fmla="*/ 2147483647 h 2622" name="T5"/>
                  <a:gd fmla="*/ 2147483647 w 2622" name="T6"/>
                  <a:gd fmla="*/ 2147483647 h 2622" name="T7"/>
                  <a:gd fmla="*/ 2147483647 w 2622" name="T8"/>
                  <a:gd fmla="*/ 2147483647 h 2622" name="T9"/>
                  <a:gd fmla="*/ 2147483647 w 2622" name="T10"/>
                  <a:gd fmla="*/ 2147483647 h 2622" name="T11"/>
                  <a:gd fmla="*/ 2147483647 w 2622" name="T12"/>
                  <a:gd fmla="*/ 2147483647 h 2622" name="T13"/>
                  <a:gd fmla="*/ 2147483647 w 2622" name="T14"/>
                  <a:gd fmla="*/ 2147483647 h 2622" name="T15"/>
                  <a:gd fmla="*/ 2147483647 w 2622" name="T16"/>
                  <a:gd fmla="*/ 2147483647 h 2622" name="T17"/>
                  <a:gd fmla="*/ 2147483647 w 2622" name="T18"/>
                  <a:gd fmla="*/ 2147483647 h 2622" name="T19"/>
                  <a:gd fmla="*/ 2147483647 w 2622" name="T20"/>
                  <a:gd fmla="*/ 2147483647 h 2622" name="T21"/>
                  <a:gd fmla="*/ 2147483647 w 2622" name="T22"/>
                  <a:gd fmla="*/ 2147483647 h 2622" name="T23"/>
                  <a:gd fmla="*/ 2147483647 w 2622" name="T24"/>
                  <a:gd fmla="*/ 2147483647 h 2622" name="T25"/>
                  <a:gd fmla="*/ 2147483647 w 2622" name="T26"/>
                  <a:gd fmla="*/ 2147483647 h 2622" name="T27"/>
                  <a:gd fmla="*/ 2147483647 w 2622" name="T28"/>
                  <a:gd fmla="*/ 2147483647 h 2622" name="T29"/>
                  <a:gd fmla="*/ 2147483647 w 2622" name="T30"/>
                  <a:gd fmla="*/ 2147483647 h 2622" name="T31"/>
                  <a:gd fmla="*/ 2147483647 w 2622" name="T32"/>
                  <a:gd fmla="*/ 2147483647 h 2622" name="T33"/>
                  <a:gd fmla="*/ 2147483647 w 2622" name="T34"/>
                  <a:gd fmla="*/ 2147483647 h 2622" name="T35"/>
                  <a:gd fmla="*/ 2147483647 w 2622" name="T36"/>
                  <a:gd fmla="*/ 2147483647 h 2622" name="T37"/>
                  <a:gd fmla="*/ 2147483647 w 2622" name="T38"/>
                  <a:gd fmla="*/ 2147483647 h 2622" name="T39"/>
                  <a:gd fmla="*/ 2147483647 w 2622" name="T40"/>
                  <a:gd fmla="*/ 2147483647 h 2622" name="T41"/>
                  <a:gd fmla="*/ 2147483647 w 2622" name="T42"/>
                  <a:gd fmla="*/ 2147483647 h 2622" name="T43"/>
                  <a:gd fmla="*/ 2147483647 w 2622" name="T44"/>
                  <a:gd fmla="*/ 2147483647 h 2622" name="T45"/>
                  <a:gd fmla="*/ 2147483647 w 2622" name="T46"/>
                  <a:gd fmla="*/ 2147483647 h 2622" name="T47"/>
                  <a:gd fmla="*/ 2147483647 w 2622" name="T48"/>
                  <a:gd fmla="*/ 2147483647 h 2622" name="T49"/>
                  <a:gd fmla="*/ 2147483647 w 2622" name="T50"/>
                  <a:gd fmla="*/ 2147483647 h 2622" name="T51"/>
                  <a:gd fmla="*/ 2147483647 w 2622" name="T52"/>
                  <a:gd fmla="*/ 2147483647 h 2622" name="T53"/>
                  <a:gd fmla="*/ 2147483647 w 2622" name="T54"/>
                  <a:gd fmla="*/ 2147483647 h 2622" name="T55"/>
                  <a:gd fmla="*/ 2147483647 w 2622" name="T56"/>
                  <a:gd fmla="*/ 2147483647 h 2622" name="T57"/>
                  <a:gd fmla="*/ 2147483647 w 2622" name="T58"/>
                  <a:gd fmla="*/ 2147483647 h 2622" name="T59"/>
                  <a:gd fmla="*/ 2147483647 w 2622" name="T60"/>
                  <a:gd fmla="*/ 2147483647 h 2622" name="T61"/>
                  <a:gd fmla="*/ 2147483647 w 2622" name="T62"/>
                  <a:gd fmla="*/ 2147483647 h 2622" name="T63"/>
                  <a:gd fmla="*/ 2147483647 w 2622" name="T64"/>
                  <a:gd fmla="*/ 2147483647 h 2622" name="T65"/>
                  <a:gd fmla="*/ 2147483647 w 2622" name="T66"/>
                  <a:gd fmla="*/ 2147483647 h 2622" name="T67"/>
                  <a:gd fmla="*/ 2147483647 w 2622" name="T68"/>
                  <a:gd fmla="*/ 2147483647 h 2622" name="T69"/>
                  <a:gd fmla="*/ 2147483647 w 2622" name="T70"/>
                  <a:gd fmla="*/ 2147483647 h 2622" name="T71"/>
                  <a:gd fmla="*/ 2147483647 w 2622" name="T72"/>
                  <a:gd fmla="*/ 2147483647 h 2622" name="T73"/>
                  <a:gd fmla="*/ 2147483647 w 2622" name="T74"/>
                  <a:gd fmla="*/ 2147483647 h 2622" name="T75"/>
                  <a:gd fmla="*/ 2147483647 w 2622" name="T76"/>
                  <a:gd fmla="*/ 2147483647 h 2622" name="T77"/>
                  <a:gd fmla="*/ 2147483647 w 2622" name="T78"/>
                  <a:gd fmla="*/ 2147483647 h 2622" name="T79"/>
                  <a:gd fmla="*/ 2147483647 w 2622" name="T80"/>
                  <a:gd fmla="*/ 2147483647 h 2622" name="T81"/>
                  <a:gd fmla="*/ 2147483647 w 2622" name="T82"/>
                  <a:gd fmla="*/ 2147483647 h 2622" name="T83"/>
                  <a:gd fmla="*/ 2147483647 w 2622" name="T84"/>
                  <a:gd fmla="*/ 2147483647 h 2622" name="T85"/>
                  <a:gd fmla="*/ 2147483647 w 2622" name="T86"/>
                  <a:gd fmla="*/ 2147483647 h 2622" name="T87"/>
                  <a:gd fmla="*/ 2147483647 w 2622" name="T88"/>
                  <a:gd fmla="*/ 2147483647 h 2622" name="T89"/>
                  <a:gd fmla="*/ 2147483647 w 2622" name="T90"/>
                  <a:gd fmla="*/ 2147483647 h 2622" name="T91"/>
                  <a:gd fmla="*/ 2147483647 w 2622" name="T92"/>
                  <a:gd fmla="*/ 2147483647 h 2622" name="T93"/>
                  <a:gd fmla="*/ 2147483647 w 2622" name="T94"/>
                  <a:gd fmla="*/ 2147483647 h 2622" name="T95"/>
                  <a:gd fmla="*/ 2147483647 w 2622" name="T96"/>
                  <a:gd fmla="*/ 2147483647 h 2622" name="T97"/>
                  <a:gd fmla="*/ 2147483647 w 2622" name="T98"/>
                  <a:gd fmla="*/ 2147483647 h 2622" name="T99"/>
                  <a:gd fmla="*/ 2147483647 w 2622" name="T100"/>
                  <a:gd fmla="*/ 2147483647 h 2622" name="T101"/>
                  <a:gd fmla="*/ 2147483647 w 2622" name="T102"/>
                  <a:gd fmla="*/ 2147483647 h 2622" name="T103"/>
                  <a:gd fmla="*/ 2147483647 w 2622" name="T104"/>
                  <a:gd fmla="*/ 2147483647 h 2622" name="T105"/>
                  <a:gd fmla="*/ 2147483647 w 2622" name="T106"/>
                  <a:gd fmla="*/ 2147483647 h 2622"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w 2622" name="T162"/>
                  <a:gd fmla="*/ 0 h 2622" name="T163"/>
                  <a:gd fmla="*/ 2622 w 2622" name="T164"/>
                  <a:gd fmla="*/ 2622 h 2622" name="T165"/>
                </a:gd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b="T165" l="T162" r="T164" t="T163"/>
                <a:pathLst>
                  <a:path h="2622" w="2622">
                    <a:moveTo>
                      <a:pt x="2622" y="1382"/>
                    </a:moveTo>
                    <a:lnTo>
                      <a:pt x="2622" y="1240"/>
                    </a:lnTo>
                    <a:lnTo>
                      <a:pt x="2520" y="1240"/>
                    </a:lnTo>
                    <a:lnTo>
                      <a:pt x="2516" y="1196"/>
                    </a:lnTo>
                    <a:lnTo>
                      <a:pt x="2512" y="1152"/>
                    </a:lnTo>
                    <a:lnTo>
                      <a:pt x="2506" y="1110"/>
                    </a:lnTo>
                    <a:lnTo>
                      <a:pt x="2498" y="1068"/>
                    </a:lnTo>
                    <a:lnTo>
                      <a:pt x="2596" y="1040"/>
                    </a:lnTo>
                    <a:lnTo>
                      <a:pt x="2560" y="904"/>
                    </a:lnTo>
                    <a:lnTo>
                      <a:pt x="2460" y="930"/>
                    </a:lnTo>
                    <a:lnTo>
                      <a:pt x="2446" y="888"/>
                    </a:lnTo>
                    <a:lnTo>
                      <a:pt x="2430" y="848"/>
                    </a:lnTo>
                    <a:lnTo>
                      <a:pt x="2412" y="808"/>
                    </a:lnTo>
                    <a:lnTo>
                      <a:pt x="2394" y="768"/>
                    </a:lnTo>
                    <a:lnTo>
                      <a:pt x="2482" y="718"/>
                    </a:lnTo>
                    <a:lnTo>
                      <a:pt x="2412" y="594"/>
                    </a:lnTo>
                    <a:lnTo>
                      <a:pt x="2322" y="646"/>
                    </a:lnTo>
                    <a:lnTo>
                      <a:pt x="2298" y="610"/>
                    </a:lnTo>
                    <a:lnTo>
                      <a:pt x="2272" y="574"/>
                    </a:lnTo>
                    <a:lnTo>
                      <a:pt x="2244" y="540"/>
                    </a:lnTo>
                    <a:lnTo>
                      <a:pt x="2216" y="508"/>
                    </a:lnTo>
                    <a:lnTo>
                      <a:pt x="2290" y="434"/>
                    </a:lnTo>
                    <a:lnTo>
                      <a:pt x="2188" y="334"/>
                    </a:lnTo>
                    <a:lnTo>
                      <a:pt x="2116" y="406"/>
                    </a:lnTo>
                    <a:lnTo>
                      <a:pt x="2082" y="378"/>
                    </a:lnTo>
                    <a:lnTo>
                      <a:pt x="2048" y="352"/>
                    </a:lnTo>
                    <a:lnTo>
                      <a:pt x="2014" y="326"/>
                    </a:lnTo>
                    <a:lnTo>
                      <a:pt x="1978" y="300"/>
                    </a:lnTo>
                    <a:lnTo>
                      <a:pt x="2028" y="212"/>
                    </a:lnTo>
                    <a:lnTo>
                      <a:pt x="1906" y="140"/>
                    </a:lnTo>
                    <a:lnTo>
                      <a:pt x="1854" y="230"/>
                    </a:lnTo>
                    <a:lnTo>
                      <a:pt x="1816" y="210"/>
                    </a:lnTo>
                    <a:lnTo>
                      <a:pt x="1776" y="194"/>
                    </a:lnTo>
                    <a:lnTo>
                      <a:pt x="1734" y="178"/>
                    </a:lnTo>
                    <a:lnTo>
                      <a:pt x="1694" y="162"/>
                    </a:lnTo>
                    <a:lnTo>
                      <a:pt x="1720" y="64"/>
                    </a:lnTo>
                    <a:lnTo>
                      <a:pt x="1582" y="26"/>
                    </a:lnTo>
                    <a:lnTo>
                      <a:pt x="1556" y="126"/>
                    </a:lnTo>
                    <a:lnTo>
                      <a:pt x="1514" y="118"/>
                    </a:lnTo>
                    <a:lnTo>
                      <a:pt x="1470" y="112"/>
                    </a:lnTo>
                    <a:lnTo>
                      <a:pt x="1426" y="106"/>
                    </a:lnTo>
                    <a:lnTo>
                      <a:pt x="1382" y="104"/>
                    </a:lnTo>
                    <a:lnTo>
                      <a:pt x="1382" y="0"/>
                    </a:lnTo>
                    <a:lnTo>
                      <a:pt x="1240" y="0"/>
                    </a:lnTo>
                    <a:lnTo>
                      <a:pt x="1240" y="104"/>
                    </a:lnTo>
                    <a:lnTo>
                      <a:pt x="1196" y="106"/>
                    </a:lnTo>
                    <a:lnTo>
                      <a:pt x="1154" y="112"/>
                    </a:lnTo>
                    <a:lnTo>
                      <a:pt x="1110" y="118"/>
                    </a:lnTo>
                    <a:lnTo>
                      <a:pt x="1068" y="126"/>
                    </a:lnTo>
                    <a:lnTo>
                      <a:pt x="1042" y="26"/>
                    </a:lnTo>
                    <a:lnTo>
                      <a:pt x="904" y="64"/>
                    </a:lnTo>
                    <a:lnTo>
                      <a:pt x="930" y="162"/>
                    </a:lnTo>
                    <a:lnTo>
                      <a:pt x="890" y="178"/>
                    </a:lnTo>
                    <a:lnTo>
                      <a:pt x="848" y="194"/>
                    </a:lnTo>
                    <a:lnTo>
                      <a:pt x="808" y="210"/>
                    </a:lnTo>
                    <a:lnTo>
                      <a:pt x="770" y="230"/>
                    </a:lnTo>
                    <a:lnTo>
                      <a:pt x="718" y="140"/>
                    </a:lnTo>
                    <a:lnTo>
                      <a:pt x="594" y="212"/>
                    </a:lnTo>
                    <a:lnTo>
                      <a:pt x="646" y="300"/>
                    </a:lnTo>
                    <a:lnTo>
                      <a:pt x="610" y="326"/>
                    </a:lnTo>
                    <a:lnTo>
                      <a:pt x="576" y="352"/>
                    </a:lnTo>
                    <a:lnTo>
                      <a:pt x="542" y="378"/>
                    </a:lnTo>
                    <a:lnTo>
                      <a:pt x="508" y="406"/>
                    </a:lnTo>
                    <a:lnTo>
                      <a:pt x="436" y="334"/>
                    </a:lnTo>
                    <a:lnTo>
                      <a:pt x="334" y="434"/>
                    </a:lnTo>
                    <a:lnTo>
                      <a:pt x="408" y="508"/>
                    </a:lnTo>
                    <a:lnTo>
                      <a:pt x="378" y="540"/>
                    </a:lnTo>
                    <a:lnTo>
                      <a:pt x="352" y="574"/>
                    </a:lnTo>
                    <a:lnTo>
                      <a:pt x="326" y="610"/>
                    </a:lnTo>
                    <a:lnTo>
                      <a:pt x="302" y="646"/>
                    </a:lnTo>
                    <a:lnTo>
                      <a:pt x="212" y="594"/>
                    </a:lnTo>
                    <a:lnTo>
                      <a:pt x="140" y="718"/>
                    </a:lnTo>
                    <a:lnTo>
                      <a:pt x="230" y="768"/>
                    </a:lnTo>
                    <a:lnTo>
                      <a:pt x="212" y="808"/>
                    </a:lnTo>
                    <a:lnTo>
                      <a:pt x="194" y="848"/>
                    </a:lnTo>
                    <a:lnTo>
                      <a:pt x="178" y="888"/>
                    </a:lnTo>
                    <a:lnTo>
                      <a:pt x="164" y="930"/>
                    </a:lnTo>
                    <a:lnTo>
                      <a:pt x="64" y="904"/>
                    </a:lnTo>
                    <a:lnTo>
                      <a:pt x="26" y="1040"/>
                    </a:lnTo>
                    <a:lnTo>
                      <a:pt x="126" y="1068"/>
                    </a:lnTo>
                    <a:lnTo>
                      <a:pt x="118" y="1110"/>
                    </a:lnTo>
                    <a:lnTo>
                      <a:pt x="112" y="1152"/>
                    </a:lnTo>
                    <a:lnTo>
                      <a:pt x="108" y="1196"/>
                    </a:lnTo>
                    <a:lnTo>
                      <a:pt x="104" y="1240"/>
                    </a:lnTo>
                    <a:lnTo>
                      <a:pt x="0" y="1240"/>
                    </a:lnTo>
                    <a:lnTo>
                      <a:pt x="0" y="1382"/>
                    </a:lnTo>
                    <a:lnTo>
                      <a:pt x="104" y="1382"/>
                    </a:lnTo>
                    <a:lnTo>
                      <a:pt x="108" y="1426"/>
                    </a:lnTo>
                    <a:lnTo>
                      <a:pt x="112" y="1470"/>
                    </a:lnTo>
                    <a:lnTo>
                      <a:pt x="118" y="1512"/>
                    </a:lnTo>
                    <a:lnTo>
                      <a:pt x="126" y="1556"/>
                    </a:lnTo>
                    <a:lnTo>
                      <a:pt x="26" y="1582"/>
                    </a:lnTo>
                    <a:lnTo>
                      <a:pt x="64" y="1720"/>
                    </a:lnTo>
                    <a:lnTo>
                      <a:pt x="164" y="1692"/>
                    </a:lnTo>
                    <a:lnTo>
                      <a:pt x="178" y="1734"/>
                    </a:lnTo>
                    <a:lnTo>
                      <a:pt x="194" y="1774"/>
                    </a:lnTo>
                    <a:lnTo>
                      <a:pt x="212" y="1814"/>
                    </a:lnTo>
                    <a:lnTo>
                      <a:pt x="230" y="1854"/>
                    </a:lnTo>
                    <a:lnTo>
                      <a:pt x="140" y="1906"/>
                    </a:lnTo>
                    <a:lnTo>
                      <a:pt x="212" y="2028"/>
                    </a:lnTo>
                    <a:lnTo>
                      <a:pt x="302" y="1978"/>
                    </a:lnTo>
                    <a:lnTo>
                      <a:pt x="326" y="2014"/>
                    </a:lnTo>
                    <a:lnTo>
                      <a:pt x="352" y="2048"/>
                    </a:lnTo>
                    <a:lnTo>
                      <a:pt x="378" y="2082"/>
                    </a:lnTo>
                    <a:lnTo>
                      <a:pt x="408" y="2116"/>
                    </a:lnTo>
                    <a:lnTo>
                      <a:pt x="334" y="2188"/>
                    </a:lnTo>
                    <a:lnTo>
                      <a:pt x="436" y="2288"/>
                    </a:lnTo>
                    <a:lnTo>
                      <a:pt x="508" y="2216"/>
                    </a:lnTo>
                    <a:lnTo>
                      <a:pt x="542" y="2244"/>
                    </a:lnTo>
                    <a:lnTo>
                      <a:pt x="576" y="2272"/>
                    </a:lnTo>
                    <a:lnTo>
                      <a:pt x="610" y="2298"/>
                    </a:lnTo>
                    <a:lnTo>
                      <a:pt x="646" y="2322"/>
                    </a:lnTo>
                    <a:lnTo>
                      <a:pt x="594" y="2412"/>
                    </a:lnTo>
                    <a:lnTo>
                      <a:pt x="718" y="2482"/>
                    </a:lnTo>
                    <a:lnTo>
                      <a:pt x="770" y="2394"/>
                    </a:lnTo>
                    <a:lnTo>
                      <a:pt x="808" y="2412"/>
                    </a:lnTo>
                    <a:lnTo>
                      <a:pt x="848" y="2430"/>
                    </a:lnTo>
                    <a:lnTo>
                      <a:pt x="890" y="2446"/>
                    </a:lnTo>
                    <a:lnTo>
                      <a:pt x="930" y="2460"/>
                    </a:lnTo>
                    <a:lnTo>
                      <a:pt x="904" y="2560"/>
                    </a:lnTo>
                    <a:lnTo>
                      <a:pt x="1042" y="2596"/>
                    </a:lnTo>
                    <a:lnTo>
                      <a:pt x="1068" y="2498"/>
                    </a:lnTo>
                    <a:lnTo>
                      <a:pt x="1110" y="2504"/>
                    </a:lnTo>
                    <a:lnTo>
                      <a:pt x="1154" y="2512"/>
                    </a:lnTo>
                    <a:lnTo>
                      <a:pt x="1196" y="2516"/>
                    </a:lnTo>
                    <a:lnTo>
                      <a:pt x="1240" y="2520"/>
                    </a:lnTo>
                    <a:lnTo>
                      <a:pt x="1240" y="2622"/>
                    </a:lnTo>
                    <a:lnTo>
                      <a:pt x="1382" y="2622"/>
                    </a:lnTo>
                    <a:lnTo>
                      <a:pt x="1382" y="2520"/>
                    </a:lnTo>
                    <a:lnTo>
                      <a:pt x="1426" y="2516"/>
                    </a:lnTo>
                    <a:lnTo>
                      <a:pt x="1470" y="2512"/>
                    </a:lnTo>
                    <a:lnTo>
                      <a:pt x="1514" y="2504"/>
                    </a:lnTo>
                    <a:lnTo>
                      <a:pt x="1556" y="2498"/>
                    </a:lnTo>
                    <a:lnTo>
                      <a:pt x="1582" y="2596"/>
                    </a:lnTo>
                    <a:lnTo>
                      <a:pt x="1720" y="2560"/>
                    </a:lnTo>
                    <a:lnTo>
                      <a:pt x="1694" y="2460"/>
                    </a:lnTo>
                    <a:lnTo>
                      <a:pt x="1734" y="2446"/>
                    </a:lnTo>
                    <a:lnTo>
                      <a:pt x="1776" y="2430"/>
                    </a:lnTo>
                    <a:lnTo>
                      <a:pt x="1816" y="2412"/>
                    </a:lnTo>
                    <a:lnTo>
                      <a:pt x="1854" y="2394"/>
                    </a:lnTo>
                    <a:lnTo>
                      <a:pt x="1906" y="2482"/>
                    </a:lnTo>
                    <a:lnTo>
                      <a:pt x="2028" y="2412"/>
                    </a:lnTo>
                    <a:lnTo>
                      <a:pt x="1978" y="2322"/>
                    </a:lnTo>
                    <a:lnTo>
                      <a:pt x="2014" y="2298"/>
                    </a:lnTo>
                    <a:lnTo>
                      <a:pt x="2048" y="2272"/>
                    </a:lnTo>
                    <a:lnTo>
                      <a:pt x="2082" y="2244"/>
                    </a:lnTo>
                    <a:lnTo>
                      <a:pt x="2116" y="2216"/>
                    </a:lnTo>
                    <a:lnTo>
                      <a:pt x="2188" y="2288"/>
                    </a:lnTo>
                    <a:lnTo>
                      <a:pt x="2290" y="2188"/>
                    </a:lnTo>
                    <a:lnTo>
                      <a:pt x="2216" y="2116"/>
                    </a:lnTo>
                    <a:lnTo>
                      <a:pt x="2244" y="2082"/>
                    </a:lnTo>
                    <a:lnTo>
                      <a:pt x="2272" y="2048"/>
                    </a:lnTo>
                    <a:lnTo>
                      <a:pt x="2298" y="2014"/>
                    </a:lnTo>
                    <a:lnTo>
                      <a:pt x="2322" y="1978"/>
                    </a:lnTo>
                    <a:lnTo>
                      <a:pt x="2412" y="2028"/>
                    </a:lnTo>
                    <a:lnTo>
                      <a:pt x="2482" y="1906"/>
                    </a:lnTo>
                    <a:lnTo>
                      <a:pt x="2394" y="1854"/>
                    </a:lnTo>
                    <a:lnTo>
                      <a:pt x="2412" y="1814"/>
                    </a:lnTo>
                    <a:lnTo>
                      <a:pt x="2430" y="1774"/>
                    </a:lnTo>
                    <a:lnTo>
                      <a:pt x="2446" y="1734"/>
                    </a:lnTo>
                    <a:lnTo>
                      <a:pt x="2460" y="1692"/>
                    </a:lnTo>
                    <a:lnTo>
                      <a:pt x="2560" y="1720"/>
                    </a:lnTo>
                    <a:lnTo>
                      <a:pt x="2596" y="1582"/>
                    </a:lnTo>
                    <a:lnTo>
                      <a:pt x="2498" y="1556"/>
                    </a:lnTo>
                    <a:lnTo>
                      <a:pt x="2506" y="1512"/>
                    </a:lnTo>
                    <a:lnTo>
                      <a:pt x="2512" y="1470"/>
                    </a:lnTo>
                    <a:lnTo>
                      <a:pt x="2516" y="1426"/>
                    </a:lnTo>
                    <a:lnTo>
                      <a:pt x="2520" y="1382"/>
                    </a:lnTo>
                    <a:lnTo>
                      <a:pt x="2622" y="1382"/>
                    </a:lnTo>
                    <a:close/>
                    <a:moveTo>
                      <a:pt x="1312" y="2420"/>
                    </a:moveTo>
                    <a:lnTo>
                      <a:pt x="1312" y="2420"/>
                    </a:lnTo>
                    <a:lnTo>
                      <a:pt x="1254" y="2420"/>
                    </a:lnTo>
                    <a:lnTo>
                      <a:pt x="1198" y="2416"/>
                    </a:lnTo>
                    <a:lnTo>
                      <a:pt x="1142" y="2408"/>
                    </a:lnTo>
                    <a:lnTo>
                      <a:pt x="1088" y="2398"/>
                    </a:lnTo>
                    <a:lnTo>
                      <a:pt x="1034" y="2386"/>
                    </a:lnTo>
                    <a:lnTo>
                      <a:pt x="982" y="2370"/>
                    </a:lnTo>
                    <a:lnTo>
                      <a:pt x="930" y="2354"/>
                    </a:lnTo>
                    <a:lnTo>
                      <a:pt x="880" y="2334"/>
                    </a:lnTo>
                    <a:lnTo>
                      <a:pt x="830" y="2312"/>
                    </a:lnTo>
                    <a:lnTo>
                      <a:pt x="782" y="2286"/>
                    </a:lnTo>
                    <a:lnTo>
                      <a:pt x="736" y="2260"/>
                    </a:lnTo>
                    <a:lnTo>
                      <a:pt x="692" y="2232"/>
                    </a:lnTo>
                    <a:lnTo>
                      <a:pt x="648" y="2200"/>
                    </a:lnTo>
                    <a:lnTo>
                      <a:pt x="606" y="2168"/>
                    </a:lnTo>
                    <a:lnTo>
                      <a:pt x="566" y="2132"/>
                    </a:lnTo>
                    <a:lnTo>
                      <a:pt x="528" y="2096"/>
                    </a:lnTo>
                    <a:lnTo>
                      <a:pt x="490" y="2058"/>
                    </a:lnTo>
                    <a:lnTo>
                      <a:pt x="456" y="2018"/>
                    </a:lnTo>
                    <a:lnTo>
                      <a:pt x="422" y="1976"/>
                    </a:lnTo>
                    <a:lnTo>
                      <a:pt x="392" y="1932"/>
                    </a:lnTo>
                    <a:lnTo>
                      <a:pt x="362" y="1886"/>
                    </a:lnTo>
                    <a:lnTo>
                      <a:pt x="336" y="1840"/>
                    </a:lnTo>
                    <a:lnTo>
                      <a:pt x="312" y="1792"/>
                    </a:lnTo>
                    <a:lnTo>
                      <a:pt x="290" y="1744"/>
                    </a:lnTo>
                    <a:lnTo>
                      <a:pt x="270" y="1692"/>
                    </a:lnTo>
                    <a:lnTo>
                      <a:pt x="252" y="1642"/>
                    </a:lnTo>
                    <a:lnTo>
                      <a:pt x="238" y="1588"/>
                    </a:lnTo>
                    <a:lnTo>
                      <a:pt x="224" y="1534"/>
                    </a:lnTo>
                    <a:lnTo>
                      <a:pt x="216" y="1480"/>
                    </a:lnTo>
                    <a:lnTo>
                      <a:pt x="208" y="1424"/>
                    </a:lnTo>
                    <a:lnTo>
                      <a:pt x="204" y="1368"/>
                    </a:lnTo>
                    <a:lnTo>
                      <a:pt x="202" y="1312"/>
                    </a:lnTo>
                    <a:lnTo>
                      <a:pt x="204" y="1254"/>
                    </a:lnTo>
                    <a:lnTo>
                      <a:pt x="208" y="1198"/>
                    </a:lnTo>
                    <a:lnTo>
                      <a:pt x="216" y="1142"/>
                    </a:lnTo>
                    <a:lnTo>
                      <a:pt x="224" y="1088"/>
                    </a:lnTo>
                    <a:lnTo>
                      <a:pt x="238" y="1034"/>
                    </a:lnTo>
                    <a:lnTo>
                      <a:pt x="252" y="982"/>
                    </a:lnTo>
                    <a:lnTo>
                      <a:pt x="270" y="930"/>
                    </a:lnTo>
                    <a:lnTo>
                      <a:pt x="290" y="880"/>
                    </a:lnTo>
                    <a:lnTo>
                      <a:pt x="312" y="830"/>
                    </a:lnTo>
                    <a:lnTo>
                      <a:pt x="336" y="782"/>
                    </a:lnTo>
                    <a:lnTo>
                      <a:pt x="362" y="736"/>
                    </a:lnTo>
                    <a:lnTo>
                      <a:pt x="392" y="692"/>
                    </a:lnTo>
                    <a:lnTo>
                      <a:pt x="422" y="648"/>
                    </a:lnTo>
                    <a:lnTo>
                      <a:pt x="456" y="606"/>
                    </a:lnTo>
                    <a:lnTo>
                      <a:pt x="490" y="566"/>
                    </a:lnTo>
                    <a:lnTo>
                      <a:pt x="528" y="526"/>
                    </a:lnTo>
                    <a:lnTo>
                      <a:pt x="566" y="490"/>
                    </a:lnTo>
                    <a:lnTo>
                      <a:pt x="606" y="456"/>
                    </a:lnTo>
                    <a:lnTo>
                      <a:pt x="648" y="422"/>
                    </a:lnTo>
                    <a:lnTo>
                      <a:pt x="692" y="392"/>
                    </a:lnTo>
                    <a:lnTo>
                      <a:pt x="736" y="362"/>
                    </a:lnTo>
                    <a:lnTo>
                      <a:pt x="782" y="336"/>
                    </a:lnTo>
                    <a:lnTo>
                      <a:pt x="830" y="312"/>
                    </a:lnTo>
                    <a:lnTo>
                      <a:pt x="880" y="290"/>
                    </a:lnTo>
                    <a:lnTo>
                      <a:pt x="930" y="270"/>
                    </a:lnTo>
                    <a:lnTo>
                      <a:pt x="982" y="252"/>
                    </a:lnTo>
                    <a:lnTo>
                      <a:pt x="1034" y="236"/>
                    </a:lnTo>
                    <a:lnTo>
                      <a:pt x="1088" y="224"/>
                    </a:lnTo>
                    <a:lnTo>
                      <a:pt x="1142" y="214"/>
                    </a:lnTo>
                    <a:lnTo>
                      <a:pt x="1198" y="208"/>
                    </a:lnTo>
                    <a:lnTo>
                      <a:pt x="1254" y="204"/>
                    </a:lnTo>
                    <a:lnTo>
                      <a:pt x="1312" y="202"/>
                    </a:lnTo>
                    <a:lnTo>
                      <a:pt x="1368" y="204"/>
                    </a:lnTo>
                    <a:lnTo>
                      <a:pt x="1426" y="208"/>
                    </a:lnTo>
                    <a:lnTo>
                      <a:pt x="1480" y="214"/>
                    </a:lnTo>
                    <a:lnTo>
                      <a:pt x="1536" y="224"/>
                    </a:lnTo>
                    <a:lnTo>
                      <a:pt x="1588" y="236"/>
                    </a:lnTo>
                    <a:lnTo>
                      <a:pt x="1642" y="252"/>
                    </a:lnTo>
                    <a:lnTo>
                      <a:pt x="1694" y="270"/>
                    </a:lnTo>
                    <a:lnTo>
                      <a:pt x="1744" y="290"/>
                    </a:lnTo>
                    <a:lnTo>
                      <a:pt x="1792" y="312"/>
                    </a:lnTo>
                    <a:lnTo>
                      <a:pt x="1840" y="336"/>
                    </a:lnTo>
                    <a:lnTo>
                      <a:pt x="1886" y="362"/>
                    </a:lnTo>
                    <a:lnTo>
                      <a:pt x="1932" y="392"/>
                    </a:lnTo>
                    <a:lnTo>
                      <a:pt x="1976" y="422"/>
                    </a:lnTo>
                    <a:lnTo>
                      <a:pt x="2018" y="456"/>
                    </a:lnTo>
                    <a:lnTo>
                      <a:pt x="2058" y="490"/>
                    </a:lnTo>
                    <a:lnTo>
                      <a:pt x="2096" y="526"/>
                    </a:lnTo>
                    <a:lnTo>
                      <a:pt x="2132" y="566"/>
                    </a:lnTo>
                    <a:lnTo>
                      <a:pt x="2168" y="606"/>
                    </a:lnTo>
                    <a:lnTo>
                      <a:pt x="2200" y="648"/>
                    </a:lnTo>
                    <a:lnTo>
                      <a:pt x="2232" y="692"/>
                    </a:lnTo>
                    <a:lnTo>
                      <a:pt x="2260" y="736"/>
                    </a:lnTo>
                    <a:lnTo>
                      <a:pt x="2288" y="782"/>
                    </a:lnTo>
                    <a:lnTo>
                      <a:pt x="2312" y="830"/>
                    </a:lnTo>
                    <a:lnTo>
                      <a:pt x="2334" y="880"/>
                    </a:lnTo>
                    <a:lnTo>
                      <a:pt x="2354" y="930"/>
                    </a:lnTo>
                    <a:lnTo>
                      <a:pt x="2372" y="982"/>
                    </a:lnTo>
                    <a:lnTo>
                      <a:pt x="2386" y="1034"/>
                    </a:lnTo>
                    <a:lnTo>
                      <a:pt x="2398" y="1088"/>
                    </a:lnTo>
                    <a:lnTo>
                      <a:pt x="2408" y="1142"/>
                    </a:lnTo>
                    <a:lnTo>
                      <a:pt x="2416" y="1198"/>
                    </a:lnTo>
                    <a:lnTo>
                      <a:pt x="2420" y="1254"/>
                    </a:lnTo>
                    <a:lnTo>
                      <a:pt x="2422" y="1312"/>
                    </a:lnTo>
                    <a:lnTo>
                      <a:pt x="2420" y="1368"/>
                    </a:lnTo>
                    <a:lnTo>
                      <a:pt x="2416" y="1424"/>
                    </a:lnTo>
                    <a:lnTo>
                      <a:pt x="2408" y="1480"/>
                    </a:lnTo>
                    <a:lnTo>
                      <a:pt x="2398" y="1534"/>
                    </a:lnTo>
                    <a:lnTo>
                      <a:pt x="2386" y="1588"/>
                    </a:lnTo>
                    <a:lnTo>
                      <a:pt x="2372" y="1642"/>
                    </a:lnTo>
                    <a:lnTo>
                      <a:pt x="2354" y="1692"/>
                    </a:lnTo>
                    <a:lnTo>
                      <a:pt x="2334" y="1744"/>
                    </a:lnTo>
                    <a:lnTo>
                      <a:pt x="2312" y="1792"/>
                    </a:lnTo>
                    <a:lnTo>
                      <a:pt x="2288" y="1840"/>
                    </a:lnTo>
                    <a:lnTo>
                      <a:pt x="2260" y="1886"/>
                    </a:lnTo>
                    <a:lnTo>
                      <a:pt x="2232" y="1932"/>
                    </a:lnTo>
                    <a:lnTo>
                      <a:pt x="2200" y="1976"/>
                    </a:lnTo>
                    <a:lnTo>
                      <a:pt x="2168" y="2018"/>
                    </a:lnTo>
                    <a:lnTo>
                      <a:pt x="2132" y="2058"/>
                    </a:lnTo>
                    <a:lnTo>
                      <a:pt x="2096" y="2096"/>
                    </a:lnTo>
                    <a:lnTo>
                      <a:pt x="2058" y="2132"/>
                    </a:lnTo>
                    <a:lnTo>
                      <a:pt x="2018" y="2168"/>
                    </a:lnTo>
                    <a:lnTo>
                      <a:pt x="1976" y="2200"/>
                    </a:lnTo>
                    <a:lnTo>
                      <a:pt x="1932" y="2232"/>
                    </a:lnTo>
                    <a:lnTo>
                      <a:pt x="1886" y="2260"/>
                    </a:lnTo>
                    <a:lnTo>
                      <a:pt x="1840" y="2286"/>
                    </a:lnTo>
                    <a:lnTo>
                      <a:pt x="1792" y="2312"/>
                    </a:lnTo>
                    <a:lnTo>
                      <a:pt x="1744" y="2334"/>
                    </a:lnTo>
                    <a:lnTo>
                      <a:pt x="1694" y="2354"/>
                    </a:lnTo>
                    <a:lnTo>
                      <a:pt x="1642" y="2370"/>
                    </a:lnTo>
                    <a:lnTo>
                      <a:pt x="1588" y="2386"/>
                    </a:lnTo>
                    <a:lnTo>
                      <a:pt x="1536" y="2398"/>
                    </a:lnTo>
                    <a:lnTo>
                      <a:pt x="1480" y="2408"/>
                    </a:lnTo>
                    <a:lnTo>
                      <a:pt x="1426" y="2416"/>
                    </a:lnTo>
                    <a:lnTo>
                      <a:pt x="1368" y="2420"/>
                    </a:lnTo>
                    <a:lnTo>
                      <a:pt x="1312" y="2420"/>
                    </a:lnTo>
                    <a:close/>
                  </a:path>
                </a:pathLst>
              </a:custGeom>
              <a:solidFill>
                <a:schemeClr val="bg2">
                  <a:lumMod val="10000"/>
                  <a:alpha val="79999"/>
                </a:schemeClr>
              </a:solidFill>
              <a:ln>
                <a:noFill/>
              </a:ln>
              <a:extLst>
                <a:ext uri="{91240B29-F687-4F45-9708-019B960494DF}">
                  <a14:hiddenLine cap="rnd" w="19050">
                    <a:solidFill>
                      <a:srgbClr val="000000"/>
                    </a:solidFill>
                    <a:prstDash val="sysDot"/>
                    <a:round/>
                    <a:headEnd/>
                    <a:tailEnd/>
                  </a14:hiddenLine>
                </a:ext>
              </a:extLst>
            </p:spPr>
            <p:txBody>
              <a:bodyPr anchor="ctr"/>
              <a:lstStyle/>
              <a:p>
                <a:pPr algn="ctr"/>
                <a:endParaRPr sz="2400">
                  <a:cs typeface="+mn-ea"/>
                  <a:sym typeface="+mn-lt"/>
                </a:endParaRPr>
              </a:p>
            </p:txBody>
          </p:sp>
          <p:sp>
            <p:nvSpPr>
              <p:cNvPr id="37" name="Oval 23">
                <a:extLst>
                  <a:ext uri="{FF2B5EF4-FFF2-40B4-BE49-F238E27FC236}">
                    <a16:creationId xmlns:a16="http://schemas.microsoft.com/office/drawing/2014/main" id="{3F4AD859-C6C5-4A27-A200-B7E5C32584C1}"/>
                  </a:ext>
                </a:extLst>
              </p:cNvPr>
              <p:cNvSpPr/>
              <p:nvPr/>
            </p:nvSpPr>
            <p:spPr bwMode="auto">
              <a:xfrm rot="4026370">
                <a:off x="749260" y="1881297"/>
                <a:ext cx="1943725" cy="1942581"/>
              </a:xfrm>
              <a:prstGeom prst="ellipse">
                <a:avLst/>
              </a:prstGeom>
              <a:solidFill>
                <a:schemeClr val="bg2">
                  <a:lumMod val="10000"/>
                </a:schemeClr>
              </a:solidFill>
              <a:ln>
                <a:noFill/>
              </a:ln>
              <a:extLst>
                <a:ext uri="{91240B29-F687-4F45-9708-019B960494DF}">
                  <a14:hiddenLine algn="ctr" w="19050">
                    <a:solidFill>
                      <a:srgbClr val="000000"/>
                    </a:solidFill>
                    <a:round/>
                    <a:headEnd/>
                    <a:tailEnd/>
                  </a14:hiddenLine>
                </a:ext>
              </a:extLst>
            </p:spPr>
            <p:txBody>
              <a:bodyPr anchor="ctr"/>
              <a:lstStyle/>
              <a:p>
                <a:pPr algn="ctr"/>
                <a:endParaRPr sz="2400">
                  <a:cs typeface="+mn-ea"/>
                  <a:sym typeface="+mn-lt"/>
                </a:endParaRPr>
              </a:p>
            </p:txBody>
          </p:sp>
        </p:grpSp>
        <p:grpSp>
          <p:nvGrpSpPr>
            <p:cNvPr id="31" name="Group 33">
              <a:extLst>
                <a:ext uri="{FF2B5EF4-FFF2-40B4-BE49-F238E27FC236}">
                  <a16:creationId xmlns:a16="http://schemas.microsoft.com/office/drawing/2014/main" id="{1B4E8906-3C36-4D69-9B42-EA38ED0442D3}"/>
                </a:ext>
              </a:extLst>
            </p:cNvPr>
            <p:cNvGrpSpPr/>
            <p:nvPr/>
          </p:nvGrpSpPr>
          <p:grpSpPr>
            <a:xfrm>
              <a:off x="1408233" y="2080027"/>
              <a:ext cx="309304" cy="206246"/>
              <a:chOff x="1474788" y="1266826"/>
              <a:chExt cx="3792538" cy="2528888"/>
            </a:xfrm>
            <a:solidFill>
              <a:schemeClr val="bg1"/>
            </a:solidFill>
          </p:grpSpPr>
          <p:sp>
            <p:nvSpPr>
              <p:cNvPr id="32" name="Freeform: Shape 37">
                <a:extLst>
                  <a:ext uri="{FF2B5EF4-FFF2-40B4-BE49-F238E27FC236}">
                    <a16:creationId xmlns:a16="http://schemas.microsoft.com/office/drawing/2014/main" id="{62D08AAA-B009-45FE-A1B8-53BA5F6B2A11}"/>
                  </a:ext>
                </a:extLst>
              </p:cNvPr>
              <p:cNvSpPr/>
              <p:nvPr/>
            </p:nvSpPr>
            <p:spPr bwMode="auto">
              <a:xfrm>
                <a:off x="2528888" y="2533651"/>
                <a:ext cx="628650" cy="1262063"/>
              </a:xfrm>
              <a:custGeom>
                <a:gdLst>
                  <a:gd fmla="*/ 125 w 167" name="T0"/>
                  <a:gd fmla="*/ 0 h 336" name="T1"/>
                  <a:gd fmla="*/ 42 w 167" name="T2"/>
                  <a:gd fmla="*/ 0 h 336" name="T3"/>
                  <a:gd fmla="*/ 0 w 167" name="T4"/>
                  <a:gd fmla="*/ 42 h 336" name="T5"/>
                  <a:gd fmla="*/ 0 w 167" name="T6"/>
                  <a:gd fmla="*/ 294 h 336" name="T7"/>
                  <a:gd fmla="*/ 42 w 167" name="T8"/>
                  <a:gd fmla="*/ 336 h 336" name="T9"/>
                  <a:gd fmla="*/ 125 w 167" name="T10"/>
                  <a:gd fmla="*/ 336 h 336" name="T11"/>
                  <a:gd fmla="*/ 167 w 167" name="T12"/>
                  <a:gd fmla="*/ 294 h 336" name="T13"/>
                  <a:gd fmla="*/ 167 w 167" name="T14"/>
                  <a:gd fmla="*/ 42 h 336" name="T15"/>
                  <a:gd fmla="*/ 125 w 167" name="T16"/>
                  <a:gd fmla="*/ 0 h 33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36" w="167">
                    <a:moveTo>
                      <a:pt x="125" y="0"/>
                    </a:moveTo>
                    <a:cubicBezTo>
                      <a:pt x="42" y="0"/>
                      <a:pt x="42" y="0"/>
                      <a:pt x="42" y="0"/>
                    </a:cubicBezTo>
                    <a:cubicBezTo>
                      <a:pt x="19" y="0"/>
                      <a:pt x="0" y="18"/>
                      <a:pt x="0" y="42"/>
                    </a:cubicBezTo>
                    <a:cubicBezTo>
                      <a:pt x="0" y="294"/>
                      <a:pt x="0" y="294"/>
                      <a:pt x="0" y="294"/>
                    </a:cubicBezTo>
                    <a:cubicBezTo>
                      <a:pt x="0" y="317"/>
                      <a:pt x="19" y="336"/>
                      <a:pt x="42" y="336"/>
                    </a:cubicBezTo>
                    <a:cubicBezTo>
                      <a:pt x="125" y="336"/>
                      <a:pt x="125" y="336"/>
                      <a:pt x="125" y="336"/>
                    </a:cubicBezTo>
                    <a:cubicBezTo>
                      <a:pt x="148" y="336"/>
                      <a:pt x="167" y="317"/>
                      <a:pt x="167" y="294"/>
                    </a:cubicBezTo>
                    <a:cubicBezTo>
                      <a:pt x="167" y="42"/>
                      <a:pt x="167" y="42"/>
                      <a:pt x="167" y="42"/>
                    </a:cubicBezTo>
                    <a:cubicBezTo>
                      <a:pt x="167" y="18"/>
                      <a:pt x="148" y="0"/>
                      <a:pt x="125" y="0"/>
                    </a:cubicBezTo>
                    <a:close/>
                  </a:path>
                </a:pathLst>
              </a:custGeom>
              <a:grpFill/>
              <a:ln>
                <a:noFill/>
              </a:ln>
              <a:extLst>
                <a:ext uri="{91240B29-F687-4f45-9708-019B960494DF}">
                  <a14:hiddenLine xmlns:lc="http://schemas.openxmlformats.org/drawingml/2006/lockedCanvas" w="9525">
                    <a:solidFill>
                      <a:srgbClr val="000000"/>
                    </a:solidFill>
                    <a:round/>
                    <a:headEnd/>
                    <a:tailEnd/>
                  </a14:hiddenLine>
                </a:ext>
              </a:extLst>
            </p:spPr>
            <p:txBody>
              <a:bodyPr anchor="ctr"/>
              <a:lstStyle/>
              <a:p>
                <a:pPr algn="ctr"/>
                <a:endParaRPr sz="2400">
                  <a:cs typeface="+mn-ea"/>
                  <a:sym typeface="+mn-lt"/>
                </a:endParaRPr>
              </a:p>
            </p:txBody>
          </p:sp>
          <p:sp>
            <p:nvSpPr>
              <p:cNvPr id="33" name="Freeform: Shape 38">
                <a:extLst>
                  <a:ext uri="{FF2B5EF4-FFF2-40B4-BE49-F238E27FC236}">
                    <a16:creationId xmlns:a16="http://schemas.microsoft.com/office/drawing/2014/main" id="{E8EF9C03-C81F-4422-A394-697FF084A9C1}"/>
                  </a:ext>
                </a:extLst>
              </p:cNvPr>
              <p:cNvSpPr/>
              <p:nvPr/>
            </p:nvSpPr>
            <p:spPr bwMode="auto">
              <a:xfrm>
                <a:off x="4632326" y="1266826"/>
                <a:ext cx="635000" cy="2528888"/>
              </a:xfrm>
              <a:custGeom>
                <a:gdLst>
                  <a:gd fmla="*/ 126 w 169" name="T0"/>
                  <a:gd fmla="*/ 0 h 673" name="T1"/>
                  <a:gd fmla="*/ 42 w 169" name="T2"/>
                  <a:gd fmla="*/ 0 h 673" name="T3"/>
                  <a:gd fmla="*/ 0 w 169" name="T4"/>
                  <a:gd fmla="*/ 41 h 673" name="T5"/>
                  <a:gd fmla="*/ 0 w 169" name="T6"/>
                  <a:gd fmla="*/ 632 h 673" name="T7"/>
                  <a:gd fmla="*/ 42 w 169" name="T8"/>
                  <a:gd fmla="*/ 673 h 673" name="T9"/>
                  <a:gd fmla="*/ 126 w 169" name="T10"/>
                  <a:gd fmla="*/ 673 h 673" name="T11"/>
                  <a:gd fmla="*/ 169 w 169" name="T12"/>
                  <a:gd fmla="*/ 632 h 673" name="T13"/>
                  <a:gd fmla="*/ 169 w 169" name="T14"/>
                  <a:gd fmla="*/ 41 h 673" name="T15"/>
                  <a:gd fmla="*/ 126 w 169" name="T16"/>
                  <a:gd fmla="*/ 0 h 67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73" w="169">
                    <a:moveTo>
                      <a:pt x="126" y="0"/>
                    </a:moveTo>
                    <a:cubicBezTo>
                      <a:pt x="42" y="0"/>
                      <a:pt x="42" y="0"/>
                      <a:pt x="42" y="0"/>
                    </a:cubicBezTo>
                    <a:cubicBezTo>
                      <a:pt x="19" y="0"/>
                      <a:pt x="0" y="19"/>
                      <a:pt x="0" y="41"/>
                    </a:cubicBezTo>
                    <a:cubicBezTo>
                      <a:pt x="0" y="632"/>
                      <a:pt x="0" y="632"/>
                      <a:pt x="0" y="632"/>
                    </a:cubicBezTo>
                    <a:cubicBezTo>
                      <a:pt x="0" y="655"/>
                      <a:pt x="19" y="673"/>
                      <a:pt x="42" y="673"/>
                    </a:cubicBezTo>
                    <a:cubicBezTo>
                      <a:pt x="126" y="673"/>
                      <a:pt x="126" y="673"/>
                      <a:pt x="126" y="673"/>
                    </a:cubicBezTo>
                    <a:cubicBezTo>
                      <a:pt x="150" y="673"/>
                      <a:pt x="169" y="655"/>
                      <a:pt x="169" y="632"/>
                    </a:cubicBezTo>
                    <a:cubicBezTo>
                      <a:pt x="169" y="41"/>
                      <a:pt x="169" y="41"/>
                      <a:pt x="169" y="41"/>
                    </a:cubicBezTo>
                    <a:cubicBezTo>
                      <a:pt x="169" y="19"/>
                      <a:pt x="150" y="0"/>
                      <a:pt x="126" y="0"/>
                    </a:cubicBezTo>
                    <a:close/>
                  </a:path>
                </a:pathLst>
              </a:custGeom>
              <a:grpFill/>
              <a:ln>
                <a:noFill/>
              </a:ln>
              <a:extLst>
                <a:ext uri="{91240B29-F687-4f45-9708-019B960494DF}">
                  <a14:hiddenLine xmlns:lc="http://schemas.openxmlformats.org/drawingml/2006/lockedCanvas" w="9525">
                    <a:solidFill>
                      <a:srgbClr val="000000"/>
                    </a:solidFill>
                    <a:round/>
                    <a:headEnd/>
                    <a:tailEnd/>
                  </a14:hiddenLine>
                </a:ext>
              </a:extLst>
            </p:spPr>
            <p:txBody>
              <a:bodyPr anchor="ctr"/>
              <a:lstStyle/>
              <a:p>
                <a:pPr algn="ctr"/>
                <a:endParaRPr sz="2400">
                  <a:cs typeface="+mn-ea"/>
                  <a:sym typeface="+mn-lt"/>
                </a:endParaRPr>
              </a:p>
            </p:txBody>
          </p:sp>
          <p:sp>
            <p:nvSpPr>
              <p:cNvPr id="34" name="Freeform: Shape 39">
                <a:extLst>
                  <a:ext uri="{FF2B5EF4-FFF2-40B4-BE49-F238E27FC236}">
                    <a16:creationId xmlns:a16="http://schemas.microsoft.com/office/drawing/2014/main" id="{38BF2951-6CF4-4937-B256-18260BE56FE7}"/>
                  </a:ext>
                </a:extLst>
              </p:cNvPr>
              <p:cNvSpPr/>
              <p:nvPr/>
            </p:nvSpPr>
            <p:spPr bwMode="auto">
              <a:xfrm>
                <a:off x="3584576" y="2112963"/>
                <a:ext cx="627063" cy="1682750"/>
              </a:xfrm>
              <a:custGeom>
                <a:gdLst>
                  <a:gd fmla="*/ 125 w 167" name="T0"/>
                  <a:gd fmla="*/ 0 h 448" name="T1"/>
                  <a:gd fmla="*/ 41 w 167" name="T2"/>
                  <a:gd fmla="*/ 0 h 448" name="T3"/>
                  <a:gd fmla="*/ 0 w 167" name="T4"/>
                  <a:gd fmla="*/ 40 h 448" name="T5"/>
                  <a:gd fmla="*/ 0 w 167" name="T6"/>
                  <a:gd fmla="*/ 407 h 448" name="T7"/>
                  <a:gd fmla="*/ 41 w 167" name="T8"/>
                  <a:gd fmla="*/ 448 h 448" name="T9"/>
                  <a:gd fmla="*/ 125 w 167" name="T10"/>
                  <a:gd fmla="*/ 448 h 448" name="T11"/>
                  <a:gd fmla="*/ 167 w 167" name="T12"/>
                  <a:gd fmla="*/ 407 h 448" name="T13"/>
                  <a:gd fmla="*/ 167 w 167" name="T14"/>
                  <a:gd fmla="*/ 40 h 448" name="T15"/>
                  <a:gd fmla="*/ 125 w 167" name="T16"/>
                  <a:gd fmla="*/ 0 h 44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48" w="167">
                    <a:moveTo>
                      <a:pt x="125" y="0"/>
                    </a:moveTo>
                    <a:cubicBezTo>
                      <a:pt x="41" y="0"/>
                      <a:pt x="41" y="0"/>
                      <a:pt x="41" y="0"/>
                    </a:cubicBezTo>
                    <a:cubicBezTo>
                      <a:pt x="18" y="0"/>
                      <a:pt x="0" y="18"/>
                      <a:pt x="0" y="40"/>
                    </a:cubicBezTo>
                    <a:cubicBezTo>
                      <a:pt x="0" y="407"/>
                      <a:pt x="0" y="407"/>
                      <a:pt x="0" y="407"/>
                    </a:cubicBezTo>
                    <a:cubicBezTo>
                      <a:pt x="0" y="430"/>
                      <a:pt x="18" y="448"/>
                      <a:pt x="41" y="448"/>
                    </a:cubicBezTo>
                    <a:cubicBezTo>
                      <a:pt x="125" y="448"/>
                      <a:pt x="125" y="448"/>
                      <a:pt x="125" y="448"/>
                    </a:cubicBezTo>
                    <a:cubicBezTo>
                      <a:pt x="148" y="448"/>
                      <a:pt x="167" y="430"/>
                      <a:pt x="167" y="407"/>
                    </a:cubicBezTo>
                    <a:cubicBezTo>
                      <a:pt x="167" y="40"/>
                      <a:pt x="167" y="40"/>
                      <a:pt x="167" y="40"/>
                    </a:cubicBezTo>
                    <a:cubicBezTo>
                      <a:pt x="167" y="18"/>
                      <a:pt x="148" y="0"/>
                      <a:pt x="125" y="0"/>
                    </a:cubicBezTo>
                    <a:close/>
                  </a:path>
                </a:pathLst>
              </a:custGeom>
              <a:grpFill/>
              <a:ln>
                <a:noFill/>
              </a:ln>
              <a:extLst>
                <a:ext uri="{91240B29-F687-4f45-9708-019B960494DF}">
                  <a14:hiddenLine xmlns:lc="http://schemas.openxmlformats.org/drawingml/2006/lockedCanvas" w="9525">
                    <a:solidFill>
                      <a:srgbClr val="000000"/>
                    </a:solidFill>
                    <a:round/>
                    <a:headEnd/>
                    <a:tailEnd/>
                  </a14:hiddenLine>
                </a:ext>
              </a:extLst>
            </p:spPr>
            <p:txBody>
              <a:bodyPr anchor="ctr"/>
              <a:lstStyle/>
              <a:p>
                <a:pPr algn="ctr"/>
                <a:endParaRPr sz="2400">
                  <a:cs typeface="+mn-ea"/>
                  <a:sym typeface="+mn-lt"/>
                </a:endParaRPr>
              </a:p>
            </p:txBody>
          </p:sp>
          <p:sp>
            <p:nvSpPr>
              <p:cNvPr id="35" name="Freeform: Shape 40">
                <a:extLst>
                  <a:ext uri="{FF2B5EF4-FFF2-40B4-BE49-F238E27FC236}">
                    <a16:creationId xmlns:a16="http://schemas.microsoft.com/office/drawing/2014/main" id="{0AC3928B-308E-45C0-AC62-DEF5919CEC8B}"/>
                  </a:ext>
                </a:extLst>
              </p:cNvPr>
              <p:cNvSpPr/>
              <p:nvPr/>
            </p:nvSpPr>
            <p:spPr bwMode="auto">
              <a:xfrm>
                <a:off x="1474788" y="1687513"/>
                <a:ext cx="633413" cy="2108200"/>
              </a:xfrm>
              <a:custGeom>
                <a:gdLst>
                  <a:gd fmla="*/ 127 w 169" name="T0"/>
                  <a:gd fmla="*/ 0 h 561" name="T1"/>
                  <a:gd fmla="*/ 43 w 169" name="T2"/>
                  <a:gd fmla="*/ 0 h 561" name="T3"/>
                  <a:gd fmla="*/ 0 w 169" name="T4"/>
                  <a:gd fmla="*/ 40 h 561" name="T5"/>
                  <a:gd fmla="*/ 0 w 169" name="T6"/>
                  <a:gd fmla="*/ 521 h 561" name="T7"/>
                  <a:gd fmla="*/ 43 w 169" name="T8"/>
                  <a:gd fmla="*/ 561 h 561" name="T9"/>
                  <a:gd fmla="*/ 127 w 169" name="T10"/>
                  <a:gd fmla="*/ 561 h 561" name="T11"/>
                  <a:gd fmla="*/ 169 w 169" name="T12"/>
                  <a:gd fmla="*/ 521 h 561" name="T13"/>
                  <a:gd fmla="*/ 169 w 169" name="T14"/>
                  <a:gd fmla="*/ 40 h 561" name="T15"/>
                  <a:gd fmla="*/ 127 w 169" name="T16"/>
                  <a:gd fmla="*/ 0 h 56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61" w="169">
                    <a:moveTo>
                      <a:pt x="127" y="0"/>
                    </a:moveTo>
                    <a:cubicBezTo>
                      <a:pt x="43" y="0"/>
                      <a:pt x="43" y="0"/>
                      <a:pt x="43" y="0"/>
                    </a:cubicBezTo>
                    <a:cubicBezTo>
                      <a:pt x="19" y="0"/>
                      <a:pt x="0" y="18"/>
                      <a:pt x="0" y="40"/>
                    </a:cubicBezTo>
                    <a:cubicBezTo>
                      <a:pt x="0" y="521"/>
                      <a:pt x="0" y="521"/>
                      <a:pt x="0" y="521"/>
                    </a:cubicBezTo>
                    <a:cubicBezTo>
                      <a:pt x="0" y="543"/>
                      <a:pt x="19" y="561"/>
                      <a:pt x="43" y="561"/>
                    </a:cubicBezTo>
                    <a:cubicBezTo>
                      <a:pt x="127" y="561"/>
                      <a:pt x="127" y="561"/>
                      <a:pt x="127" y="561"/>
                    </a:cubicBezTo>
                    <a:cubicBezTo>
                      <a:pt x="150" y="561"/>
                      <a:pt x="169" y="543"/>
                      <a:pt x="169" y="521"/>
                    </a:cubicBezTo>
                    <a:cubicBezTo>
                      <a:pt x="169" y="40"/>
                      <a:pt x="169" y="40"/>
                      <a:pt x="169" y="40"/>
                    </a:cubicBezTo>
                    <a:cubicBezTo>
                      <a:pt x="169" y="18"/>
                      <a:pt x="150" y="0"/>
                      <a:pt x="127" y="0"/>
                    </a:cubicBezTo>
                    <a:close/>
                  </a:path>
                </a:pathLst>
              </a:custGeom>
              <a:grpFill/>
              <a:ln>
                <a:noFill/>
              </a:ln>
              <a:extLst>
                <a:ext uri="{91240B29-F687-4f45-9708-019B960494DF}">
                  <a14:hiddenLine xmlns:lc="http://schemas.openxmlformats.org/drawingml/2006/lockedCanvas" w="9525">
                    <a:solidFill>
                      <a:srgbClr val="000000"/>
                    </a:solidFill>
                    <a:round/>
                    <a:headEnd/>
                    <a:tailEnd/>
                  </a14:hiddenLine>
                </a:ext>
              </a:extLst>
            </p:spPr>
            <p:txBody>
              <a:bodyPr anchor="ctr"/>
              <a:lstStyle/>
              <a:p>
                <a:pPr algn="ctr"/>
                <a:endParaRPr sz="2400">
                  <a:cs typeface="+mn-ea"/>
                  <a:sym typeface="+mn-lt"/>
                </a:endParaRPr>
              </a:p>
            </p:txBody>
          </p:sp>
        </p:grpSp>
      </p:grpSp>
      <p:sp>
        <p:nvSpPr>
          <p:cNvPr id="38" name="Freeform: Shape 8">
            <a:extLst>
              <a:ext uri="{FF2B5EF4-FFF2-40B4-BE49-F238E27FC236}">
                <a16:creationId xmlns:a16="http://schemas.microsoft.com/office/drawing/2014/main" id="{6E2C2590-B3ED-421C-A5AF-C06A7E988FC2}"/>
              </a:ext>
            </a:extLst>
          </p:cNvPr>
          <p:cNvSpPr/>
          <p:nvPr/>
        </p:nvSpPr>
        <p:spPr>
          <a:xfrm>
            <a:off x="2623515" y="4191319"/>
            <a:ext cx="2667452" cy="379397"/>
          </a:xfrm>
          <a:custGeom>
            <a:gdLst>
              <a:gd fmla="*/ 0 w 2604980" name="connsiteX0"/>
              <a:gd fmla="*/ 0 h 529458" name="connsiteY0"/>
              <a:gd fmla="*/ 2516735 w 2604980" name="connsiteX1"/>
              <a:gd fmla="*/ 0 h 529458" name="connsiteY1"/>
              <a:gd fmla="*/ 2604980 w 2604980" name="connsiteX2"/>
              <a:gd fmla="*/ 88245 h 529458" name="connsiteY2"/>
              <a:gd fmla="*/ 2604980 w 2604980" name="connsiteX3"/>
              <a:gd fmla="*/ 441213 h 529458" name="connsiteY3"/>
              <a:gd fmla="*/ 2516735 w 2604980" name="connsiteX4"/>
              <a:gd fmla="*/ 529458 h 529458" name="connsiteY4"/>
              <a:gd fmla="*/ 0 w 2604980" name="connsiteX5"/>
              <a:gd fmla="*/ 529458 h 52945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29458" w="2604980">
                <a:moveTo>
                  <a:pt x="0" y="0"/>
                </a:moveTo>
                <a:lnTo>
                  <a:pt x="2516735" y="0"/>
                </a:lnTo>
                <a:cubicBezTo>
                  <a:pt x="2565471" y="0"/>
                  <a:pt x="2604980" y="39509"/>
                  <a:pt x="2604980" y="88245"/>
                </a:cubicBezTo>
                <a:lnTo>
                  <a:pt x="2604980" y="441213"/>
                </a:lnTo>
                <a:cubicBezTo>
                  <a:pt x="2604980" y="489949"/>
                  <a:pt x="2565471" y="529458"/>
                  <a:pt x="2516735" y="529458"/>
                </a:cubicBezTo>
                <a:lnTo>
                  <a:pt x="0" y="529458"/>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wrap="none">
            <a:normAutofit/>
          </a:bodyPr>
          <a:lstStyle/>
          <a:p>
            <a:pPr algn="ctr"/>
            <a:endParaRPr altLang="en-US" lang="zh-CN" sz="2400">
              <a:cs typeface="+mn-ea"/>
              <a:sym typeface="+mn-lt"/>
            </a:endParaRPr>
          </a:p>
        </p:txBody>
      </p:sp>
      <p:sp>
        <p:nvSpPr>
          <p:cNvPr id="39" name="Freeform: Shape 9">
            <a:extLst>
              <a:ext uri="{FF2B5EF4-FFF2-40B4-BE49-F238E27FC236}">
                <a16:creationId xmlns:a16="http://schemas.microsoft.com/office/drawing/2014/main" id="{A8EF6666-9794-461E-AE48-997D199C8DCC}"/>
              </a:ext>
            </a:extLst>
          </p:cNvPr>
          <p:cNvSpPr/>
          <p:nvPr/>
        </p:nvSpPr>
        <p:spPr>
          <a:xfrm rot="16200000">
            <a:off x="2433534" y="4380733"/>
            <a:ext cx="139481" cy="240484"/>
          </a:xfrm>
          <a:custGeom>
            <a:gdLst>
              <a:gd fmla="*/ 194649 w 194649" name="connsiteX0"/>
              <a:gd fmla="*/ 335602 h 335602" name="connsiteY0"/>
              <a:gd fmla="*/ 0 w 194649" name="connsiteX1"/>
              <a:gd fmla="*/ 335602 h 335602" name="connsiteY1"/>
              <a:gd fmla="*/ 0 w 194649" name="connsiteX2"/>
              <a:gd fmla="*/ 0 h 335602" name="connsiteY2"/>
            </a:gdLst>
            <a:cxnLst>
              <a:cxn ang="0">
                <a:pos x="connsiteX0" y="connsiteY0"/>
              </a:cxn>
              <a:cxn ang="0">
                <a:pos x="connsiteX1" y="connsiteY1"/>
              </a:cxn>
              <a:cxn ang="0">
                <a:pos x="connsiteX2" y="connsiteY2"/>
              </a:cxn>
            </a:cxnLst>
            <a:rect b="b" l="l" r="r" t="t"/>
            <a:pathLst>
              <a:path h="335602" w="194649">
                <a:moveTo>
                  <a:pt x="194649" y="335602"/>
                </a:moveTo>
                <a:lnTo>
                  <a:pt x="0" y="335602"/>
                </a:lnTo>
                <a:lnTo>
                  <a:pt x="0" y="0"/>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cs typeface="+mn-ea"/>
              <a:sym typeface="+mn-lt"/>
            </a:endParaRPr>
          </a:p>
        </p:txBody>
      </p:sp>
      <p:sp>
        <p:nvSpPr>
          <p:cNvPr id="40" name="Freeform: Shape 6">
            <a:extLst>
              <a:ext uri="{FF2B5EF4-FFF2-40B4-BE49-F238E27FC236}">
                <a16:creationId xmlns:a16="http://schemas.microsoft.com/office/drawing/2014/main" id="{A8C4D003-503B-4340-94EE-C40EAD3316FC}"/>
              </a:ext>
            </a:extLst>
          </p:cNvPr>
          <p:cNvSpPr/>
          <p:nvPr/>
        </p:nvSpPr>
        <p:spPr>
          <a:xfrm rot="16200000">
            <a:off x="2443295" y="4512815"/>
            <a:ext cx="139481" cy="240484"/>
          </a:xfrm>
          <a:custGeom>
            <a:gdLst>
              <a:gd fmla="*/ 194651 w 194651" name="connsiteX0"/>
              <a:gd fmla="*/ 1 h 335603" name="connsiteY0"/>
              <a:gd fmla="*/ 194651 w 194651" name="connsiteX1"/>
              <a:gd fmla="*/ 335603 h 335603" name="connsiteY1"/>
              <a:gd fmla="*/ 0 w 194651" name="connsiteX2"/>
              <a:gd fmla="*/ 335603 h 335603" name="connsiteY2"/>
              <a:gd fmla="*/ 194650 w 194651" name="connsiteX3"/>
              <a:gd fmla="*/ 0 h 335603" name="connsiteY3"/>
            </a:gdLst>
            <a:cxnLst>
              <a:cxn ang="0">
                <a:pos x="connsiteX0" y="connsiteY0"/>
              </a:cxn>
              <a:cxn ang="0">
                <a:pos x="connsiteX1" y="connsiteY1"/>
              </a:cxn>
              <a:cxn ang="0">
                <a:pos x="connsiteX2" y="connsiteY2"/>
              </a:cxn>
              <a:cxn ang="0">
                <a:pos x="connsiteX3" y="connsiteY3"/>
              </a:cxn>
            </a:cxnLst>
            <a:rect b="b" l="l" r="r" t="t"/>
            <a:pathLst>
              <a:path h="335603" w="194651">
                <a:moveTo>
                  <a:pt x="194651" y="1"/>
                </a:moveTo>
                <a:lnTo>
                  <a:pt x="194651" y="335603"/>
                </a:lnTo>
                <a:lnTo>
                  <a:pt x="0" y="335603"/>
                </a:lnTo>
                <a:lnTo>
                  <a:pt x="194650" y="0"/>
                </a:lnTo>
                <a:close/>
              </a:path>
            </a:pathLst>
          </a:cu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cs typeface="+mn-ea"/>
              <a:sym typeface="+mn-lt"/>
            </a:endParaRPr>
          </a:p>
        </p:txBody>
      </p:sp>
      <p:sp>
        <p:nvSpPr>
          <p:cNvPr id="41" name="Freeform: Shape 7">
            <a:extLst>
              <a:ext uri="{FF2B5EF4-FFF2-40B4-BE49-F238E27FC236}">
                <a16:creationId xmlns:a16="http://schemas.microsoft.com/office/drawing/2014/main" id="{7249CAFA-CF22-4E9C-90B6-73677D4CA4D0}"/>
              </a:ext>
            </a:extLst>
          </p:cNvPr>
          <p:cNvSpPr/>
          <p:nvPr/>
        </p:nvSpPr>
        <p:spPr>
          <a:xfrm>
            <a:off x="2633278" y="4563317"/>
            <a:ext cx="2667452" cy="379397"/>
          </a:xfrm>
          <a:custGeom>
            <a:gdLst>
              <a:gd fmla="*/ 0 w 2604980" name="connsiteX0"/>
              <a:gd fmla="*/ 0 h 529458" name="connsiteY0"/>
              <a:gd fmla="*/ 2516735 w 2604980" name="connsiteX1"/>
              <a:gd fmla="*/ 0 h 529458" name="connsiteY1"/>
              <a:gd fmla="*/ 2604980 w 2604980" name="connsiteX2"/>
              <a:gd fmla="*/ 88245 h 529458" name="connsiteY2"/>
              <a:gd fmla="*/ 2604980 w 2604980" name="connsiteX3"/>
              <a:gd fmla="*/ 441213 h 529458" name="connsiteY3"/>
              <a:gd fmla="*/ 2516735 w 2604980" name="connsiteX4"/>
              <a:gd fmla="*/ 529458 h 529458" name="connsiteY4"/>
              <a:gd fmla="*/ 0 w 2604980" name="connsiteX5"/>
              <a:gd fmla="*/ 529458 h 52945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29458" w="2604980">
                <a:moveTo>
                  <a:pt x="0" y="0"/>
                </a:moveTo>
                <a:lnTo>
                  <a:pt x="2516735" y="0"/>
                </a:lnTo>
                <a:cubicBezTo>
                  <a:pt x="2565471" y="0"/>
                  <a:pt x="2604980" y="39509"/>
                  <a:pt x="2604980" y="88245"/>
                </a:cubicBezTo>
                <a:lnTo>
                  <a:pt x="2604980" y="441213"/>
                </a:lnTo>
                <a:cubicBezTo>
                  <a:pt x="2604980" y="489949"/>
                  <a:pt x="2565471" y="529458"/>
                  <a:pt x="2516735" y="529458"/>
                </a:cubicBezTo>
                <a:lnTo>
                  <a:pt x="0" y="529458"/>
                </a:lnTo>
                <a:close/>
              </a:path>
            </a:pathLst>
          </a:custGeom>
          <a:no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wrap="none">
            <a:normAutofit/>
          </a:bodyPr>
          <a:lstStyle/>
          <a:p>
            <a:pPr algn="ctr"/>
            <a:endParaRPr altLang="en-US" lang="zh-CN" sz="2400">
              <a:cs typeface="+mn-ea"/>
              <a:sym typeface="+mn-lt"/>
            </a:endParaRPr>
          </a:p>
        </p:txBody>
      </p:sp>
      <p:grpSp>
        <p:nvGrpSpPr>
          <p:cNvPr id="42" name="组合 41">
            <a:extLst>
              <a:ext uri="{FF2B5EF4-FFF2-40B4-BE49-F238E27FC236}">
                <a16:creationId xmlns:a16="http://schemas.microsoft.com/office/drawing/2014/main" id="{93FB5BE3-F18D-449D-83B4-ABB67A21FB95}"/>
              </a:ext>
            </a:extLst>
          </p:cNvPr>
          <p:cNvGrpSpPr/>
          <p:nvPr/>
        </p:nvGrpSpPr>
        <p:grpSpPr>
          <a:xfrm>
            <a:off x="1172907" y="3954898"/>
            <a:ext cx="1085298" cy="1085298"/>
            <a:chOff x="885898" y="1518229"/>
            <a:chExt cx="1355011" cy="1355011"/>
          </a:xfrm>
        </p:grpSpPr>
        <p:grpSp>
          <p:nvGrpSpPr>
            <p:cNvPr id="43" name="Group 21">
              <a:extLst>
                <a:ext uri="{FF2B5EF4-FFF2-40B4-BE49-F238E27FC236}">
                  <a16:creationId xmlns:a16="http://schemas.microsoft.com/office/drawing/2014/main" id="{761379DC-A37A-4DCB-A9BF-0AF6C6BABBF8}"/>
                </a:ext>
              </a:extLst>
            </p:cNvPr>
            <p:cNvGrpSpPr/>
            <p:nvPr/>
          </p:nvGrpSpPr>
          <p:grpSpPr>
            <a:xfrm>
              <a:off x="885898" y="1518229"/>
              <a:ext cx="1355011" cy="1355011"/>
              <a:chOff x="484285" y="1616468"/>
              <a:chExt cx="2472584" cy="2472584"/>
            </a:xfrm>
          </p:grpSpPr>
          <p:sp>
            <p:nvSpPr>
              <p:cNvPr id="49" name="Freeform: Shape 22">
                <a:extLst>
                  <a:ext uri="{FF2B5EF4-FFF2-40B4-BE49-F238E27FC236}">
                    <a16:creationId xmlns:a16="http://schemas.microsoft.com/office/drawing/2014/main" id="{2673A199-E73F-4D8A-A818-81DBAF3852BD}"/>
                  </a:ext>
                </a:extLst>
              </p:cNvPr>
              <p:cNvSpPr/>
              <p:nvPr/>
            </p:nvSpPr>
            <p:spPr bwMode="auto">
              <a:xfrm rot="4026370">
                <a:off x="484285" y="1616468"/>
                <a:ext cx="2472584" cy="2472584"/>
              </a:xfrm>
              <a:custGeom>
                <a:gdLst>
                  <a:gd fmla="*/ 2147483647 w 2622" name="T0"/>
                  <a:gd fmla="*/ 2147483647 h 2622" name="T1"/>
                  <a:gd fmla="*/ 2147483647 w 2622" name="T2"/>
                  <a:gd fmla="*/ 2147483647 h 2622" name="T3"/>
                  <a:gd fmla="*/ 2147483647 w 2622" name="T4"/>
                  <a:gd fmla="*/ 2147483647 h 2622" name="T5"/>
                  <a:gd fmla="*/ 2147483647 w 2622" name="T6"/>
                  <a:gd fmla="*/ 2147483647 h 2622" name="T7"/>
                  <a:gd fmla="*/ 2147483647 w 2622" name="T8"/>
                  <a:gd fmla="*/ 2147483647 h 2622" name="T9"/>
                  <a:gd fmla="*/ 2147483647 w 2622" name="T10"/>
                  <a:gd fmla="*/ 2147483647 h 2622" name="T11"/>
                  <a:gd fmla="*/ 2147483647 w 2622" name="T12"/>
                  <a:gd fmla="*/ 2147483647 h 2622" name="T13"/>
                  <a:gd fmla="*/ 2147483647 w 2622" name="T14"/>
                  <a:gd fmla="*/ 2147483647 h 2622" name="T15"/>
                  <a:gd fmla="*/ 2147483647 w 2622" name="T16"/>
                  <a:gd fmla="*/ 2147483647 h 2622" name="T17"/>
                  <a:gd fmla="*/ 2147483647 w 2622" name="T18"/>
                  <a:gd fmla="*/ 2147483647 h 2622" name="T19"/>
                  <a:gd fmla="*/ 2147483647 w 2622" name="T20"/>
                  <a:gd fmla="*/ 2147483647 h 2622" name="T21"/>
                  <a:gd fmla="*/ 2147483647 w 2622" name="T22"/>
                  <a:gd fmla="*/ 2147483647 h 2622" name="T23"/>
                  <a:gd fmla="*/ 2147483647 w 2622" name="T24"/>
                  <a:gd fmla="*/ 2147483647 h 2622" name="T25"/>
                  <a:gd fmla="*/ 2147483647 w 2622" name="T26"/>
                  <a:gd fmla="*/ 2147483647 h 2622" name="T27"/>
                  <a:gd fmla="*/ 2147483647 w 2622" name="T28"/>
                  <a:gd fmla="*/ 2147483647 h 2622" name="T29"/>
                  <a:gd fmla="*/ 2147483647 w 2622" name="T30"/>
                  <a:gd fmla="*/ 2147483647 h 2622" name="T31"/>
                  <a:gd fmla="*/ 2147483647 w 2622" name="T32"/>
                  <a:gd fmla="*/ 2147483647 h 2622" name="T33"/>
                  <a:gd fmla="*/ 2147483647 w 2622" name="T34"/>
                  <a:gd fmla="*/ 2147483647 h 2622" name="T35"/>
                  <a:gd fmla="*/ 2147483647 w 2622" name="T36"/>
                  <a:gd fmla="*/ 2147483647 h 2622" name="T37"/>
                  <a:gd fmla="*/ 2147483647 w 2622" name="T38"/>
                  <a:gd fmla="*/ 2147483647 h 2622" name="T39"/>
                  <a:gd fmla="*/ 2147483647 w 2622" name="T40"/>
                  <a:gd fmla="*/ 2147483647 h 2622" name="T41"/>
                  <a:gd fmla="*/ 2147483647 w 2622" name="T42"/>
                  <a:gd fmla="*/ 2147483647 h 2622" name="T43"/>
                  <a:gd fmla="*/ 2147483647 w 2622" name="T44"/>
                  <a:gd fmla="*/ 2147483647 h 2622" name="T45"/>
                  <a:gd fmla="*/ 2147483647 w 2622" name="T46"/>
                  <a:gd fmla="*/ 2147483647 h 2622" name="T47"/>
                  <a:gd fmla="*/ 2147483647 w 2622" name="T48"/>
                  <a:gd fmla="*/ 2147483647 h 2622" name="T49"/>
                  <a:gd fmla="*/ 2147483647 w 2622" name="T50"/>
                  <a:gd fmla="*/ 2147483647 h 2622" name="T51"/>
                  <a:gd fmla="*/ 2147483647 w 2622" name="T52"/>
                  <a:gd fmla="*/ 2147483647 h 2622" name="T53"/>
                  <a:gd fmla="*/ 2147483647 w 2622" name="T54"/>
                  <a:gd fmla="*/ 2147483647 h 2622" name="T55"/>
                  <a:gd fmla="*/ 2147483647 w 2622" name="T56"/>
                  <a:gd fmla="*/ 2147483647 h 2622" name="T57"/>
                  <a:gd fmla="*/ 2147483647 w 2622" name="T58"/>
                  <a:gd fmla="*/ 2147483647 h 2622" name="T59"/>
                  <a:gd fmla="*/ 2147483647 w 2622" name="T60"/>
                  <a:gd fmla="*/ 2147483647 h 2622" name="T61"/>
                  <a:gd fmla="*/ 2147483647 w 2622" name="T62"/>
                  <a:gd fmla="*/ 2147483647 h 2622" name="T63"/>
                  <a:gd fmla="*/ 2147483647 w 2622" name="T64"/>
                  <a:gd fmla="*/ 2147483647 h 2622" name="T65"/>
                  <a:gd fmla="*/ 2147483647 w 2622" name="T66"/>
                  <a:gd fmla="*/ 2147483647 h 2622" name="T67"/>
                  <a:gd fmla="*/ 2147483647 w 2622" name="T68"/>
                  <a:gd fmla="*/ 2147483647 h 2622" name="T69"/>
                  <a:gd fmla="*/ 2147483647 w 2622" name="T70"/>
                  <a:gd fmla="*/ 2147483647 h 2622" name="T71"/>
                  <a:gd fmla="*/ 2147483647 w 2622" name="T72"/>
                  <a:gd fmla="*/ 2147483647 h 2622" name="T73"/>
                  <a:gd fmla="*/ 2147483647 w 2622" name="T74"/>
                  <a:gd fmla="*/ 2147483647 h 2622" name="T75"/>
                  <a:gd fmla="*/ 2147483647 w 2622" name="T76"/>
                  <a:gd fmla="*/ 2147483647 h 2622" name="T77"/>
                  <a:gd fmla="*/ 2147483647 w 2622" name="T78"/>
                  <a:gd fmla="*/ 2147483647 h 2622" name="T79"/>
                  <a:gd fmla="*/ 2147483647 w 2622" name="T80"/>
                  <a:gd fmla="*/ 2147483647 h 2622" name="T81"/>
                  <a:gd fmla="*/ 2147483647 w 2622" name="T82"/>
                  <a:gd fmla="*/ 2147483647 h 2622" name="T83"/>
                  <a:gd fmla="*/ 2147483647 w 2622" name="T84"/>
                  <a:gd fmla="*/ 2147483647 h 2622" name="T85"/>
                  <a:gd fmla="*/ 2147483647 w 2622" name="T86"/>
                  <a:gd fmla="*/ 2147483647 h 2622" name="T87"/>
                  <a:gd fmla="*/ 2147483647 w 2622" name="T88"/>
                  <a:gd fmla="*/ 2147483647 h 2622" name="T89"/>
                  <a:gd fmla="*/ 2147483647 w 2622" name="T90"/>
                  <a:gd fmla="*/ 2147483647 h 2622" name="T91"/>
                  <a:gd fmla="*/ 2147483647 w 2622" name="T92"/>
                  <a:gd fmla="*/ 2147483647 h 2622" name="T93"/>
                  <a:gd fmla="*/ 2147483647 w 2622" name="T94"/>
                  <a:gd fmla="*/ 2147483647 h 2622" name="T95"/>
                  <a:gd fmla="*/ 2147483647 w 2622" name="T96"/>
                  <a:gd fmla="*/ 2147483647 h 2622" name="T97"/>
                  <a:gd fmla="*/ 2147483647 w 2622" name="T98"/>
                  <a:gd fmla="*/ 2147483647 h 2622" name="T99"/>
                  <a:gd fmla="*/ 2147483647 w 2622" name="T100"/>
                  <a:gd fmla="*/ 2147483647 h 2622" name="T101"/>
                  <a:gd fmla="*/ 2147483647 w 2622" name="T102"/>
                  <a:gd fmla="*/ 2147483647 h 2622" name="T103"/>
                  <a:gd fmla="*/ 2147483647 w 2622" name="T104"/>
                  <a:gd fmla="*/ 2147483647 h 2622" name="T105"/>
                  <a:gd fmla="*/ 2147483647 w 2622" name="T106"/>
                  <a:gd fmla="*/ 2147483647 h 2622"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w 2622" name="T162"/>
                  <a:gd fmla="*/ 0 h 2622" name="T163"/>
                  <a:gd fmla="*/ 2622 w 2622" name="T164"/>
                  <a:gd fmla="*/ 2622 h 2622" name="T165"/>
                </a:gd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b="T165" l="T162" r="T164" t="T163"/>
                <a:pathLst>
                  <a:path h="2622" w="2622">
                    <a:moveTo>
                      <a:pt x="2622" y="1382"/>
                    </a:moveTo>
                    <a:lnTo>
                      <a:pt x="2622" y="1240"/>
                    </a:lnTo>
                    <a:lnTo>
                      <a:pt x="2520" y="1240"/>
                    </a:lnTo>
                    <a:lnTo>
                      <a:pt x="2516" y="1196"/>
                    </a:lnTo>
                    <a:lnTo>
                      <a:pt x="2512" y="1152"/>
                    </a:lnTo>
                    <a:lnTo>
                      <a:pt x="2506" y="1110"/>
                    </a:lnTo>
                    <a:lnTo>
                      <a:pt x="2498" y="1068"/>
                    </a:lnTo>
                    <a:lnTo>
                      <a:pt x="2596" y="1040"/>
                    </a:lnTo>
                    <a:lnTo>
                      <a:pt x="2560" y="904"/>
                    </a:lnTo>
                    <a:lnTo>
                      <a:pt x="2460" y="930"/>
                    </a:lnTo>
                    <a:lnTo>
                      <a:pt x="2446" y="888"/>
                    </a:lnTo>
                    <a:lnTo>
                      <a:pt x="2430" y="848"/>
                    </a:lnTo>
                    <a:lnTo>
                      <a:pt x="2412" y="808"/>
                    </a:lnTo>
                    <a:lnTo>
                      <a:pt x="2394" y="768"/>
                    </a:lnTo>
                    <a:lnTo>
                      <a:pt x="2482" y="718"/>
                    </a:lnTo>
                    <a:lnTo>
                      <a:pt x="2412" y="594"/>
                    </a:lnTo>
                    <a:lnTo>
                      <a:pt x="2322" y="646"/>
                    </a:lnTo>
                    <a:lnTo>
                      <a:pt x="2298" y="610"/>
                    </a:lnTo>
                    <a:lnTo>
                      <a:pt x="2272" y="574"/>
                    </a:lnTo>
                    <a:lnTo>
                      <a:pt x="2244" y="540"/>
                    </a:lnTo>
                    <a:lnTo>
                      <a:pt x="2216" y="508"/>
                    </a:lnTo>
                    <a:lnTo>
                      <a:pt x="2290" y="434"/>
                    </a:lnTo>
                    <a:lnTo>
                      <a:pt x="2188" y="334"/>
                    </a:lnTo>
                    <a:lnTo>
                      <a:pt x="2116" y="406"/>
                    </a:lnTo>
                    <a:lnTo>
                      <a:pt x="2082" y="378"/>
                    </a:lnTo>
                    <a:lnTo>
                      <a:pt x="2048" y="352"/>
                    </a:lnTo>
                    <a:lnTo>
                      <a:pt x="2014" y="326"/>
                    </a:lnTo>
                    <a:lnTo>
                      <a:pt x="1978" y="300"/>
                    </a:lnTo>
                    <a:lnTo>
                      <a:pt x="2028" y="212"/>
                    </a:lnTo>
                    <a:lnTo>
                      <a:pt x="1906" y="140"/>
                    </a:lnTo>
                    <a:lnTo>
                      <a:pt x="1854" y="230"/>
                    </a:lnTo>
                    <a:lnTo>
                      <a:pt x="1816" y="210"/>
                    </a:lnTo>
                    <a:lnTo>
                      <a:pt x="1776" y="194"/>
                    </a:lnTo>
                    <a:lnTo>
                      <a:pt x="1734" y="178"/>
                    </a:lnTo>
                    <a:lnTo>
                      <a:pt x="1694" y="162"/>
                    </a:lnTo>
                    <a:lnTo>
                      <a:pt x="1720" y="64"/>
                    </a:lnTo>
                    <a:lnTo>
                      <a:pt x="1582" y="26"/>
                    </a:lnTo>
                    <a:lnTo>
                      <a:pt x="1556" y="126"/>
                    </a:lnTo>
                    <a:lnTo>
                      <a:pt x="1514" y="118"/>
                    </a:lnTo>
                    <a:lnTo>
                      <a:pt x="1470" y="112"/>
                    </a:lnTo>
                    <a:lnTo>
                      <a:pt x="1426" y="106"/>
                    </a:lnTo>
                    <a:lnTo>
                      <a:pt x="1382" y="104"/>
                    </a:lnTo>
                    <a:lnTo>
                      <a:pt x="1382" y="0"/>
                    </a:lnTo>
                    <a:lnTo>
                      <a:pt x="1240" y="0"/>
                    </a:lnTo>
                    <a:lnTo>
                      <a:pt x="1240" y="104"/>
                    </a:lnTo>
                    <a:lnTo>
                      <a:pt x="1196" y="106"/>
                    </a:lnTo>
                    <a:lnTo>
                      <a:pt x="1154" y="112"/>
                    </a:lnTo>
                    <a:lnTo>
                      <a:pt x="1110" y="118"/>
                    </a:lnTo>
                    <a:lnTo>
                      <a:pt x="1068" y="126"/>
                    </a:lnTo>
                    <a:lnTo>
                      <a:pt x="1042" y="26"/>
                    </a:lnTo>
                    <a:lnTo>
                      <a:pt x="904" y="64"/>
                    </a:lnTo>
                    <a:lnTo>
                      <a:pt x="930" y="162"/>
                    </a:lnTo>
                    <a:lnTo>
                      <a:pt x="890" y="178"/>
                    </a:lnTo>
                    <a:lnTo>
                      <a:pt x="848" y="194"/>
                    </a:lnTo>
                    <a:lnTo>
                      <a:pt x="808" y="210"/>
                    </a:lnTo>
                    <a:lnTo>
                      <a:pt x="770" y="230"/>
                    </a:lnTo>
                    <a:lnTo>
                      <a:pt x="718" y="140"/>
                    </a:lnTo>
                    <a:lnTo>
                      <a:pt x="594" y="212"/>
                    </a:lnTo>
                    <a:lnTo>
                      <a:pt x="646" y="300"/>
                    </a:lnTo>
                    <a:lnTo>
                      <a:pt x="610" y="326"/>
                    </a:lnTo>
                    <a:lnTo>
                      <a:pt x="576" y="352"/>
                    </a:lnTo>
                    <a:lnTo>
                      <a:pt x="542" y="378"/>
                    </a:lnTo>
                    <a:lnTo>
                      <a:pt x="508" y="406"/>
                    </a:lnTo>
                    <a:lnTo>
                      <a:pt x="436" y="334"/>
                    </a:lnTo>
                    <a:lnTo>
                      <a:pt x="334" y="434"/>
                    </a:lnTo>
                    <a:lnTo>
                      <a:pt x="408" y="508"/>
                    </a:lnTo>
                    <a:lnTo>
                      <a:pt x="378" y="540"/>
                    </a:lnTo>
                    <a:lnTo>
                      <a:pt x="352" y="574"/>
                    </a:lnTo>
                    <a:lnTo>
                      <a:pt x="326" y="610"/>
                    </a:lnTo>
                    <a:lnTo>
                      <a:pt x="302" y="646"/>
                    </a:lnTo>
                    <a:lnTo>
                      <a:pt x="212" y="594"/>
                    </a:lnTo>
                    <a:lnTo>
                      <a:pt x="140" y="718"/>
                    </a:lnTo>
                    <a:lnTo>
                      <a:pt x="230" y="768"/>
                    </a:lnTo>
                    <a:lnTo>
                      <a:pt x="212" y="808"/>
                    </a:lnTo>
                    <a:lnTo>
                      <a:pt x="194" y="848"/>
                    </a:lnTo>
                    <a:lnTo>
                      <a:pt x="178" y="888"/>
                    </a:lnTo>
                    <a:lnTo>
                      <a:pt x="164" y="930"/>
                    </a:lnTo>
                    <a:lnTo>
                      <a:pt x="64" y="904"/>
                    </a:lnTo>
                    <a:lnTo>
                      <a:pt x="26" y="1040"/>
                    </a:lnTo>
                    <a:lnTo>
                      <a:pt x="126" y="1068"/>
                    </a:lnTo>
                    <a:lnTo>
                      <a:pt x="118" y="1110"/>
                    </a:lnTo>
                    <a:lnTo>
                      <a:pt x="112" y="1152"/>
                    </a:lnTo>
                    <a:lnTo>
                      <a:pt x="108" y="1196"/>
                    </a:lnTo>
                    <a:lnTo>
                      <a:pt x="104" y="1240"/>
                    </a:lnTo>
                    <a:lnTo>
                      <a:pt x="0" y="1240"/>
                    </a:lnTo>
                    <a:lnTo>
                      <a:pt x="0" y="1382"/>
                    </a:lnTo>
                    <a:lnTo>
                      <a:pt x="104" y="1382"/>
                    </a:lnTo>
                    <a:lnTo>
                      <a:pt x="108" y="1426"/>
                    </a:lnTo>
                    <a:lnTo>
                      <a:pt x="112" y="1470"/>
                    </a:lnTo>
                    <a:lnTo>
                      <a:pt x="118" y="1512"/>
                    </a:lnTo>
                    <a:lnTo>
                      <a:pt x="126" y="1556"/>
                    </a:lnTo>
                    <a:lnTo>
                      <a:pt x="26" y="1582"/>
                    </a:lnTo>
                    <a:lnTo>
                      <a:pt x="64" y="1720"/>
                    </a:lnTo>
                    <a:lnTo>
                      <a:pt x="164" y="1692"/>
                    </a:lnTo>
                    <a:lnTo>
                      <a:pt x="178" y="1734"/>
                    </a:lnTo>
                    <a:lnTo>
                      <a:pt x="194" y="1774"/>
                    </a:lnTo>
                    <a:lnTo>
                      <a:pt x="212" y="1814"/>
                    </a:lnTo>
                    <a:lnTo>
                      <a:pt x="230" y="1854"/>
                    </a:lnTo>
                    <a:lnTo>
                      <a:pt x="140" y="1906"/>
                    </a:lnTo>
                    <a:lnTo>
                      <a:pt x="212" y="2028"/>
                    </a:lnTo>
                    <a:lnTo>
                      <a:pt x="302" y="1978"/>
                    </a:lnTo>
                    <a:lnTo>
                      <a:pt x="326" y="2014"/>
                    </a:lnTo>
                    <a:lnTo>
                      <a:pt x="352" y="2048"/>
                    </a:lnTo>
                    <a:lnTo>
                      <a:pt x="378" y="2082"/>
                    </a:lnTo>
                    <a:lnTo>
                      <a:pt x="408" y="2116"/>
                    </a:lnTo>
                    <a:lnTo>
                      <a:pt x="334" y="2188"/>
                    </a:lnTo>
                    <a:lnTo>
                      <a:pt x="436" y="2288"/>
                    </a:lnTo>
                    <a:lnTo>
                      <a:pt x="508" y="2216"/>
                    </a:lnTo>
                    <a:lnTo>
                      <a:pt x="542" y="2244"/>
                    </a:lnTo>
                    <a:lnTo>
                      <a:pt x="576" y="2272"/>
                    </a:lnTo>
                    <a:lnTo>
                      <a:pt x="610" y="2298"/>
                    </a:lnTo>
                    <a:lnTo>
                      <a:pt x="646" y="2322"/>
                    </a:lnTo>
                    <a:lnTo>
                      <a:pt x="594" y="2412"/>
                    </a:lnTo>
                    <a:lnTo>
                      <a:pt x="718" y="2482"/>
                    </a:lnTo>
                    <a:lnTo>
                      <a:pt x="770" y="2394"/>
                    </a:lnTo>
                    <a:lnTo>
                      <a:pt x="808" y="2412"/>
                    </a:lnTo>
                    <a:lnTo>
                      <a:pt x="848" y="2430"/>
                    </a:lnTo>
                    <a:lnTo>
                      <a:pt x="890" y="2446"/>
                    </a:lnTo>
                    <a:lnTo>
                      <a:pt x="930" y="2460"/>
                    </a:lnTo>
                    <a:lnTo>
                      <a:pt x="904" y="2560"/>
                    </a:lnTo>
                    <a:lnTo>
                      <a:pt x="1042" y="2596"/>
                    </a:lnTo>
                    <a:lnTo>
                      <a:pt x="1068" y="2498"/>
                    </a:lnTo>
                    <a:lnTo>
                      <a:pt x="1110" y="2504"/>
                    </a:lnTo>
                    <a:lnTo>
                      <a:pt x="1154" y="2512"/>
                    </a:lnTo>
                    <a:lnTo>
                      <a:pt x="1196" y="2516"/>
                    </a:lnTo>
                    <a:lnTo>
                      <a:pt x="1240" y="2520"/>
                    </a:lnTo>
                    <a:lnTo>
                      <a:pt x="1240" y="2622"/>
                    </a:lnTo>
                    <a:lnTo>
                      <a:pt x="1382" y="2622"/>
                    </a:lnTo>
                    <a:lnTo>
                      <a:pt x="1382" y="2520"/>
                    </a:lnTo>
                    <a:lnTo>
                      <a:pt x="1426" y="2516"/>
                    </a:lnTo>
                    <a:lnTo>
                      <a:pt x="1470" y="2512"/>
                    </a:lnTo>
                    <a:lnTo>
                      <a:pt x="1514" y="2504"/>
                    </a:lnTo>
                    <a:lnTo>
                      <a:pt x="1556" y="2498"/>
                    </a:lnTo>
                    <a:lnTo>
                      <a:pt x="1582" y="2596"/>
                    </a:lnTo>
                    <a:lnTo>
                      <a:pt x="1720" y="2560"/>
                    </a:lnTo>
                    <a:lnTo>
                      <a:pt x="1694" y="2460"/>
                    </a:lnTo>
                    <a:lnTo>
                      <a:pt x="1734" y="2446"/>
                    </a:lnTo>
                    <a:lnTo>
                      <a:pt x="1776" y="2430"/>
                    </a:lnTo>
                    <a:lnTo>
                      <a:pt x="1816" y="2412"/>
                    </a:lnTo>
                    <a:lnTo>
                      <a:pt x="1854" y="2394"/>
                    </a:lnTo>
                    <a:lnTo>
                      <a:pt x="1906" y="2482"/>
                    </a:lnTo>
                    <a:lnTo>
                      <a:pt x="2028" y="2412"/>
                    </a:lnTo>
                    <a:lnTo>
                      <a:pt x="1978" y="2322"/>
                    </a:lnTo>
                    <a:lnTo>
                      <a:pt x="2014" y="2298"/>
                    </a:lnTo>
                    <a:lnTo>
                      <a:pt x="2048" y="2272"/>
                    </a:lnTo>
                    <a:lnTo>
                      <a:pt x="2082" y="2244"/>
                    </a:lnTo>
                    <a:lnTo>
                      <a:pt x="2116" y="2216"/>
                    </a:lnTo>
                    <a:lnTo>
                      <a:pt x="2188" y="2288"/>
                    </a:lnTo>
                    <a:lnTo>
                      <a:pt x="2290" y="2188"/>
                    </a:lnTo>
                    <a:lnTo>
                      <a:pt x="2216" y="2116"/>
                    </a:lnTo>
                    <a:lnTo>
                      <a:pt x="2244" y="2082"/>
                    </a:lnTo>
                    <a:lnTo>
                      <a:pt x="2272" y="2048"/>
                    </a:lnTo>
                    <a:lnTo>
                      <a:pt x="2298" y="2014"/>
                    </a:lnTo>
                    <a:lnTo>
                      <a:pt x="2322" y="1978"/>
                    </a:lnTo>
                    <a:lnTo>
                      <a:pt x="2412" y="2028"/>
                    </a:lnTo>
                    <a:lnTo>
                      <a:pt x="2482" y="1906"/>
                    </a:lnTo>
                    <a:lnTo>
                      <a:pt x="2394" y="1854"/>
                    </a:lnTo>
                    <a:lnTo>
                      <a:pt x="2412" y="1814"/>
                    </a:lnTo>
                    <a:lnTo>
                      <a:pt x="2430" y="1774"/>
                    </a:lnTo>
                    <a:lnTo>
                      <a:pt x="2446" y="1734"/>
                    </a:lnTo>
                    <a:lnTo>
                      <a:pt x="2460" y="1692"/>
                    </a:lnTo>
                    <a:lnTo>
                      <a:pt x="2560" y="1720"/>
                    </a:lnTo>
                    <a:lnTo>
                      <a:pt x="2596" y="1582"/>
                    </a:lnTo>
                    <a:lnTo>
                      <a:pt x="2498" y="1556"/>
                    </a:lnTo>
                    <a:lnTo>
                      <a:pt x="2506" y="1512"/>
                    </a:lnTo>
                    <a:lnTo>
                      <a:pt x="2512" y="1470"/>
                    </a:lnTo>
                    <a:lnTo>
                      <a:pt x="2516" y="1426"/>
                    </a:lnTo>
                    <a:lnTo>
                      <a:pt x="2520" y="1382"/>
                    </a:lnTo>
                    <a:lnTo>
                      <a:pt x="2622" y="1382"/>
                    </a:lnTo>
                    <a:close/>
                    <a:moveTo>
                      <a:pt x="1312" y="2420"/>
                    </a:moveTo>
                    <a:lnTo>
                      <a:pt x="1312" y="2420"/>
                    </a:lnTo>
                    <a:lnTo>
                      <a:pt x="1254" y="2420"/>
                    </a:lnTo>
                    <a:lnTo>
                      <a:pt x="1198" y="2416"/>
                    </a:lnTo>
                    <a:lnTo>
                      <a:pt x="1142" y="2408"/>
                    </a:lnTo>
                    <a:lnTo>
                      <a:pt x="1088" y="2398"/>
                    </a:lnTo>
                    <a:lnTo>
                      <a:pt x="1034" y="2386"/>
                    </a:lnTo>
                    <a:lnTo>
                      <a:pt x="982" y="2370"/>
                    </a:lnTo>
                    <a:lnTo>
                      <a:pt x="930" y="2354"/>
                    </a:lnTo>
                    <a:lnTo>
                      <a:pt x="880" y="2334"/>
                    </a:lnTo>
                    <a:lnTo>
                      <a:pt x="830" y="2312"/>
                    </a:lnTo>
                    <a:lnTo>
                      <a:pt x="782" y="2286"/>
                    </a:lnTo>
                    <a:lnTo>
                      <a:pt x="736" y="2260"/>
                    </a:lnTo>
                    <a:lnTo>
                      <a:pt x="692" y="2232"/>
                    </a:lnTo>
                    <a:lnTo>
                      <a:pt x="648" y="2200"/>
                    </a:lnTo>
                    <a:lnTo>
                      <a:pt x="606" y="2168"/>
                    </a:lnTo>
                    <a:lnTo>
                      <a:pt x="566" y="2132"/>
                    </a:lnTo>
                    <a:lnTo>
                      <a:pt x="528" y="2096"/>
                    </a:lnTo>
                    <a:lnTo>
                      <a:pt x="490" y="2058"/>
                    </a:lnTo>
                    <a:lnTo>
                      <a:pt x="456" y="2018"/>
                    </a:lnTo>
                    <a:lnTo>
                      <a:pt x="422" y="1976"/>
                    </a:lnTo>
                    <a:lnTo>
                      <a:pt x="392" y="1932"/>
                    </a:lnTo>
                    <a:lnTo>
                      <a:pt x="362" y="1886"/>
                    </a:lnTo>
                    <a:lnTo>
                      <a:pt x="336" y="1840"/>
                    </a:lnTo>
                    <a:lnTo>
                      <a:pt x="312" y="1792"/>
                    </a:lnTo>
                    <a:lnTo>
                      <a:pt x="290" y="1744"/>
                    </a:lnTo>
                    <a:lnTo>
                      <a:pt x="270" y="1692"/>
                    </a:lnTo>
                    <a:lnTo>
                      <a:pt x="252" y="1642"/>
                    </a:lnTo>
                    <a:lnTo>
                      <a:pt x="238" y="1588"/>
                    </a:lnTo>
                    <a:lnTo>
                      <a:pt x="224" y="1534"/>
                    </a:lnTo>
                    <a:lnTo>
                      <a:pt x="216" y="1480"/>
                    </a:lnTo>
                    <a:lnTo>
                      <a:pt x="208" y="1424"/>
                    </a:lnTo>
                    <a:lnTo>
                      <a:pt x="204" y="1368"/>
                    </a:lnTo>
                    <a:lnTo>
                      <a:pt x="202" y="1312"/>
                    </a:lnTo>
                    <a:lnTo>
                      <a:pt x="204" y="1254"/>
                    </a:lnTo>
                    <a:lnTo>
                      <a:pt x="208" y="1198"/>
                    </a:lnTo>
                    <a:lnTo>
                      <a:pt x="216" y="1142"/>
                    </a:lnTo>
                    <a:lnTo>
                      <a:pt x="224" y="1088"/>
                    </a:lnTo>
                    <a:lnTo>
                      <a:pt x="238" y="1034"/>
                    </a:lnTo>
                    <a:lnTo>
                      <a:pt x="252" y="982"/>
                    </a:lnTo>
                    <a:lnTo>
                      <a:pt x="270" y="930"/>
                    </a:lnTo>
                    <a:lnTo>
                      <a:pt x="290" y="880"/>
                    </a:lnTo>
                    <a:lnTo>
                      <a:pt x="312" y="830"/>
                    </a:lnTo>
                    <a:lnTo>
                      <a:pt x="336" y="782"/>
                    </a:lnTo>
                    <a:lnTo>
                      <a:pt x="362" y="736"/>
                    </a:lnTo>
                    <a:lnTo>
                      <a:pt x="392" y="692"/>
                    </a:lnTo>
                    <a:lnTo>
                      <a:pt x="422" y="648"/>
                    </a:lnTo>
                    <a:lnTo>
                      <a:pt x="456" y="606"/>
                    </a:lnTo>
                    <a:lnTo>
                      <a:pt x="490" y="566"/>
                    </a:lnTo>
                    <a:lnTo>
                      <a:pt x="528" y="526"/>
                    </a:lnTo>
                    <a:lnTo>
                      <a:pt x="566" y="490"/>
                    </a:lnTo>
                    <a:lnTo>
                      <a:pt x="606" y="456"/>
                    </a:lnTo>
                    <a:lnTo>
                      <a:pt x="648" y="422"/>
                    </a:lnTo>
                    <a:lnTo>
                      <a:pt x="692" y="392"/>
                    </a:lnTo>
                    <a:lnTo>
                      <a:pt x="736" y="362"/>
                    </a:lnTo>
                    <a:lnTo>
                      <a:pt x="782" y="336"/>
                    </a:lnTo>
                    <a:lnTo>
                      <a:pt x="830" y="312"/>
                    </a:lnTo>
                    <a:lnTo>
                      <a:pt x="880" y="290"/>
                    </a:lnTo>
                    <a:lnTo>
                      <a:pt x="930" y="270"/>
                    </a:lnTo>
                    <a:lnTo>
                      <a:pt x="982" y="252"/>
                    </a:lnTo>
                    <a:lnTo>
                      <a:pt x="1034" y="236"/>
                    </a:lnTo>
                    <a:lnTo>
                      <a:pt x="1088" y="224"/>
                    </a:lnTo>
                    <a:lnTo>
                      <a:pt x="1142" y="214"/>
                    </a:lnTo>
                    <a:lnTo>
                      <a:pt x="1198" y="208"/>
                    </a:lnTo>
                    <a:lnTo>
                      <a:pt x="1254" y="204"/>
                    </a:lnTo>
                    <a:lnTo>
                      <a:pt x="1312" y="202"/>
                    </a:lnTo>
                    <a:lnTo>
                      <a:pt x="1368" y="204"/>
                    </a:lnTo>
                    <a:lnTo>
                      <a:pt x="1426" y="208"/>
                    </a:lnTo>
                    <a:lnTo>
                      <a:pt x="1480" y="214"/>
                    </a:lnTo>
                    <a:lnTo>
                      <a:pt x="1536" y="224"/>
                    </a:lnTo>
                    <a:lnTo>
                      <a:pt x="1588" y="236"/>
                    </a:lnTo>
                    <a:lnTo>
                      <a:pt x="1642" y="252"/>
                    </a:lnTo>
                    <a:lnTo>
                      <a:pt x="1694" y="270"/>
                    </a:lnTo>
                    <a:lnTo>
                      <a:pt x="1744" y="290"/>
                    </a:lnTo>
                    <a:lnTo>
                      <a:pt x="1792" y="312"/>
                    </a:lnTo>
                    <a:lnTo>
                      <a:pt x="1840" y="336"/>
                    </a:lnTo>
                    <a:lnTo>
                      <a:pt x="1886" y="362"/>
                    </a:lnTo>
                    <a:lnTo>
                      <a:pt x="1932" y="392"/>
                    </a:lnTo>
                    <a:lnTo>
                      <a:pt x="1976" y="422"/>
                    </a:lnTo>
                    <a:lnTo>
                      <a:pt x="2018" y="456"/>
                    </a:lnTo>
                    <a:lnTo>
                      <a:pt x="2058" y="490"/>
                    </a:lnTo>
                    <a:lnTo>
                      <a:pt x="2096" y="526"/>
                    </a:lnTo>
                    <a:lnTo>
                      <a:pt x="2132" y="566"/>
                    </a:lnTo>
                    <a:lnTo>
                      <a:pt x="2168" y="606"/>
                    </a:lnTo>
                    <a:lnTo>
                      <a:pt x="2200" y="648"/>
                    </a:lnTo>
                    <a:lnTo>
                      <a:pt x="2232" y="692"/>
                    </a:lnTo>
                    <a:lnTo>
                      <a:pt x="2260" y="736"/>
                    </a:lnTo>
                    <a:lnTo>
                      <a:pt x="2288" y="782"/>
                    </a:lnTo>
                    <a:lnTo>
                      <a:pt x="2312" y="830"/>
                    </a:lnTo>
                    <a:lnTo>
                      <a:pt x="2334" y="880"/>
                    </a:lnTo>
                    <a:lnTo>
                      <a:pt x="2354" y="930"/>
                    </a:lnTo>
                    <a:lnTo>
                      <a:pt x="2372" y="982"/>
                    </a:lnTo>
                    <a:lnTo>
                      <a:pt x="2386" y="1034"/>
                    </a:lnTo>
                    <a:lnTo>
                      <a:pt x="2398" y="1088"/>
                    </a:lnTo>
                    <a:lnTo>
                      <a:pt x="2408" y="1142"/>
                    </a:lnTo>
                    <a:lnTo>
                      <a:pt x="2416" y="1198"/>
                    </a:lnTo>
                    <a:lnTo>
                      <a:pt x="2420" y="1254"/>
                    </a:lnTo>
                    <a:lnTo>
                      <a:pt x="2422" y="1312"/>
                    </a:lnTo>
                    <a:lnTo>
                      <a:pt x="2420" y="1368"/>
                    </a:lnTo>
                    <a:lnTo>
                      <a:pt x="2416" y="1424"/>
                    </a:lnTo>
                    <a:lnTo>
                      <a:pt x="2408" y="1480"/>
                    </a:lnTo>
                    <a:lnTo>
                      <a:pt x="2398" y="1534"/>
                    </a:lnTo>
                    <a:lnTo>
                      <a:pt x="2386" y="1588"/>
                    </a:lnTo>
                    <a:lnTo>
                      <a:pt x="2372" y="1642"/>
                    </a:lnTo>
                    <a:lnTo>
                      <a:pt x="2354" y="1692"/>
                    </a:lnTo>
                    <a:lnTo>
                      <a:pt x="2334" y="1744"/>
                    </a:lnTo>
                    <a:lnTo>
                      <a:pt x="2312" y="1792"/>
                    </a:lnTo>
                    <a:lnTo>
                      <a:pt x="2288" y="1840"/>
                    </a:lnTo>
                    <a:lnTo>
                      <a:pt x="2260" y="1886"/>
                    </a:lnTo>
                    <a:lnTo>
                      <a:pt x="2232" y="1932"/>
                    </a:lnTo>
                    <a:lnTo>
                      <a:pt x="2200" y="1976"/>
                    </a:lnTo>
                    <a:lnTo>
                      <a:pt x="2168" y="2018"/>
                    </a:lnTo>
                    <a:lnTo>
                      <a:pt x="2132" y="2058"/>
                    </a:lnTo>
                    <a:lnTo>
                      <a:pt x="2096" y="2096"/>
                    </a:lnTo>
                    <a:lnTo>
                      <a:pt x="2058" y="2132"/>
                    </a:lnTo>
                    <a:lnTo>
                      <a:pt x="2018" y="2168"/>
                    </a:lnTo>
                    <a:lnTo>
                      <a:pt x="1976" y="2200"/>
                    </a:lnTo>
                    <a:lnTo>
                      <a:pt x="1932" y="2232"/>
                    </a:lnTo>
                    <a:lnTo>
                      <a:pt x="1886" y="2260"/>
                    </a:lnTo>
                    <a:lnTo>
                      <a:pt x="1840" y="2286"/>
                    </a:lnTo>
                    <a:lnTo>
                      <a:pt x="1792" y="2312"/>
                    </a:lnTo>
                    <a:lnTo>
                      <a:pt x="1744" y="2334"/>
                    </a:lnTo>
                    <a:lnTo>
                      <a:pt x="1694" y="2354"/>
                    </a:lnTo>
                    <a:lnTo>
                      <a:pt x="1642" y="2370"/>
                    </a:lnTo>
                    <a:lnTo>
                      <a:pt x="1588" y="2386"/>
                    </a:lnTo>
                    <a:lnTo>
                      <a:pt x="1536" y="2398"/>
                    </a:lnTo>
                    <a:lnTo>
                      <a:pt x="1480" y="2408"/>
                    </a:lnTo>
                    <a:lnTo>
                      <a:pt x="1426" y="2416"/>
                    </a:lnTo>
                    <a:lnTo>
                      <a:pt x="1368" y="2420"/>
                    </a:lnTo>
                    <a:lnTo>
                      <a:pt x="1312" y="2420"/>
                    </a:lnTo>
                    <a:close/>
                  </a:path>
                </a:pathLst>
              </a:custGeom>
              <a:solidFill>
                <a:schemeClr val="bg2">
                  <a:lumMod val="10000"/>
                  <a:alpha val="79999"/>
                </a:schemeClr>
              </a:solidFill>
              <a:ln>
                <a:noFill/>
              </a:ln>
              <a:extLst>
                <a:ext uri="{91240B29-F687-4F45-9708-019B960494DF}">
                  <a14:hiddenLine cap="rnd" w="19050">
                    <a:solidFill>
                      <a:srgbClr val="000000"/>
                    </a:solidFill>
                    <a:prstDash val="sysDot"/>
                    <a:round/>
                    <a:headEnd/>
                    <a:tailEnd/>
                  </a14:hiddenLine>
                </a:ext>
              </a:extLst>
            </p:spPr>
            <p:txBody>
              <a:bodyPr anchor="ctr"/>
              <a:lstStyle/>
              <a:p>
                <a:pPr algn="ctr"/>
                <a:endParaRPr sz="2400">
                  <a:cs typeface="+mn-ea"/>
                  <a:sym typeface="+mn-lt"/>
                </a:endParaRPr>
              </a:p>
            </p:txBody>
          </p:sp>
          <p:sp>
            <p:nvSpPr>
              <p:cNvPr id="50" name="Oval 23">
                <a:extLst>
                  <a:ext uri="{FF2B5EF4-FFF2-40B4-BE49-F238E27FC236}">
                    <a16:creationId xmlns:a16="http://schemas.microsoft.com/office/drawing/2014/main" id="{15B77B87-01BD-4DCD-85F1-E196E61F912C}"/>
                  </a:ext>
                </a:extLst>
              </p:cNvPr>
              <p:cNvSpPr/>
              <p:nvPr/>
            </p:nvSpPr>
            <p:spPr bwMode="auto">
              <a:xfrm rot="4026370">
                <a:off x="749260" y="1881297"/>
                <a:ext cx="1943725" cy="1942581"/>
              </a:xfrm>
              <a:prstGeom prst="ellipse">
                <a:avLst/>
              </a:prstGeom>
              <a:solidFill>
                <a:schemeClr val="bg2">
                  <a:lumMod val="10000"/>
                </a:schemeClr>
              </a:solidFill>
              <a:ln>
                <a:noFill/>
              </a:ln>
              <a:extLst>
                <a:ext uri="{91240B29-F687-4F45-9708-019B960494DF}">
                  <a14:hiddenLine algn="ctr" w="19050">
                    <a:solidFill>
                      <a:srgbClr val="000000"/>
                    </a:solidFill>
                    <a:round/>
                    <a:headEnd/>
                    <a:tailEnd/>
                  </a14:hiddenLine>
                </a:ext>
              </a:extLst>
            </p:spPr>
            <p:txBody>
              <a:bodyPr anchor="ctr"/>
              <a:lstStyle/>
              <a:p>
                <a:pPr algn="ctr"/>
                <a:endParaRPr sz="2400">
                  <a:cs typeface="+mn-ea"/>
                  <a:sym typeface="+mn-lt"/>
                </a:endParaRPr>
              </a:p>
            </p:txBody>
          </p:sp>
        </p:grpSp>
        <p:grpSp>
          <p:nvGrpSpPr>
            <p:cNvPr id="44" name="Group 33">
              <a:extLst>
                <a:ext uri="{FF2B5EF4-FFF2-40B4-BE49-F238E27FC236}">
                  <a16:creationId xmlns:a16="http://schemas.microsoft.com/office/drawing/2014/main" id="{C7B0E448-940D-4A6C-A611-B4586267511D}"/>
                </a:ext>
              </a:extLst>
            </p:cNvPr>
            <p:cNvGrpSpPr/>
            <p:nvPr/>
          </p:nvGrpSpPr>
          <p:grpSpPr>
            <a:xfrm>
              <a:off x="1408233" y="2080027"/>
              <a:ext cx="309304" cy="206246"/>
              <a:chOff x="1474788" y="1266826"/>
              <a:chExt cx="3792538" cy="2528888"/>
            </a:xfrm>
            <a:solidFill>
              <a:schemeClr val="bg1"/>
            </a:solidFill>
          </p:grpSpPr>
          <p:sp>
            <p:nvSpPr>
              <p:cNvPr id="45" name="Freeform: Shape 37">
                <a:extLst>
                  <a:ext uri="{FF2B5EF4-FFF2-40B4-BE49-F238E27FC236}">
                    <a16:creationId xmlns:a16="http://schemas.microsoft.com/office/drawing/2014/main" id="{75973016-324A-49C6-8104-B1BBCBE3F7C7}"/>
                  </a:ext>
                </a:extLst>
              </p:cNvPr>
              <p:cNvSpPr/>
              <p:nvPr/>
            </p:nvSpPr>
            <p:spPr bwMode="auto">
              <a:xfrm>
                <a:off x="2528888" y="2533651"/>
                <a:ext cx="628650" cy="1262063"/>
              </a:xfrm>
              <a:custGeom>
                <a:gdLst>
                  <a:gd fmla="*/ 125 w 167" name="T0"/>
                  <a:gd fmla="*/ 0 h 336" name="T1"/>
                  <a:gd fmla="*/ 42 w 167" name="T2"/>
                  <a:gd fmla="*/ 0 h 336" name="T3"/>
                  <a:gd fmla="*/ 0 w 167" name="T4"/>
                  <a:gd fmla="*/ 42 h 336" name="T5"/>
                  <a:gd fmla="*/ 0 w 167" name="T6"/>
                  <a:gd fmla="*/ 294 h 336" name="T7"/>
                  <a:gd fmla="*/ 42 w 167" name="T8"/>
                  <a:gd fmla="*/ 336 h 336" name="T9"/>
                  <a:gd fmla="*/ 125 w 167" name="T10"/>
                  <a:gd fmla="*/ 336 h 336" name="T11"/>
                  <a:gd fmla="*/ 167 w 167" name="T12"/>
                  <a:gd fmla="*/ 294 h 336" name="T13"/>
                  <a:gd fmla="*/ 167 w 167" name="T14"/>
                  <a:gd fmla="*/ 42 h 336" name="T15"/>
                  <a:gd fmla="*/ 125 w 167" name="T16"/>
                  <a:gd fmla="*/ 0 h 33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36" w="167">
                    <a:moveTo>
                      <a:pt x="125" y="0"/>
                    </a:moveTo>
                    <a:cubicBezTo>
                      <a:pt x="42" y="0"/>
                      <a:pt x="42" y="0"/>
                      <a:pt x="42" y="0"/>
                    </a:cubicBezTo>
                    <a:cubicBezTo>
                      <a:pt x="19" y="0"/>
                      <a:pt x="0" y="18"/>
                      <a:pt x="0" y="42"/>
                    </a:cubicBezTo>
                    <a:cubicBezTo>
                      <a:pt x="0" y="294"/>
                      <a:pt x="0" y="294"/>
                      <a:pt x="0" y="294"/>
                    </a:cubicBezTo>
                    <a:cubicBezTo>
                      <a:pt x="0" y="317"/>
                      <a:pt x="19" y="336"/>
                      <a:pt x="42" y="336"/>
                    </a:cubicBezTo>
                    <a:cubicBezTo>
                      <a:pt x="125" y="336"/>
                      <a:pt x="125" y="336"/>
                      <a:pt x="125" y="336"/>
                    </a:cubicBezTo>
                    <a:cubicBezTo>
                      <a:pt x="148" y="336"/>
                      <a:pt x="167" y="317"/>
                      <a:pt x="167" y="294"/>
                    </a:cubicBezTo>
                    <a:cubicBezTo>
                      <a:pt x="167" y="42"/>
                      <a:pt x="167" y="42"/>
                      <a:pt x="167" y="42"/>
                    </a:cubicBezTo>
                    <a:cubicBezTo>
                      <a:pt x="167" y="18"/>
                      <a:pt x="148" y="0"/>
                      <a:pt x="125" y="0"/>
                    </a:cubicBezTo>
                    <a:close/>
                  </a:path>
                </a:pathLst>
              </a:custGeom>
              <a:grpFill/>
              <a:ln>
                <a:noFill/>
              </a:ln>
              <a:extLst>
                <a:ext uri="{91240B29-F687-4f45-9708-019B960494DF}">
                  <a14:hiddenLine xmlns:lc="http://schemas.openxmlformats.org/drawingml/2006/lockedCanvas" w="9525">
                    <a:solidFill>
                      <a:srgbClr val="000000"/>
                    </a:solidFill>
                    <a:round/>
                    <a:headEnd/>
                    <a:tailEnd/>
                  </a14:hiddenLine>
                </a:ext>
              </a:extLst>
            </p:spPr>
            <p:txBody>
              <a:bodyPr anchor="ctr"/>
              <a:lstStyle/>
              <a:p>
                <a:pPr algn="ctr"/>
                <a:endParaRPr sz="2400">
                  <a:cs typeface="+mn-ea"/>
                  <a:sym typeface="+mn-lt"/>
                </a:endParaRPr>
              </a:p>
            </p:txBody>
          </p:sp>
          <p:sp>
            <p:nvSpPr>
              <p:cNvPr id="46" name="Freeform: Shape 38">
                <a:extLst>
                  <a:ext uri="{FF2B5EF4-FFF2-40B4-BE49-F238E27FC236}">
                    <a16:creationId xmlns:a16="http://schemas.microsoft.com/office/drawing/2014/main" id="{9BABCDE0-9873-4E83-9922-833FD3A99E80}"/>
                  </a:ext>
                </a:extLst>
              </p:cNvPr>
              <p:cNvSpPr/>
              <p:nvPr/>
            </p:nvSpPr>
            <p:spPr bwMode="auto">
              <a:xfrm>
                <a:off x="4632326" y="1266826"/>
                <a:ext cx="635000" cy="2528888"/>
              </a:xfrm>
              <a:custGeom>
                <a:gdLst>
                  <a:gd fmla="*/ 126 w 169" name="T0"/>
                  <a:gd fmla="*/ 0 h 673" name="T1"/>
                  <a:gd fmla="*/ 42 w 169" name="T2"/>
                  <a:gd fmla="*/ 0 h 673" name="T3"/>
                  <a:gd fmla="*/ 0 w 169" name="T4"/>
                  <a:gd fmla="*/ 41 h 673" name="T5"/>
                  <a:gd fmla="*/ 0 w 169" name="T6"/>
                  <a:gd fmla="*/ 632 h 673" name="T7"/>
                  <a:gd fmla="*/ 42 w 169" name="T8"/>
                  <a:gd fmla="*/ 673 h 673" name="T9"/>
                  <a:gd fmla="*/ 126 w 169" name="T10"/>
                  <a:gd fmla="*/ 673 h 673" name="T11"/>
                  <a:gd fmla="*/ 169 w 169" name="T12"/>
                  <a:gd fmla="*/ 632 h 673" name="T13"/>
                  <a:gd fmla="*/ 169 w 169" name="T14"/>
                  <a:gd fmla="*/ 41 h 673" name="T15"/>
                  <a:gd fmla="*/ 126 w 169" name="T16"/>
                  <a:gd fmla="*/ 0 h 67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73" w="169">
                    <a:moveTo>
                      <a:pt x="126" y="0"/>
                    </a:moveTo>
                    <a:cubicBezTo>
                      <a:pt x="42" y="0"/>
                      <a:pt x="42" y="0"/>
                      <a:pt x="42" y="0"/>
                    </a:cubicBezTo>
                    <a:cubicBezTo>
                      <a:pt x="19" y="0"/>
                      <a:pt x="0" y="19"/>
                      <a:pt x="0" y="41"/>
                    </a:cubicBezTo>
                    <a:cubicBezTo>
                      <a:pt x="0" y="632"/>
                      <a:pt x="0" y="632"/>
                      <a:pt x="0" y="632"/>
                    </a:cubicBezTo>
                    <a:cubicBezTo>
                      <a:pt x="0" y="655"/>
                      <a:pt x="19" y="673"/>
                      <a:pt x="42" y="673"/>
                    </a:cubicBezTo>
                    <a:cubicBezTo>
                      <a:pt x="126" y="673"/>
                      <a:pt x="126" y="673"/>
                      <a:pt x="126" y="673"/>
                    </a:cubicBezTo>
                    <a:cubicBezTo>
                      <a:pt x="150" y="673"/>
                      <a:pt x="169" y="655"/>
                      <a:pt x="169" y="632"/>
                    </a:cubicBezTo>
                    <a:cubicBezTo>
                      <a:pt x="169" y="41"/>
                      <a:pt x="169" y="41"/>
                      <a:pt x="169" y="41"/>
                    </a:cubicBezTo>
                    <a:cubicBezTo>
                      <a:pt x="169" y="19"/>
                      <a:pt x="150" y="0"/>
                      <a:pt x="126" y="0"/>
                    </a:cubicBezTo>
                    <a:close/>
                  </a:path>
                </a:pathLst>
              </a:custGeom>
              <a:grpFill/>
              <a:ln>
                <a:noFill/>
              </a:ln>
              <a:extLst>
                <a:ext uri="{91240B29-F687-4f45-9708-019B960494DF}">
                  <a14:hiddenLine xmlns:lc="http://schemas.openxmlformats.org/drawingml/2006/lockedCanvas" w="9525">
                    <a:solidFill>
                      <a:srgbClr val="000000"/>
                    </a:solidFill>
                    <a:round/>
                    <a:headEnd/>
                    <a:tailEnd/>
                  </a14:hiddenLine>
                </a:ext>
              </a:extLst>
            </p:spPr>
            <p:txBody>
              <a:bodyPr anchor="ctr"/>
              <a:lstStyle/>
              <a:p>
                <a:pPr algn="ctr"/>
                <a:endParaRPr sz="2400">
                  <a:cs typeface="+mn-ea"/>
                  <a:sym typeface="+mn-lt"/>
                </a:endParaRPr>
              </a:p>
            </p:txBody>
          </p:sp>
          <p:sp>
            <p:nvSpPr>
              <p:cNvPr id="47" name="Freeform: Shape 39">
                <a:extLst>
                  <a:ext uri="{FF2B5EF4-FFF2-40B4-BE49-F238E27FC236}">
                    <a16:creationId xmlns:a16="http://schemas.microsoft.com/office/drawing/2014/main" id="{D05CB1A2-E152-44EE-8CAC-28DC460DD48E}"/>
                  </a:ext>
                </a:extLst>
              </p:cNvPr>
              <p:cNvSpPr/>
              <p:nvPr/>
            </p:nvSpPr>
            <p:spPr bwMode="auto">
              <a:xfrm>
                <a:off x="3584576" y="2112963"/>
                <a:ext cx="627063" cy="1682750"/>
              </a:xfrm>
              <a:custGeom>
                <a:gdLst>
                  <a:gd fmla="*/ 125 w 167" name="T0"/>
                  <a:gd fmla="*/ 0 h 448" name="T1"/>
                  <a:gd fmla="*/ 41 w 167" name="T2"/>
                  <a:gd fmla="*/ 0 h 448" name="T3"/>
                  <a:gd fmla="*/ 0 w 167" name="T4"/>
                  <a:gd fmla="*/ 40 h 448" name="T5"/>
                  <a:gd fmla="*/ 0 w 167" name="T6"/>
                  <a:gd fmla="*/ 407 h 448" name="T7"/>
                  <a:gd fmla="*/ 41 w 167" name="T8"/>
                  <a:gd fmla="*/ 448 h 448" name="T9"/>
                  <a:gd fmla="*/ 125 w 167" name="T10"/>
                  <a:gd fmla="*/ 448 h 448" name="T11"/>
                  <a:gd fmla="*/ 167 w 167" name="T12"/>
                  <a:gd fmla="*/ 407 h 448" name="T13"/>
                  <a:gd fmla="*/ 167 w 167" name="T14"/>
                  <a:gd fmla="*/ 40 h 448" name="T15"/>
                  <a:gd fmla="*/ 125 w 167" name="T16"/>
                  <a:gd fmla="*/ 0 h 44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48" w="167">
                    <a:moveTo>
                      <a:pt x="125" y="0"/>
                    </a:moveTo>
                    <a:cubicBezTo>
                      <a:pt x="41" y="0"/>
                      <a:pt x="41" y="0"/>
                      <a:pt x="41" y="0"/>
                    </a:cubicBezTo>
                    <a:cubicBezTo>
                      <a:pt x="18" y="0"/>
                      <a:pt x="0" y="18"/>
                      <a:pt x="0" y="40"/>
                    </a:cubicBezTo>
                    <a:cubicBezTo>
                      <a:pt x="0" y="407"/>
                      <a:pt x="0" y="407"/>
                      <a:pt x="0" y="407"/>
                    </a:cubicBezTo>
                    <a:cubicBezTo>
                      <a:pt x="0" y="430"/>
                      <a:pt x="18" y="448"/>
                      <a:pt x="41" y="448"/>
                    </a:cubicBezTo>
                    <a:cubicBezTo>
                      <a:pt x="125" y="448"/>
                      <a:pt x="125" y="448"/>
                      <a:pt x="125" y="448"/>
                    </a:cubicBezTo>
                    <a:cubicBezTo>
                      <a:pt x="148" y="448"/>
                      <a:pt x="167" y="430"/>
                      <a:pt x="167" y="407"/>
                    </a:cubicBezTo>
                    <a:cubicBezTo>
                      <a:pt x="167" y="40"/>
                      <a:pt x="167" y="40"/>
                      <a:pt x="167" y="40"/>
                    </a:cubicBezTo>
                    <a:cubicBezTo>
                      <a:pt x="167" y="18"/>
                      <a:pt x="148" y="0"/>
                      <a:pt x="125" y="0"/>
                    </a:cubicBezTo>
                    <a:close/>
                  </a:path>
                </a:pathLst>
              </a:custGeom>
              <a:grpFill/>
              <a:ln>
                <a:noFill/>
              </a:ln>
              <a:extLst>
                <a:ext uri="{91240B29-F687-4f45-9708-019B960494DF}">
                  <a14:hiddenLine xmlns:lc="http://schemas.openxmlformats.org/drawingml/2006/lockedCanvas" w="9525">
                    <a:solidFill>
                      <a:srgbClr val="000000"/>
                    </a:solidFill>
                    <a:round/>
                    <a:headEnd/>
                    <a:tailEnd/>
                  </a14:hiddenLine>
                </a:ext>
              </a:extLst>
            </p:spPr>
            <p:txBody>
              <a:bodyPr anchor="ctr"/>
              <a:lstStyle/>
              <a:p>
                <a:pPr algn="ctr"/>
                <a:endParaRPr sz="2400">
                  <a:cs typeface="+mn-ea"/>
                  <a:sym typeface="+mn-lt"/>
                </a:endParaRPr>
              </a:p>
            </p:txBody>
          </p:sp>
          <p:sp>
            <p:nvSpPr>
              <p:cNvPr id="48" name="Freeform: Shape 40">
                <a:extLst>
                  <a:ext uri="{FF2B5EF4-FFF2-40B4-BE49-F238E27FC236}">
                    <a16:creationId xmlns:a16="http://schemas.microsoft.com/office/drawing/2014/main" id="{0D62749D-C557-4BD7-B924-81C62B354EA7}"/>
                  </a:ext>
                </a:extLst>
              </p:cNvPr>
              <p:cNvSpPr/>
              <p:nvPr/>
            </p:nvSpPr>
            <p:spPr bwMode="auto">
              <a:xfrm>
                <a:off x="1474788" y="1687513"/>
                <a:ext cx="633413" cy="2108200"/>
              </a:xfrm>
              <a:custGeom>
                <a:gdLst>
                  <a:gd fmla="*/ 127 w 169" name="T0"/>
                  <a:gd fmla="*/ 0 h 561" name="T1"/>
                  <a:gd fmla="*/ 43 w 169" name="T2"/>
                  <a:gd fmla="*/ 0 h 561" name="T3"/>
                  <a:gd fmla="*/ 0 w 169" name="T4"/>
                  <a:gd fmla="*/ 40 h 561" name="T5"/>
                  <a:gd fmla="*/ 0 w 169" name="T6"/>
                  <a:gd fmla="*/ 521 h 561" name="T7"/>
                  <a:gd fmla="*/ 43 w 169" name="T8"/>
                  <a:gd fmla="*/ 561 h 561" name="T9"/>
                  <a:gd fmla="*/ 127 w 169" name="T10"/>
                  <a:gd fmla="*/ 561 h 561" name="T11"/>
                  <a:gd fmla="*/ 169 w 169" name="T12"/>
                  <a:gd fmla="*/ 521 h 561" name="T13"/>
                  <a:gd fmla="*/ 169 w 169" name="T14"/>
                  <a:gd fmla="*/ 40 h 561" name="T15"/>
                  <a:gd fmla="*/ 127 w 169" name="T16"/>
                  <a:gd fmla="*/ 0 h 56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61" w="169">
                    <a:moveTo>
                      <a:pt x="127" y="0"/>
                    </a:moveTo>
                    <a:cubicBezTo>
                      <a:pt x="43" y="0"/>
                      <a:pt x="43" y="0"/>
                      <a:pt x="43" y="0"/>
                    </a:cubicBezTo>
                    <a:cubicBezTo>
                      <a:pt x="19" y="0"/>
                      <a:pt x="0" y="18"/>
                      <a:pt x="0" y="40"/>
                    </a:cubicBezTo>
                    <a:cubicBezTo>
                      <a:pt x="0" y="521"/>
                      <a:pt x="0" y="521"/>
                      <a:pt x="0" y="521"/>
                    </a:cubicBezTo>
                    <a:cubicBezTo>
                      <a:pt x="0" y="543"/>
                      <a:pt x="19" y="561"/>
                      <a:pt x="43" y="561"/>
                    </a:cubicBezTo>
                    <a:cubicBezTo>
                      <a:pt x="127" y="561"/>
                      <a:pt x="127" y="561"/>
                      <a:pt x="127" y="561"/>
                    </a:cubicBezTo>
                    <a:cubicBezTo>
                      <a:pt x="150" y="561"/>
                      <a:pt x="169" y="543"/>
                      <a:pt x="169" y="521"/>
                    </a:cubicBezTo>
                    <a:cubicBezTo>
                      <a:pt x="169" y="40"/>
                      <a:pt x="169" y="40"/>
                      <a:pt x="169" y="40"/>
                    </a:cubicBezTo>
                    <a:cubicBezTo>
                      <a:pt x="169" y="18"/>
                      <a:pt x="150" y="0"/>
                      <a:pt x="127" y="0"/>
                    </a:cubicBezTo>
                    <a:close/>
                  </a:path>
                </a:pathLst>
              </a:custGeom>
              <a:grpFill/>
              <a:ln>
                <a:noFill/>
              </a:ln>
              <a:extLst>
                <a:ext uri="{91240B29-F687-4f45-9708-019B960494DF}">
                  <a14:hiddenLine xmlns:lc="http://schemas.openxmlformats.org/drawingml/2006/lockedCanvas" w="9525">
                    <a:solidFill>
                      <a:srgbClr val="000000"/>
                    </a:solidFill>
                    <a:round/>
                    <a:headEnd/>
                    <a:tailEnd/>
                  </a14:hiddenLine>
                </a:ext>
              </a:extLst>
            </p:spPr>
            <p:txBody>
              <a:bodyPr anchor="ctr"/>
              <a:lstStyle/>
              <a:p>
                <a:pPr algn="ctr"/>
                <a:endParaRPr sz="2400">
                  <a:cs typeface="+mn-ea"/>
                  <a:sym typeface="+mn-lt"/>
                </a:endParaRPr>
              </a:p>
            </p:txBody>
          </p:sp>
        </p:grpSp>
      </p:grpSp>
      <p:sp>
        <p:nvSpPr>
          <p:cNvPr id="51" name="Freeform: Shape 8">
            <a:extLst>
              <a:ext uri="{FF2B5EF4-FFF2-40B4-BE49-F238E27FC236}">
                <a16:creationId xmlns:a16="http://schemas.microsoft.com/office/drawing/2014/main" id="{0A129ABF-095A-4A34-B655-B74DFF25DE17}"/>
              </a:ext>
            </a:extLst>
          </p:cNvPr>
          <p:cNvSpPr/>
          <p:nvPr/>
        </p:nvSpPr>
        <p:spPr>
          <a:xfrm>
            <a:off x="7998913" y="4217617"/>
            <a:ext cx="2667452" cy="379397"/>
          </a:xfrm>
          <a:custGeom>
            <a:gdLst>
              <a:gd fmla="*/ 0 w 2604980" name="connsiteX0"/>
              <a:gd fmla="*/ 0 h 529458" name="connsiteY0"/>
              <a:gd fmla="*/ 2516735 w 2604980" name="connsiteX1"/>
              <a:gd fmla="*/ 0 h 529458" name="connsiteY1"/>
              <a:gd fmla="*/ 2604980 w 2604980" name="connsiteX2"/>
              <a:gd fmla="*/ 88245 h 529458" name="connsiteY2"/>
              <a:gd fmla="*/ 2604980 w 2604980" name="connsiteX3"/>
              <a:gd fmla="*/ 441213 h 529458" name="connsiteY3"/>
              <a:gd fmla="*/ 2516735 w 2604980" name="connsiteX4"/>
              <a:gd fmla="*/ 529458 h 529458" name="connsiteY4"/>
              <a:gd fmla="*/ 0 w 2604980" name="connsiteX5"/>
              <a:gd fmla="*/ 529458 h 52945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29458" w="2604980">
                <a:moveTo>
                  <a:pt x="0" y="0"/>
                </a:moveTo>
                <a:lnTo>
                  <a:pt x="2516735" y="0"/>
                </a:lnTo>
                <a:cubicBezTo>
                  <a:pt x="2565471" y="0"/>
                  <a:pt x="2604980" y="39509"/>
                  <a:pt x="2604980" y="88245"/>
                </a:cubicBezTo>
                <a:lnTo>
                  <a:pt x="2604980" y="441213"/>
                </a:lnTo>
                <a:cubicBezTo>
                  <a:pt x="2604980" y="489949"/>
                  <a:pt x="2565471" y="529458"/>
                  <a:pt x="2516735" y="529458"/>
                </a:cubicBezTo>
                <a:lnTo>
                  <a:pt x="0" y="529458"/>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wrap="none">
            <a:normAutofit/>
          </a:bodyPr>
          <a:lstStyle/>
          <a:p>
            <a:pPr algn="ctr"/>
            <a:endParaRPr altLang="en-US" lang="zh-CN" sz="2400">
              <a:cs typeface="+mn-ea"/>
              <a:sym typeface="+mn-lt"/>
            </a:endParaRPr>
          </a:p>
        </p:txBody>
      </p:sp>
      <p:sp>
        <p:nvSpPr>
          <p:cNvPr id="52" name="Freeform: Shape 9">
            <a:extLst>
              <a:ext uri="{FF2B5EF4-FFF2-40B4-BE49-F238E27FC236}">
                <a16:creationId xmlns:a16="http://schemas.microsoft.com/office/drawing/2014/main" id="{A8D6C5D5-290B-4D9C-A0BB-F23E54A308ED}"/>
              </a:ext>
            </a:extLst>
          </p:cNvPr>
          <p:cNvSpPr/>
          <p:nvPr/>
        </p:nvSpPr>
        <p:spPr>
          <a:xfrm rot="16200000">
            <a:off x="7808932" y="4407031"/>
            <a:ext cx="139481" cy="240484"/>
          </a:xfrm>
          <a:custGeom>
            <a:gdLst>
              <a:gd fmla="*/ 194649 w 194649" name="connsiteX0"/>
              <a:gd fmla="*/ 335602 h 335602" name="connsiteY0"/>
              <a:gd fmla="*/ 0 w 194649" name="connsiteX1"/>
              <a:gd fmla="*/ 335602 h 335602" name="connsiteY1"/>
              <a:gd fmla="*/ 0 w 194649" name="connsiteX2"/>
              <a:gd fmla="*/ 0 h 335602" name="connsiteY2"/>
            </a:gdLst>
            <a:cxnLst>
              <a:cxn ang="0">
                <a:pos x="connsiteX0" y="connsiteY0"/>
              </a:cxn>
              <a:cxn ang="0">
                <a:pos x="connsiteX1" y="connsiteY1"/>
              </a:cxn>
              <a:cxn ang="0">
                <a:pos x="connsiteX2" y="connsiteY2"/>
              </a:cxn>
            </a:cxnLst>
            <a:rect b="b" l="l" r="r" t="t"/>
            <a:pathLst>
              <a:path h="335602" w="194649">
                <a:moveTo>
                  <a:pt x="194649" y="335602"/>
                </a:moveTo>
                <a:lnTo>
                  <a:pt x="0" y="335602"/>
                </a:lnTo>
                <a:lnTo>
                  <a:pt x="0" y="0"/>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cs typeface="+mn-ea"/>
              <a:sym typeface="+mn-lt"/>
            </a:endParaRPr>
          </a:p>
        </p:txBody>
      </p:sp>
      <p:sp>
        <p:nvSpPr>
          <p:cNvPr id="53" name="Freeform: Shape 6">
            <a:extLst>
              <a:ext uri="{FF2B5EF4-FFF2-40B4-BE49-F238E27FC236}">
                <a16:creationId xmlns:a16="http://schemas.microsoft.com/office/drawing/2014/main" id="{CAB170F0-4689-413C-B29A-CCA9415D3659}"/>
              </a:ext>
            </a:extLst>
          </p:cNvPr>
          <p:cNvSpPr/>
          <p:nvPr/>
        </p:nvSpPr>
        <p:spPr>
          <a:xfrm rot="16200000">
            <a:off x="7818693" y="4539114"/>
            <a:ext cx="139481" cy="240484"/>
          </a:xfrm>
          <a:custGeom>
            <a:gdLst>
              <a:gd fmla="*/ 194651 w 194651" name="connsiteX0"/>
              <a:gd fmla="*/ 1 h 335603" name="connsiteY0"/>
              <a:gd fmla="*/ 194651 w 194651" name="connsiteX1"/>
              <a:gd fmla="*/ 335603 h 335603" name="connsiteY1"/>
              <a:gd fmla="*/ 0 w 194651" name="connsiteX2"/>
              <a:gd fmla="*/ 335603 h 335603" name="connsiteY2"/>
              <a:gd fmla="*/ 194650 w 194651" name="connsiteX3"/>
              <a:gd fmla="*/ 0 h 335603" name="connsiteY3"/>
            </a:gdLst>
            <a:cxnLst>
              <a:cxn ang="0">
                <a:pos x="connsiteX0" y="connsiteY0"/>
              </a:cxn>
              <a:cxn ang="0">
                <a:pos x="connsiteX1" y="connsiteY1"/>
              </a:cxn>
              <a:cxn ang="0">
                <a:pos x="connsiteX2" y="connsiteY2"/>
              </a:cxn>
              <a:cxn ang="0">
                <a:pos x="connsiteX3" y="connsiteY3"/>
              </a:cxn>
            </a:cxnLst>
            <a:rect b="b" l="l" r="r" t="t"/>
            <a:pathLst>
              <a:path h="335603" w="194651">
                <a:moveTo>
                  <a:pt x="194651" y="1"/>
                </a:moveTo>
                <a:lnTo>
                  <a:pt x="194651" y="335603"/>
                </a:lnTo>
                <a:lnTo>
                  <a:pt x="0" y="335603"/>
                </a:lnTo>
                <a:lnTo>
                  <a:pt x="194650" y="0"/>
                </a:lnTo>
                <a:close/>
              </a:path>
            </a:pathLst>
          </a:cu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cs typeface="+mn-ea"/>
              <a:sym typeface="+mn-lt"/>
            </a:endParaRPr>
          </a:p>
        </p:txBody>
      </p:sp>
      <p:sp>
        <p:nvSpPr>
          <p:cNvPr id="54" name="Freeform: Shape 7">
            <a:extLst>
              <a:ext uri="{FF2B5EF4-FFF2-40B4-BE49-F238E27FC236}">
                <a16:creationId xmlns:a16="http://schemas.microsoft.com/office/drawing/2014/main" id="{64C276E1-63AB-4FC5-B485-F7263F8B33FB}"/>
              </a:ext>
            </a:extLst>
          </p:cNvPr>
          <p:cNvSpPr/>
          <p:nvPr/>
        </p:nvSpPr>
        <p:spPr>
          <a:xfrm>
            <a:off x="8008675" y="4589615"/>
            <a:ext cx="2667452" cy="379397"/>
          </a:xfrm>
          <a:custGeom>
            <a:gdLst>
              <a:gd fmla="*/ 0 w 2604980" name="connsiteX0"/>
              <a:gd fmla="*/ 0 h 529458" name="connsiteY0"/>
              <a:gd fmla="*/ 2516735 w 2604980" name="connsiteX1"/>
              <a:gd fmla="*/ 0 h 529458" name="connsiteY1"/>
              <a:gd fmla="*/ 2604980 w 2604980" name="connsiteX2"/>
              <a:gd fmla="*/ 88245 h 529458" name="connsiteY2"/>
              <a:gd fmla="*/ 2604980 w 2604980" name="connsiteX3"/>
              <a:gd fmla="*/ 441213 h 529458" name="connsiteY3"/>
              <a:gd fmla="*/ 2516735 w 2604980" name="connsiteX4"/>
              <a:gd fmla="*/ 529458 h 529458" name="connsiteY4"/>
              <a:gd fmla="*/ 0 w 2604980" name="connsiteX5"/>
              <a:gd fmla="*/ 529458 h 52945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29458" w="2604980">
                <a:moveTo>
                  <a:pt x="0" y="0"/>
                </a:moveTo>
                <a:lnTo>
                  <a:pt x="2516735" y="0"/>
                </a:lnTo>
                <a:cubicBezTo>
                  <a:pt x="2565471" y="0"/>
                  <a:pt x="2604980" y="39509"/>
                  <a:pt x="2604980" y="88245"/>
                </a:cubicBezTo>
                <a:lnTo>
                  <a:pt x="2604980" y="441213"/>
                </a:lnTo>
                <a:cubicBezTo>
                  <a:pt x="2604980" y="489949"/>
                  <a:pt x="2565471" y="529458"/>
                  <a:pt x="2516735" y="529458"/>
                </a:cubicBezTo>
                <a:lnTo>
                  <a:pt x="0" y="529458"/>
                </a:lnTo>
                <a:close/>
              </a:path>
            </a:pathLst>
          </a:custGeom>
          <a:no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wrap="none">
            <a:normAutofit/>
          </a:bodyPr>
          <a:lstStyle/>
          <a:p>
            <a:pPr algn="ctr"/>
            <a:endParaRPr altLang="en-US" lang="zh-CN" sz="2400">
              <a:cs typeface="+mn-ea"/>
              <a:sym typeface="+mn-lt"/>
            </a:endParaRPr>
          </a:p>
        </p:txBody>
      </p:sp>
      <p:grpSp>
        <p:nvGrpSpPr>
          <p:cNvPr id="55" name="Group 33">
            <a:extLst>
              <a:ext uri="{FF2B5EF4-FFF2-40B4-BE49-F238E27FC236}">
                <a16:creationId xmlns:a16="http://schemas.microsoft.com/office/drawing/2014/main" id="{4261BC69-F58B-44C7-8789-9B4B30AA975D}"/>
              </a:ext>
            </a:extLst>
          </p:cNvPr>
          <p:cNvGrpSpPr/>
          <p:nvPr/>
        </p:nvGrpSpPr>
        <p:grpSpPr>
          <a:xfrm>
            <a:off x="6645182" y="4407314"/>
            <a:ext cx="404441" cy="269684"/>
            <a:chOff x="1474788" y="1266826"/>
            <a:chExt cx="3792538" cy="2528888"/>
          </a:xfrm>
          <a:solidFill>
            <a:schemeClr val="bg1"/>
          </a:solidFill>
        </p:grpSpPr>
        <p:sp>
          <p:nvSpPr>
            <p:cNvPr id="56" name="Freeform: Shape 37">
              <a:extLst>
                <a:ext uri="{FF2B5EF4-FFF2-40B4-BE49-F238E27FC236}">
                  <a16:creationId xmlns:a16="http://schemas.microsoft.com/office/drawing/2014/main" id="{E741B293-1D49-4B3D-849C-09D7761B6F32}"/>
                </a:ext>
              </a:extLst>
            </p:cNvPr>
            <p:cNvSpPr/>
            <p:nvPr/>
          </p:nvSpPr>
          <p:spPr bwMode="auto">
            <a:xfrm>
              <a:off x="2528888" y="2533651"/>
              <a:ext cx="628650" cy="1262063"/>
            </a:xfrm>
            <a:custGeom>
              <a:gdLst>
                <a:gd fmla="*/ 125 w 167" name="T0"/>
                <a:gd fmla="*/ 0 h 336" name="T1"/>
                <a:gd fmla="*/ 42 w 167" name="T2"/>
                <a:gd fmla="*/ 0 h 336" name="T3"/>
                <a:gd fmla="*/ 0 w 167" name="T4"/>
                <a:gd fmla="*/ 42 h 336" name="T5"/>
                <a:gd fmla="*/ 0 w 167" name="T6"/>
                <a:gd fmla="*/ 294 h 336" name="T7"/>
                <a:gd fmla="*/ 42 w 167" name="T8"/>
                <a:gd fmla="*/ 336 h 336" name="T9"/>
                <a:gd fmla="*/ 125 w 167" name="T10"/>
                <a:gd fmla="*/ 336 h 336" name="T11"/>
                <a:gd fmla="*/ 167 w 167" name="T12"/>
                <a:gd fmla="*/ 294 h 336" name="T13"/>
                <a:gd fmla="*/ 167 w 167" name="T14"/>
                <a:gd fmla="*/ 42 h 336" name="T15"/>
                <a:gd fmla="*/ 125 w 167" name="T16"/>
                <a:gd fmla="*/ 0 h 33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36" w="167">
                  <a:moveTo>
                    <a:pt x="125" y="0"/>
                  </a:moveTo>
                  <a:cubicBezTo>
                    <a:pt x="42" y="0"/>
                    <a:pt x="42" y="0"/>
                    <a:pt x="42" y="0"/>
                  </a:cubicBezTo>
                  <a:cubicBezTo>
                    <a:pt x="19" y="0"/>
                    <a:pt x="0" y="18"/>
                    <a:pt x="0" y="42"/>
                  </a:cubicBezTo>
                  <a:cubicBezTo>
                    <a:pt x="0" y="294"/>
                    <a:pt x="0" y="294"/>
                    <a:pt x="0" y="294"/>
                  </a:cubicBezTo>
                  <a:cubicBezTo>
                    <a:pt x="0" y="317"/>
                    <a:pt x="19" y="336"/>
                    <a:pt x="42" y="336"/>
                  </a:cubicBezTo>
                  <a:cubicBezTo>
                    <a:pt x="125" y="336"/>
                    <a:pt x="125" y="336"/>
                    <a:pt x="125" y="336"/>
                  </a:cubicBezTo>
                  <a:cubicBezTo>
                    <a:pt x="148" y="336"/>
                    <a:pt x="167" y="317"/>
                    <a:pt x="167" y="294"/>
                  </a:cubicBezTo>
                  <a:cubicBezTo>
                    <a:pt x="167" y="42"/>
                    <a:pt x="167" y="42"/>
                    <a:pt x="167" y="42"/>
                  </a:cubicBezTo>
                  <a:cubicBezTo>
                    <a:pt x="167" y="18"/>
                    <a:pt x="148" y="0"/>
                    <a:pt x="125" y="0"/>
                  </a:cubicBezTo>
                  <a:close/>
                </a:path>
              </a:pathLst>
            </a:custGeom>
            <a:grpFill/>
            <a:ln>
              <a:noFill/>
            </a:ln>
            <a:extLst>
              <a:ext uri="{91240B29-F687-4f45-9708-019B960494DF}">
                <a14:hiddenLine xmlns:lc="http://schemas.openxmlformats.org/drawingml/2006/lockedCanvas" w="9525">
                  <a:solidFill>
                    <a:srgbClr val="000000"/>
                  </a:solidFill>
                  <a:round/>
                  <a:headEnd/>
                  <a:tailEnd/>
                </a14:hiddenLine>
              </a:ext>
            </a:extLst>
          </p:spPr>
          <p:txBody>
            <a:bodyPr anchor="ctr"/>
            <a:lstStyle/>
            <a:p>
              <a:pPr algn="ctr"/>
              <a:endParaRPr sz="2400">
                <a:cs typeface="+mn-ea"/>
                <a:sym typeface="+mn-lt"/>
              </a:endParaRPr>
            </a:p>
          </p:txBody>
        </p:sp>
        <p:sp>
          <p:nvSpPr>
            <p:cNvPr id="57" name="Freeform: Shape 38">
              <a:extLst>
                <a:ext uri="{FF2B5EF4-FFF2-40B4-BE49-F238E27FC236}">
                  <a16:creationId xmlns:a16="http://schemas.microsoft.com/office/drawing/2014/main" id="{FFFE7E57-1224-423A-9587-28DC79801DEE}"/>
                </a:ext>
              </a:extLst>
            </p:cNvPr>
            <p:cNvSpPr/>
            <p:nvPr/>
          </p:nvSpPr>
          <p:spPr bwMode="auto">
            <a:xfrm>
              <a:off x="4632326" y="1266826"/>
              <a:ext cx="635000" cy="2528888"/>
            </a:xfrm>
            <a:custGeom>
              <a:gdLst>
                <a:gd fmla="*/ 126 w 169" name="T0"/>
                <a:gd fmla="*/ 0 h 673" name="T1"/>
                <a:gd fmla="*/ 42 w 169" name="T2"/>
                <a:gd fmla="*/ 0 h 673" name="T3"/>
                <a:gd fmla="*/ 0 w 169" name="T4"/>
                <a:gd fmla="*/ 41 h 673" name="T5"/>
                <a:gd fmla="*/ 0 w 169" name="T6"/>
                <a:gd fmla="*/ 632 h 673" name="T7"/>
                <a:gd fmla="*/ 42 w 169" name="T8"/>
                <a:gd fmla="*/ 673 h 673" name="T9"/>
                <a:gd fmla="*/ 126 w 169" name="T10"/>
                <a:gd fmla="*/ 673 h 673" name="T11"/>
                <a:gd fmla="*/ 169 w 169" name="T12"/>
                <a:gd fmla="*/ 632 h 673" name="T13"/>
                <a:gd fmla="*/ 169 w 169" name="T14"/>
                <a:gd fmla="*/ 41 h 673" name="T15"/>
                <a:gd fmla="*/ 126 w 169" name="T16"/>
                <a:gd fmla="*/ 0 h 67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73" w="169">
                  <a:moveTo>
                    <a:pt x="126" y="0"/>
                  </a:moveTo>
                  <a:cubicBezTo>
                    <a:pt x="42" y="0"/>
                    <a:pt x="42" y="0"/>
                    <a:pt x="42" y="0"/>
                  </a:cubicBezTo>
                  <a:cubicBezTo>
                    <a:pt x="19" y="0"/>
                    <a:pt x="0" y="19"/>
                    <a:pt x="0" y="41"/>
                  </a:cubicBezTo>
                  <a:cubicBezTo>
                    <a:pt x="0" y="632"/>
                    <a:pt x="0" y="632"/>
                    <a:pt x="0" y="632"/>
                  </a:cubicBezTo>
                  <a:cubicBezTo>
                    <a:pt x="0" y="655"/>
                    <a:pt x="19" y="673"/>
                    <a:pt x="42" y="673"/>
                  </a:cubicBezTo>
                  <a:cubicBezTo>
                    <a:pt x="126" y="673"/>
                    <a:pt x="126" y="673"/>
                    <a:pt x="126" y="673"/>
                  </a:cubicBezTo>
                  <a:cubicBezTo>
                    <a:pt x="150" y="673"/>
                    <a:pt x="169" y="655"/>
                    <a:pt x="169" y="632"/>
                  </a:cubicBezTo>
                  <a:cubicBezTo>
                    <a:pt x="169" y="41"/>
                    <a:pt x="169" y="41"/>
                    <a:pt x="169" y="41"/>
                  </a:cubicBezTo>
                  <a:cubicBezTo>
                    <a:pt x="169" y="19"/>
                    <a:pt x="150" y="0"/>
                    <a:pt x="126" y="0"/>
                  </a:cubicBezTo>
                  <a:close/>
                </a:path>
              </a:pathLst>
            </a:custGeom>
            <a:grpFill/>
            <a:ln>
              <a:noFill/>
            </a:ln>
            <a:extLst>
              <a:ext uri="{91240B29-F687-4f45-9708-019B960494DF}">
                <a14:hiddenLine xmlns:lc="http://schemas.openxmlformats.org/drawingml/2006/lockedCanvas" w="9525">
                  <a:solidFill>
                    <a:srgbClr val="000000"/>
                  </a:solidFill>
                  <a:round/>
                  <a:headEnd/>
                  <a:tailEnd/>
                </a14:hiddenLine>
              </a:ext>
            </a:extLst>
          </p:spPr>
          <p:txBody>
            <a:bodyPr anchor="ctr"/>
            <a:lstStyle/>
            <a:p>
              <a:pPr algn="ctr"/>
              <a:endParaRPr sz="2400">
                <a:cs typeface="+mn-ea"/>
                <a:sym typeface="+mn-lt"/>
              </a:endParaRPr>
            </a:p>
          </p:txBody>
        </p:sp>
        <p:sp>
          <p:nvSpPr>
            <p:cNvPr id="58" name="Freeform: Shape 39">
              <a:extLst>
                <a:ext uri="{FF2B5EF4-FFF2-40B4-BE49-F238E27FC236}">
                  <a16:creationId xmlns:a16="http://schemas.microsoft.com/office/drawing/2014/main" id="{CFA8110C-063C-45AB-BB81-8A1B1E84AEDC}"/>
                </a:ext>
              </a:extLst>
            </p:cNvPr>
            <p:cNvSpPr/>
            <p:nvPr/>
          </p:nvSpPr>
          <p:spPr bwMode="auto">
            <a:xfrm>
              <a:off x="3584576" y="2112963"/>
              <a:ext cx="627063" cy="1682750"/>
            </a:xfrm>
            <a:custGeom>
              <a:gdLst>
                <a:gd fmla="*/ 125 w 167" name="T0"/>
                <a:gd fmla="*/ 0 h 448" name="T1"/>
                <a:gd fmla="*/ 41 w 167" name="T2"/>
                <a:gd fmla="*/ 0 h 448" name="T3"/>
                <a:gd fmla="*/ 0 w 167" name="T4"/>
                <a:gd fmla="*/ 40 h 448" name="T5"/>
                <a:gd fmla="*/ 0 w 167" name="T6"/>
                <a:gd fmla="*/ 407 h 448" name="T7"/>
                <a:gd fmla="*/ 41 w 167" name="T8"/>
                <a:gd fmla="*/ 448 h 448" name="T9"/>
                <a:gd fmla="*/ 125 w 167" name="T10"/>
                <a:gd fmla="*/ 448 h 448" name="T11"/>
                <a:gd fmla="*/ 167 w 167" name="T12"/>
                <a:gd fmla="*/ 407 h 448" name="T13"/>
                <a:gd fmla="*/ 167 w 167" name="T14"/>
                <a:gd fmla="*/ 40 h 448" name="T15"/>
                <a:gd fmla="*/ 125 w 167" name="T16"/>
                <a:gd fmla="*/ 0 h 44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48" w="167">
                  <a:moveTo>
                    <a:pt x="125" y="0"/>
                  </a:moveTo>
                  <a:cubicBezTo>
                    <a:pt x="41" y="0"/>
                    <a:pt x="41" y="0"/>
                    <a:pt x="41" y="0"/>
                  </a:cubicBezTo>
                  <a:cubicBezTo>
                    <a:pt x="18" y="0"/>
                    <a:pt x="0" y="18"/>
                    <a:pt x="0" y="40"/>
                  </a:cubicBezTo>
                  <a:cubicBezTo>
                    <a:pt x="0" y="407"/>
                    <a:pt x="0" y="407"/>
                    <a:pt x="0" y="407"/>
                  </a:cubicBezTo>
                  <a:cubicBezTo>
                    <a:pt x="0" y="430"/>
                    <a:pt x="18" y="448"/>
                    <a:pt x="41" y="448"/>
                  </a:cubicBezTo>
                  <a:cubicBezTo>
                    <a:pt x="125" y="448"/>
                    <a:pt x="125" y="448"/>
                    <a:pt x="125" y="448"/>
                  </a:cubicBezTo>
                  <a:cubicBezTo>
                    <a:pt x="148" y="448"/>
                    <a:pt x="167" y="430"/>
                    <a:pt x="167" y="407"/>
                  </a:cubicBezTo>
                  <a:cubicBezTo>
                    <a:pt x="167" y="40"/>
                    <a:pt x="167" y="40"/>
                    <a:pt x="167" y="40"/>
                  </a:cubicBezTo>
                  <a:cubicBezTo>
                    <a:pt x="167" y="18"/>
                    <a:pt x="148" y="0"/>
                    <a:pt x="125" y="0"/>
                  </a:cubicBezTo>
                  <a:close/>
                </a:path>
              </a:pathLst>
            </a:custGeom>
            <a:grpFill/>
            <a:ln>
              <a:noFill/>
            </a:ln>
            <a:extLst>
              <a:ext uri="{91240B29-F687-4f45-9708-019B960494DF}">
                <a14:hiddenLine xmlns:lc="http://schemas.openxmlformats.org/drawingml/2006/lockedCanvas" w="9525">
                  <a:solidFill>
                    <a:srgbClr val="000000"/>
                  </a:solidFill>
                  <a:round/>
                  <a:headEnd/>
                  <a:tailEnd/>
                </a14:hiddenLine>
              </a:ext>
            </a:extLst>
          </p:spPr>
          <p:txBody>
            <a:bodyPr anchor="ctr"/>
            <a:lstStyle/>
            <a:p>
              <a:pPr algn="ctr"/>
              <a:endParaRPr sz="2400">
                <a:cs typeface="+mn-ea"/>
                <a:sym typeface="+mn-lt"/>
              </a:endParaRPr>
            </a:p>
          </p:txBody>
        </p:sp>
        <p:sp>
          <p:nvSpPr>
            <p:cNvPr id="59" name="Freeform: Shape 40">
              <a:extLst>
                <a:ext uri="{FF2B5EF4-FFF2-40B4-BE49-F238E27FC236}">
                  <a16:creationId xmlns:a16="http://schemas.microsoft.com/office/drawing/2014/main" id="{BE4B5A75-28AD-4EC9-A574-06E4A971AEA2}"/>
                </a:ext>
              </a:extLst>
            </p:cNvPr>
            <p:cNvSpPr/>
            <p:nvPr/>
          </p:nvSpPr>
          <p:spPr bwMode="auto">
            <a:xfrm>
              <a:off x="1474788" y="1687513"/>
              <a:ext cx="633413" cy="2108200"/>
            </a:xfrm>
            <a:custGeom>
              <a:gdLst>
                <a:gd fmla="*/ 127 w 169" name="T0"/>
                <a:gd fmla="*/ 0 h 561" name="T1"/>
                <a:gd fmla="*/ 43 w 169" name="T2"/>
                <a:gd fmla="*/ 0 h 561" name="T3"/>
                <a:gd fmla="*/ 0 w 169" name="T4"/>
                <a:gd fmla="*/ 40 h 561" name="T5"/>
                <a:gd fmla="*/ 0 w 169" name="T6"/>
                <a:gd fmla="*/ 521 h 561" name="T7"/>
                <a:gd fmla="*/ 43 w 169" name="T8"/>
                <a:gd fmla="*/ 561 h 561" name="T9"/>
                <a:gd fmla="*/ 127 w 169" name="T10"/>
                <a:gd fmla="*/ 561 h 561" name="T11"/>
                <a:gd fmla="*/ 169 w 169" name="T12"/>
                <a:gd fmla="*/ 521 h 561" name="T13"/>
                <a:gd fmla="*/ 169 w 169" name="T14"/>
                <a:gd fmla="*/ 40 h 561" name="T15"/>
                <a:gd fmla="*/ 127 w 169" name="T16"/>
                <a:gd fmla="*/ 0 h 56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61" w="169">
                  <a:moveTo>
                    <a:pt x="127" y="0"/>
                  </a:moveTo>
                  <a:cubicBezTo>
                    <a:pt x="43" y="0"/>
                    <a:pt x="43" y="0"/>
                    <a:pt x="43" y="0"/>
                  </a:cubicBezTo>
                  <a:cubicBezTo>
                    <a:pt x="19" y="0"/>
                    <a:pt x="0" y="18"/>
                    <a:pt x="0" y="40"/>
                  </a:cubicBezTo>
                  <a:cubicBezTo>
                    <a:pt x="0" y="521"/>
                    <a:pt x="0" y="521"/>
                    <a:pt x="0" y="521"/>
                  </a:cubicBezTo>
                  <a:cubicBezTo>
                    <a:pt x="0" y="543"/>
                    <a:pt x="19" y="561"/>
                    <a:pt x="43" y="561"/>
                  </a:cubicBezTo>
                  <a:cubicBezTo>
                    <a:pt x="127" y="561"/>
                    <a:pt x="127" y="561"/>
                    <a:pt x="127" y="561"/>
                  </a:cubicBezTo>
                  <a:cubicBezTo>
                    <a:pt x="150" y="561"/>
                    <a:pt x="169" y="543"/>
                    <a:pt x="169" y="521"/>
                  </a:cubicBezTo>
                  <a:cubicBezTo>
                    <a:pt x="169" y="40"/>
                    <a:pt x="169" y="40"/>
                    <a:pt x="169" y="40"/>
                  </a:cubicBezTo>
                  <a:cubicBezTo>
                    <a:pt x="169" y="18"/>
                    <a:pt x="150" y="0"/>
                    <a:pt x="127" y="0"/>
                  </a:cubicBezTo>
                  <a:close/>
                </a:path>
              </a:pathLst>
            </a:custGeom>
            <a:grpFill/>
            <a:ln>
              <a:noFill/>
            </a:ln>
            <a:extLst>
              <a:ext uri="{91240B29-F687-4f45-9708-019B960494DF}">
                <a14:hiddenLine xmlns:lc="http://schemas.openxmlformats.org/drawingml/2006/lockedCanvas" w="9525">
                  <a:solidFill>
                    <a:srgbClr val="000000"/>
                  </a:solidFill>
                  <a:round/>
                  <a:headEnd/>
                  <a:tailEnd/>
                </a14:hiddenLine>
              </a:ext>
            </a:extLst>
          </p:spPr>
          <p:txBody>
            <a:bodyPr anchor="ctr"/>
            <a:lstStyle/>
            <a:p>
              <a:pPr algn="ctr"/>
              <a:endParaRPr sz="2400">
                <a:cs typeface="+mn-ea"/>
                <a:sym typeface="+mn-lt"/>
              </a:endParaRPr>
            </a:p>
          </p:txBody>
        </p:sp>
      </p:grpSp>
      <p:grpSp>
        <p:nvGrpSpPr>
          <p:cNvPr id="60" name="组合 59">
            <a:extLst>
              <a:ext uri="{FF2B5EF4-FFF2-40B4-BE49-F238E27FC236}">
                <a16:creationId xmlns:a16="http://schemas.microsoft.com/office/drawing/2014/main" id="{CB9204D2-8230-43F4-8AB3-4BF45B9669FB}"/>
              </a:ext>
            </a:extLst>
          </p:cNvPr>
          <p:cNvGrpSpPr/>
          <p:nvPr/>
        </p:nvGrpSpPr>
        <p:grpSpPr>
          <a:xfrm>
            <a:off x="6401955" y="3988506"/>
            <a:ext cx="1085298" cy="1085298"/>
            <a:chOff x="885898" y="1518229"/>
            <a:chExt cx="1355011" cy="1355011"/>
          </a:xfrm>
        </p:grpSpPr>
        <p:grpSp>
          <p:nvGrpSpPr>
            <p:cNvPr id="61" name="Group 21">
              <a:extLst>
                <a:ext uri="{FF2B5EF4-FFF2-40B4-BE49-F238E27FC236}">
                  <a16:creationId xmlns:a16="http://schemas.microsoft.com/office/drawing/2014/main" id="{0BC486A2-1429-4E95-B583-9DBA21C208C4}"/>
                </a:ext>
              </a:extLst>
            </p:cNvPr>
            <p:cNvGrpSpPr/>
            <p:nvPr/>
          </p:nvGrpSpPr>
          <p:grpSpPr>
            <a:xfrm>
              <a:off x="885898" y="1518229"/>
              <a:ext cx="1355011" cy="1355011"/>
              <a:chOff x="484285" y="1616468"/>
              <a:chExt cx="2472584" cy="2472584"/>
            </a:xfrm>
          </p:grpSpPr>
          <p:sp>
            <p:nvSpPr>
              <p:cNvPr id="67" name="Freeform: Shape 22">
                <a:extLst>
                  <a:ext uri="{FF2B5EF4-FFF2-40B4-BE49-F238E27FC236}">
                    <a16:creationId xmlns:a16="http://schemas.microsoft.com/office/drawing/2014/main" id="{314EA463-7F9B-4362-81E3-F3FC9754FDF8}"/>
                  </a:ext>
                </a:extLst>
              </p:cNvPr>
              <p:cNvSpPr/>
              <p:nvPr/>
            </p:nvSpPr>
            <p:spPr bwMode="auto">
              <a:xfrm rot="4026370">
                <a:off x="484285" y="1616468"/>
                <a:ext cx="2472584" cy="2472584"/>
              </a:xfrm>
              <a:custGeom>
                <a:gdLst>
                  <a:gd fmla="*/ 2147483647 w 2622" name="T0"/>
                  <a:gd fmla="*/ 2147483647 h 2622" name="T1"/>
                  <a:gd fmla="*/ 2147483647 w 2622" name="T2"/>
                  <a:gd fmla="*/ 2147483647 h 2622" name="T3"/>
                  <a:gd fmla="*/ 2147483647 w 2622" name="T4"/>
                  <a:gd fmla="*/ 2147483647 h 2622" name="T5"/>
                  <a:gd fmla="*/ 2147483647 w 2622" name="T6"/>
                  <a:gd fmla="*/ 2147483647 h 2622" name="T7"/>
                  <a:gd fmla="*/ 2147483647 w 2622" name="T8"/>
                  <a:gd fmla="*/ 2147483647 h 2622" name="T9"/>
                  <a:gd fmla="*/ 2147483647 w 2622" name="T10"/>
                  <a:gd fmla="*/ 2147483647 h 2622" name="T11"/>
                  <a:gd fmla="*/ 2147483647 w 2622" name="T12"/>
                  <a:gd fmla="*/ 2147483647 h 2622" name="T13"/>
                  <a:gd fmla="*/ 2147483647 w 2622" name="T14"/>
                  <a:gd fmla="*/ 2147483647 h 2622" name="T15"/>
                  <a:gd fmla="*/ 2147483647 w 2622" name="T16"/>
                  <a:gd fmla="*/ 2147483647 h 2622" name="T17"/>
                  <a:gd fmla="*/ 2147483647 w 2622" name="T18"/>
                  <a:gd fmla="*/ 2147483647 h 2622" name="T19"/>
                  <a:gd fmla="*/ 2147483647 w 2622" name="T20"/>
                  <a:gd fmla="*/ 2147483647 h 2622" name="T21"/>
                  <a:gd fmla="*/ 2147483647 w 2622" name="T22"/>
                  <a:gd fmla="*/ 2147483647 h 2622" name="T23"/>
                  <a:gd fmla="*/ 2147483647 w 2622" name="T24"/>
                  <a:gd fmla="*/ 2147483647 h 2622" name="T25"/>
                  <a:gd fmla="*/ 2147483647 w 2622" name="T26"/>
                  <a:gd fmla="*/ 2147483647 h 2622" name="T27"/>
                  <a:gd fmla="*/ 2147483647 w 2622" name="T28"/>
                  <a:gd fmla="*/ 2147483647 h 2622" name="T29"/>
                  <a:gd fmla="*/ 2147483647 w 2622" name="T30"/>
                  <a:gd fmla="*/ 2147483647 h 2622" name="T31"/>
                  <a:gd fmla="*/ 2147483647 w 2622" name="T32"/>
                  <a:gd fmla="*/ 2147483647 h 2622" name="T33"/>
                  <a:gd fmla="*/ 2147483647 w 2622" name="T34"/>
                  <a:gd fmla="*/ 2147483647 h 2622" name="T35"/>
                  <a:gd fmla="*/ 2147483647 w 2622" name="T36"/>
                  <a:gd fmla="*/ 2147483647 h 2622" name="T37"/>
                  <a:gd fmla="*/ 2147483647 w 2622" name="T38"/>
                  <a:gd fmla="*/ 2147483647 h 2622" name="T39"/>
                  <a:gd fmla="*/ 2147483647 w 2622" name="T40"/>
                  <a:gd fmla="*/ 2147483647 h 2622" name="T41"/>
                  <a:gd fmla="*/ 2147483647 w 2622" name="T42"/>
                  <a:gd fmla="*/ 2147483647 h 2622" name="T43"/>
                  <a:gd fmla="*/ 2147483647 w 2622" name="T44"/>
                  <a:gd fmla="*/ 2147483647 h 2622" name="T45"/>
                  <a:gd fmla="*/ 2147483647 w 2622" name="T46"/>
                  <a:gd fmla="*/ 2147483647 h 2622" name="T47"/>
                  <a:gd fmla="*/ 2147483647 w 2622" name="T48"/>
                  <a:gd fmla="*/ 2147483647 h 2622" name="T49"/>
                  <a:gd fmla="*/ 2147483647 w 2622" name="T50"/>
                  <a:gd fmla="*/ 2147483647 h 2622" name="T51"/>
                  <a:gd fmla="*/ 2147483647 w 2622" name="T52"/>
                  <a:gd fmla="*/ 2147483647 h 2622" name="T53"/>
                  <a:gd fmla="*/ 2147483647 w 2622" name="T54"/>
                  <a:gd fmla="*/ 2147483647 h 2622" name="T55"/>
                  <a:gd fmla="*/ 2147483647 w 2622" name="T56"/>
                  <a:gd fmla="*/ 2147483647 h 2622" name="T57"/>
                  <a:gd fmla="*/ 2147483647 w 2622" name="T58"/>
                  <a:gd fmla="*/ 2147483647 h 2622" name="T59"/>
                  <a:gd fmla="*/ 2147483647 w 2622" name="T60"/>
                  <a:gd fmla="*/ 2147483647 h 2622" name="T61"/>
                  <a:gd fmla="*/ 2147483647 w 2622" name="T62"/>
                  <a:gd fmla="*/ 2147483647 h 2622" name="T63"/>
                  <a:gd fmla="*/ 2147483647 w 2622" name="T64"/>
                  <a:gd fmla="*/ 2147483647 h 2622" name="T65"/>
                  <a:gd fmla="*/ 2147483647 w 2622" name="T66"/>
                  <a:gd fmla="*/ 2147483647 h 2622" name="T67"/>
                  <a:gd fmla="*/ 2147483647 w 2622" name="T68"/>
                  <a:gd fmla="*/ 2147483647 h 2622" name="T69"/>
                  <a:gd fmla="*/ 2147483647 w 2622" name="T70"/>
                  <a:gd fmla="*/ 2147483647 h 2622" name="T71"/>
                  <a:gd fmla="*/ 2147483647 w 2622" name="T72"/>
                  <a:gd fmla="*/ 2147483647 h 2622" name="T73"/>
                  <a:gd fmla="*/ 2147483647 w 2622" name="T74"/>
                  <a:gd fmla="*/ 2147483647 h 2622" name="T75"/>
                  <a:gd fmla="*/ 2147483647 w 2622" name="T76"/>
                  <a:gd fmla="*/ 2147483647 h 2622" name="T77"/>
                  <a:gd fmla="*/ 2147483647 w 2622" name="T78"/>
                  <a:gd fmla="*/ 2147483647 h 2622" name="T79"/>
                  <a:gd fmla="*/ 2147483647 w 2622" name="T80"/>
                  <a:gd fmla="*/ 2147483647 h 2622" name="T81"/>
                  <a:gd fmla="*/ 2147483647 w 2622" name="T82"/>
                  <a:gd fmla="*/ 2147483647 h 2622" name="T83"/>
                  <a:gd fmla="*/ 2147483647 w 2622" name="T84"/>
                  <a:gd fmla="*/ 2147483647 h 2622" name="T85"/>
                  <a:gd fmla="*/ 2147483647 w 2622" name="T86"/>
                  <a:gd fmla="*/ 2147483647 h 2622" name="T87"/>
                  <a:gd fmla="*/ 2147483647 w 2622" name="T88"/>
                  <a:gd fmla="*/ 2147483647 h 2622" name="T89"/>
                  <a:gd fmla="*/ 2147483647 w 2622" name="T90"/>
                  <a:gd fmla="*/ 2147483647 h 2622" name="T91"/>
                  <a:gd fmla="*/ 2147483647 w 2622" name="T92"/>
                  <a:gd fmla="*/ 2147483647 h 2622" name="T93"/>
                  <a:gd fmla="*/ 2147483647 w 2622" name="T94"/>
                  <a:gd fmla="*/ 2147483647 h 2622" name="T95"/>
                  <a:gd fmla="*/ 2147483647 w 2622" name="T96"/>
                  <a:gd fmla="*/ 2147483647 h 2622" name="T97"/>
                  <a:gd fmla="*/ 2147483647 w 2622" name="T98"/>
                  <a:gd fmla="*/ 2147483647 h 2622" name="T99"/>
                  <a:gd fmla="*/ 2147483647 w 2622" name="T100"/>
                  <a:gd fmla="*/ 2147483647 h 2622" name="T101"/>
                  <a:gd fmla="*/ 2147483647 w 2622" name="T102"/>
                  <a:gd fmla="*/ 2147483647 h 2622" name="T103"/>
                  <a:gd fmla="*/ 2147483647 w 2622" name="T104"/>
                  <a:gd fmla="*/ 2147483647 h 2622" name="T105"/>
                  <a:gd fmla="*/ 2147483647 w 2622" name="T106"/>
                  <a:gd fmla="*/ 2147483647 h 2622"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w 2622" name="T162"/>
                  <a:gd fmla="*/ 0 h 2622" name="T163"/>
                  <a:gd fmla="*/ 2622 w 2622" name="T164"/>
                  <a:gd fmla="*/ 2622 h 2622" name="T165"/>
                </a:gd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b="T165" l="T162" r="T164" t="T163"/>
                <a:pathLst>
                  <a:path h="2622" w="2622">
                    <a:moveTo>
                      <a:pt x="2622" y="1382"/>
                    </a:moveTo>
                    <a:lnTo>
                      <a:pt x="2622" y="1240"/>
                    </a:lnTo>
                    <a:lnTo>
                      <a:pt x="2520" y="1240"/>
                    </a:lnTo>
                    <a:lnTo>
                      <a:pt x="2516" y="1196"/>
                    </a:lnTo>
                    <a:lnTo>
                      <a:pt x="2512" y="1152"/>
                    </a:lnTo>
                    <a:lnTo>
                      <a:pt x="2506" y="1110"/>
                    </a:lnTo>
                    <a:lnTo>
                      <a:pt x="2498" y="1068"/>
                    </a:lnTo>
                    <a:lnTo>
                      <a:pt x="2596" y="1040"/>
                    </a:lnTo>
                    <a:lnTo>
                      <a:pt x="2560" y="904"/>
                    </a:lnTo>
                    <a:lnTo>
                      <a:pt x="2460" y="930"/>
                    </a:lnTo>
                    <a:lnTo>
                      <a:pt x="2446" y="888"/>
                    </a:lnTo>
                    <a:lnTo>
                      <a:pt x="2430" y="848"/>
                    </a:lnTo>
                    <a:lnTo>
                      <a:pt x="2412" y="808"/>
                    </a:lnTo>
                    <a:lnTo>
                      <a:pt x="2394" y="768"/>
                    </a:lnTo>
                    <a:lnTo>
                      <a:pt x="2482" y="718"/>
                    </a:lnTo>
                    <a:lnTo>
                      <a:pt x="2412" y="594"/>
                    </a:lnTo>
                    <a:lnTo>
                      <a:pt x="2322" y="646"/>
                    </a:lnTo>
                    <a:lnTo>
                      <a:pt x="2298" y="610"/>
                    </a:lnTo>
                    <a:lnTo>
                      <a:pt x="2272" y="574"/>
                    </a:lnTo>
                    <a:lnTo>
                      <a:pt x="2244" y="540"/>
                    </a:lnTo>
                    <a:lnTo>
                      <a:pt x="2216" y="508"/>
                    </a:lnTo>
                    <a:lnTo>
                      <a:pt x="2290" y="434"/>
                    </a:lnTo>
                    <a:lnTo>
                      <a:pt x="2188" y="334"/>
                    </a:lnTo>
                    <a:lnTo>
                      <a:pt x="2116" y="406"/>
                    </a:lnTo>
                    <a:lnTo>
                      <a:pt x="2082" y="378"/>
                    </a:lnTo>
                    <a:lnTo>
                      <a:pt x="2048" y="352"/>
                    </a:lnTo>
                    <a:lnTo>
                      <a:pt x="2014" y="326"/>
                    </a:lnTo>
                    <a:lnTo>
                      <a:pt x="1978" y="300"/>
                    </a:lnTo>
                    <a:lnTo>
                      <a:pt x="2028" y="212"/>
                    </a:lnTo>
                    <a:lnTo>
                      <a:pt x="1906" y="140"/>
                    </a:lnTo>
                    <a:lnTo>
                      <a:pt x="1854" y="230"/>
                    </a:lnTo>
                    <a:lnTo>
                      <a:pt x="1816" y="210"/>
                    </a:lnTo>
                    <a:lnTo>
                      <a:pt x="1776" y="194"/>
                    </a:lnTo>
                    <a:lnTo>
                      <a:pt x="1734" y="178"/>
                    </a:lnTo>
                    <a:lnTo>
                      <a:pt x="1694" y="162"/>
                    </a:lnTo>
                    <a:lnTo>
                      <a:pt x="1720" y="64"/>
                    </a:lnTo>
                    <a:lnTo>
                      <a:pt x="1582" y="26"/>
                    </a:lnTo>
                    <a:lnTo>
                      <a:pt x="1556" y="126"/>
                    </a:lnTo>
                    <a:lnTo>
                      <a:pt x="1514" y="118"/>
                    </a:lnTo>
                    <a:lnTo>
                      <a:pt x="1470" y="112"/>
                    </a:lnTo>
                    <a:lnTo>
                      <a:pt x="1426" y="106"/>
                    </a:lnTo>
                    <a:lnTo>
                      <a:pt x="1382" y="104"/>
                    </a:lnTo>
                    <a:lnTo>
                      <a:pt x="1382" y="0"/>
                    </a:lnTo>
                    <a:lnTo>
                      <a:pt x="1240" y="0"/>
                    </a:lnTo>
                    <a:lnTo>
                      <a:pt x="1240" y="104"/>
                    </a:lnTo>
                    <a:lnTo>
                      <a:pt x="1196" y="106"/>
                    </a:lnTo>
                    <a:lnTo>
                      <a:pt x="1154" y="112"/>
                    </a:lnTo>
                    <a:lnTo>
                      <a:pt x="1110" y="118"/>
                    </a:lnTo>
                    <a:lnTo>
                      <a:pt x="1068" y="126"/>
                    </a:lnTo>
                    <a:lnTo>
                      <a:pt x="1042" y="26"/>
                    </a:lnTo>
                    <a:lnTo>
                      <a:pt x="904" y="64"/>
                    </a:lnTo>
                    <a:lnTo>
                      <a:pt x="930" y="162"/>
                    </a:lnTo>
                    <a:lnTo>
                      <a:pt x="890" y="178"/>
                    </a:lnTo>
                    <a:lnTo>
                      <a:pt x="848" y="194"/>
                    </a:lnTo>
                    <a:lnTo>
                      <a:pt x="808" y="210"/>
                    </a:lnTo>
                    <a:lnTo>
                      <a:pt x="770" y="230"/>
                    </a:lnTo>
                    <a:lnTo>
                      <a:pt x="718" y="140"/>
                    </a:lnTo>
                    <a:lnTo>
                      <a:pt x="594" y="212"/>
                    </a:lnTo>
                    <a:lnTo>
                      <a:pt x="646" y="300"/>
                    </a:lnTo>
                    <a:lnTo>
                      <a:pt x="610" y="326"/>
                    </a:lnTo>
                    <a:lnTo>
                      <a:pt x="576" y="352"/>
                    </a:lnTo>
                    <a:lnTo>
                      <a:pt x="542" y="378"/>
                    </a:lnTo>
                    <a:lnTo>
                      <a:pt x="508" y="406"/>
                    </a:lnTo>
                    <a:lnTo>
                      <a:pt x="436" y="334"/>
                    </a:lnTo>
                    <a:lnTo>
                      <a:pt x="334" y="434"/>
                    </a:lnTo>
                    <a:lnTo>
                      <a:pt x="408" y="508"/>
                    </a:lnTo>
                    <a:lnTo>
                      <a:pt x="378" y="540"/>
                    </a:lnTo>
                    <a:lnTo>
                      <a:pt x="352" y="574"/>
                    </a:lnTo>
                    <a:lnTo>
                      <a:pt x="326" y="610"/>
                    </a:lnTo>
                    <a:lnTo>
                      <a:pt x="302" y="646"/>
                    </a:lnTo>
                    <a:lnTo>
                      <a:pt x="212" y="594"/>
                    </a:lnTo>
                    <a:lnTo>
                      <a:pt x="140" y="718"/>
                    </a:lnTo>
                    <a:lnTo>
                      <a:pt x="230" y="768"/>
                    </a:lnTo>
                    <a:lnTo>
                      <a:pt x="212" y="808"/>
                    </a:lnTo>
                    <a:lnTo>
                      <a:pt x="194" y="848"/>
                    </a:lnTo>
                    <a:lnTo>
                      <a:pt x="178" y="888"/>
                    </a:lnTo>
                    <a:lnTo>
                      <a:pt x="164" y="930"/>
                    </a:lnTo>
                    <a:lnTo>
                      <a:pt x="64" y="904"/>
                    </a:lnTo>
                    <a:lnTo>
                      <a:pt x="26" y="1040"/>
                    </a:lnTo>
                    <a:lnTo>
                      <a:pt x="126" y="1068"/>
                    </a:lnTo>
                    <a:lnTo>
                      <a:pt x="118" y="1110"/>
                    </a:lnTo>
                    <a:lnTo>
                      <a:pt x="112" y="1152"/>
                    </a:lnTo>
                    <a:lnTo>
                      <a:pt x="108" y="1196"/>
                    </a:lnTo>
                    <a:lnTo>
                      <a:pt x="104" y="1240"/>
                    </a:lnTo>
                    <a:lnTo>
                      <a:pt x="0" y="1240"/>
                    </a:lnTo>
                    <a:lnTo>
                      <a:pt x="0" y="1382"/>
                    </a:lnTo>
                    <a:lnTo>
                      <a:pt x="104" y="1382"/>
                    </a:lnTo>
                    <a:lnTo>
                      <a:pt x="108" y="1426"/>
                    </a:lnTo>
                    <a:lnTo>
                      <a:pt x="112" y="1470"/>
                    </a:lnTo>
                    <a:lnTo>
                      <a:pt x="118" y="1512"/>
                    </a:lnTo>
                    <a:lnTo>
                      <a:pt x="126" y="1556"/>
                    </a:lnTo>
                    <a:lnTo>
                      <a:pt x="26" y="1582"/>
                    </a:lnTo>
                    <a:lnTo>
                      <a:pt x="64" y="1720"/>
                    </a:lnTo>
                    <a:lnTo>
                      <a:pt x="164" y="1692"/>
                    </a:lnTo>
                    <a:lnTo>
                      <a:pt x="178" y="1734"/>
                    </a:lnTo>
                    <a:lnTo>
                      <a:pt x="194" y="1774"/>
                    </a:lnTo>
                    <a:lnTo>
                      <a:pt x="212" y="1814"/>
                    </a:lnTo>
                    <a:lnTo>
                      <a:pt x="230" y="1854"/>
                    </a:lnTo>
                    <a:lnTo>
                      <a:pt x="140" y="1906"/>
                    </a:lnTo>
                    <a:lnTo>
                      <a:pt x="212" y="2028"/>
                    </a:lnTo>
                    <a:lnTo>
                      <a:pt x="302" y="1978"/>
                    </a:lnTo>
                    <a:lnTo>
                      <a:pt x="326" y="2014"/>
                    </a:lnTo>
                    <a:lnTo>
                      <a:pt x="352" y="2048"/>
                    </a:lnTo>
                    <a:lnTo>
                      <a:pt x="378" y="2082"/>
                    </a:lnTo>
                    <a:lnTo>
                      <a:pt x="408" y="2116"/>
                    </a:lnTo>
                    <a:lnTo>
                      <a:pt x="334" y="2188"/>
                    </a:lnTo>
                    <a:lnTo>
                      <a:pt x="436" y="2288"/>
                    </a:lnTo>
                    <a:lnTo>
                      <a:pt x="508" y="2216"/>
                    </a:lnTo>
                    <a:lnTo>
                      <a:pt x="542" y="2244"/>
                    </a:lnTo>
                    <a:lnTo>
                      <a:pt x="576" y="2272"/>
                    </a:lnTo>
                    <a:lnTo>
                      <a:pt x="610" y="2298"/>
                    </a:lnTo>
                    <a:lnTo>
                      <a:pt x="646" y="2322"/>
                    </a:lnTo>
                    <a:lnTo>
                      <a:pt x="594" y="2412"/>
                    </a:lnTo>
                    <a:lnTo>
                      <a:pt x="718" y="2482"/>
                    </a:lnTo>
                    <a:lnTo>
                      <a:pt x="770" y="2394"/>
                    </a:lnTo>
                    <a:lnTo>
                      <a:pt x="808" y="2412"/>
                    </a:lnTo>
                    <a:lnTo>
                      <a:pt x="848" y="2430"/>
                    </a:lnTo>
                    <a:lnTo>
                      <a:pt x="890" y="2446"/>
                    </a:lnTo>
                    <a:lnTo>
                      <a:pt x="930" y="2460"/>
                    </a:lnTo>
                    <a:lnTo>
                      <a:pt x="904" y="2560"/>
                    </a:lnTo>
                    <a:lnTo>
                      <a:pt x="1042" y="2596"/>
                    </a:lnTo>
                    <a:lnTo>
                      <a:pt x="1068" y="2498"/>
                    </a:lnTo>
                    <a:lnTo>
                      <a:pt x="1110" y="2504"/>
                    </a:lnTo>
                    <a:lnTo>
                      <a:pt x="1154" y="2512"/>
                    </a:lnTo>
                    <a:lnTo>
                      <a:pt x="1196" y="2516"/>
                    </a:lnTo>
                    <a:lnTo>
                      <a:pt x="1240" y="2520"/>
                    </a:lnTo>
                    <a:lnTo>
                      <a:pt x="1240" y="2622"/>
                    </a:lnTo>
                    <a:lnTo>
                      <a:pt x="1382" y="2622"/>
                    </a:lnTo>
                    <a:lnTo>
                      <a:pt x="1382" y="2520"/>
                    </a:lnTo>
                    <a:lnTo>
                      <a:pt x="1426" y="2516"/>
                    </a:lnTo>
                    <a:lnTo>
                      <a:pt x="1470" y="2512"/>
                    </a:lnTo>
                    <a:lnTo>
                      <a:pt x="1514" y="2504"/>
                    </a:lnTo>
                    <a:lnTo>
                      <a:pt x="1556" y="2498"/>
                    </a:lnTo>
                    <a:lnTo>
                      <a:pt x="1582" y="2596"/>
                    </a:lnTo>
                    <a:lnTo>
                      <a:pt x="1720" y="2560"/>
                    </a:lnTo>
                    <a:lnTo>
                      <a:pt x="1694" y="2460"/>
                    </a:lnTo>
                    <a:lnTo>
                      <a:pt x="1734" y="2446"/>
                    </a:lnTo>
                    <a:lnTo>
                      <a:pt x="1776" y="2430"/>
                    </a:lnTo>
                    <a:lnTo>
                      <a:pt x="1816" y="2412"/>
                    </a:lnTo>
                    <a:lnTo>
                      <a:pt x="1854" y="2394"/>
                    </a:lnTo>
                    <a:lnTo>
                      <a:pt x="1906" y="2482"/>
                    </a:lnTo>
                    <a:lnTo>
                      <a:pt x="2028" y="2412"/>
                    </a:lnTo>
                    <a:lnTo>
                      <a:pt x="1978" y="2322"/>
                    </a:lnTo>
                    <a:lnTo>
                      <a:pt x="2014" y="2298"/>
                    </a:lnTo>
                    <a:lnTo>
                      <a:pt x="2048" y="2272"/>
                    </a:lnTo>
                    <a:lnTo>
                      <a:pt x="2082" y="2244"/>
                    </a:lnTo>
                    <a:lnTo>
                      <a:pt x="2116" y="2216"/>
                    </a:lnTo>
                    <a:lnTo>
                      <a:pt x="2188" y="2288"/>
                    </a:lnTo>
                    <a:lnTo>
                      <a:pt x="2290" y="2188"/>
                    </a:lnTo>
                    <a:lnTo>
                      <a:pt x="2216" y="2116"/>
                    </a:lnTo>
                    <a:lnTo>
                      <a:pt x="2244" y="2082"/>
                    </a:lnTo>
                    <a:lnTo>
                      <a:pt x="2272" y="2048"/>
                    </a:lnTo>
                    <a:lnTo>
                      <a:pt x="2298" y="2014"/>
                    </a:lnTo>
                    <a:lnTo>
                      <a:pt x="2322" y="1978"/>
                    </a:lnTo>
                    <a:lnTo>
                      <a:pt x="2412" y="2028"/>
                    </a:lnTo>
                    <a:lnTo>
                      <a:pt x="2482" y="1906"/>
                    </a:lnTo>
                    <a:lnTo>
                      <a:pt x="2394" y="1854"/>
                    </a:lnTo>
                    <a:lnTo>
                      <a:pt x="2412" y="1814"/>
                    </a:lnTo>
                    <a:lnTo>
                      <a:pt x="2430" y="1774"/>
                    </a:lnTo>
                    <a:lnTo>
                      <a:pt x="2446" y="1734"/>
                    </a:lnTo>
                    <a:lnTo>
                      <a:pt x="2460" y="1692"/>
                    </a:lnTo>
                    <a:lnTo>
                      <a:pt x="2560" y="1720"/>
                    </a:lnTo>
                    <a:lnTo>
                      <a:pt x="2596" y="1582"/>
                    </a:lnTo>
                    <a:lnTo>
                      <a:pt x="2498" y="1556"/>
                    </a:lnTo>
                    <a:lnTo>
                      <a:pt x="2506" y="1512"/>
                    </a:lnTo>
                    <a:lnTo>
                      <a:pt x="2512" y="1470"/>
                    </a:lnTo>
                    <a:lnTo>
                      <a:pt x="2516" y="1426"/>
                    </a:lnTo>
                    <a:lnTo>
                      <a:pt x="2520" y="1382"/>
                    </a:lnTo>
                    <a:lnTo>
                      <a:pt x="2622" y="1382"/>
                    </a:lnTo>
                    <a:close/>
                    <a:moveTo>
                      <a:pt x="1312" y="2420"/>
                    </a:moveTo>
                    <a:lnTo>
                      <a:pt x="1312" y="2420"/>
                    </a:lnTo>
                    <a:lnTo>
                      <a:pt x="1254" y="2420"/>
                    </a:lnTo>
                    <a:lnTo>
                      <a:pt x="1198" y="2416"/>
                    </a:lnTo>
                    <a:lnTo>
                      <a:pt x="1142" y="2408"/>
                    </a:lnTo>
                    <a:lnTo>
                      <a:pt x="1088" y="2398"/>
                    </a:lnTo>
                    <a:lnTo>
                      <a:pt x="1034" y="2386"/>
                    </a:lnTo>
                    <a:lnTo>
                      <a:pt x="982" y="2370"/>
                    </a:lnTo>
                    <a:lnTo>
                      <a:pt x="930" y="2354"/>
                    </a:lnTo>
                    <a:lnTo>
                      <a:pt x="880" y="2334"/>
                    </a:lnTo>
                    <a:lnTo>
                      <a:pt x="830" y="2312"/>
                    </a:lnTo>
                    <a:lnTo>
                      <a:pt x="782" y="2286"/>
                    </a:lnTo>
                    <a:lnTo>
                      <a:pt x="736" y="2260"/>
                    </a:lnTo>
                    <a:lnTo>
                      <a:pt x="692" y="2232"/>
                    </a:lnTo>
                    <a:lnTo>
                      <a:pt x="648" y="2200"/>
                    </a:lnTo>
                    <a:lnTo>
                      <a:pt x="606" y="2168"/>
                    </a:lnTo>
                    <a:lnTo>
                      <a:pt x="566" y="2132"/>
                    </a:lnTo>
                    <a:lnTo>
                      <a:pt x="528" y="2096"/>
                    </a:lnTo>
                    <a:lnTo>
                      <a:pt x="490" y="2058"/>
                    </a:lnTo>
                    <a:lnTo>
                      <a:pt x="456" y="2018"/>
                    </a:lnTo>
                    <a:lnTo>
                      <a:pt x="422" y="1976"/>
                    </a:lnTo>
                    <a:lnTo>
                      <a:pt x="392" y="1932"/>
                    </a:lnTo>
                    <a:lnTo>
                      <a:pt x="362" y="1886"/>
                    </a:lnTo>
                    <a:lnTo>
                      <a:pt x="336" y="1840"/>
                    </a:lnTo>
                    <a:lnTo>
                      <a:pt x="312" y="1792"/>
                    </a:lnTo>
                    <a:lnTo>
                      <a:pt x="290" y="1744"/>
                    </a:lnTo>
                    <a:lnTo>
                      <a:pt x="270" y="1692"/>
                    </a:lnTo>
                    <a:lnTo>
                      <a:pt x="252" y="1642"/>
                    </a:lnTo>
                    <a:lnTo>
                      <a:pt x="238" y="1588"/>
                    </a:lnTo>
                    <a:lnTo>
                      <a:pt x="224" y="1534"/>
                    </a:lnTo>
                    <a:lnTo>
                      <a:pt x="216" y="1480"/>
                    </a:lnTo>
                    <a:lnTo>
                      <a:pt x="208" y="1424"/>
                    </a:lnTo>
                    <a:lnTo>
                      <a:pt x="204" y="1368"/>
                    </a:lnTo>
                    <a:lnTo>
                      <a:pt x="202" y="1312"/>
                    </a:lnTo>
                    <a:lnTo>
                      <a:pt x="204" y="1254"/>
                    </a:lnTo>
                    <a:lnTo>
                      <a:pt x="208" y="1198"/>
                    </a:lnTo>
                    <a:lnTo>
                      <a:pt x="216" y="1142"/>
                    </a:lnTo>
                    <a:lnTo>
                      <a:pt x="224" y="1088"/>
                    </a:lnTo>
                    <a:lnTo>
                      <a:pt x="238" y="1034"/>
                    </a:lnTo>
                    <a:lnTo>
                      <a:pt x="252" y="982"/>
                    </a:lnTo>
                    <a:lnTo>
                      <a:pt x="270" y="930"/>
                    </a:lnTo>
                    <a:lnTo>
                      <a:pt x="290" y="880"/>
                    </a:lnTo>
                    <a:lnTo>
                      <a:pt x="312" y="830"/>
                    </a:lnTo>
                    <a:lnTo>
                      <a:pt x="336" y="782"/>
                    </a:lnTo>
                    <a:lnTo>
                      <a:pt x="362" y="736"/>
                    </a:lnTo>
                    <a:lnTo>
                      <a:pt x="392" y="692"/>
                    </a:lnTo>
                    <a:lnTo>
                      <a:pt x="422" y="648"/>
                    </a:lnTo>
                    <a:lnTo>
                      <a:pt x="456" y="606"/>
                    </a:lnTo>
                    <a:lnTo>
                      <a:pt x="490" y="566"/>
                    </a:lnTo>
                    <a:lnTo>
                      <a:pt x="528" y="526"/>
                    </a:lnTo>
                    <a:lnTo>
                      <a:pt x="566" y="490"/>
                    </a:lnTo>
                    <a:lnTo>
                      <a:pt x="606" y="456"/>
                    </a:lnTo>
                    <a:lnTo>
                      <a:pt x="648" y="422"/>
                    </a:lnTo>
                    <a:lnTo>
                      <a:pt x="692" y="392"/>
                    </a:lnTo>
                    <a:lnTo>
                      <a:pt x="736" y="362"/>
                    </a:lnTo>
                    <a:lnTo>
                      <a:pt x="782" y="336"/>
                    </a:lnTo>
                    <a:lnTo>
                      <a:pt x="830" y="312"/>
                    </a:lnTo>
                    <a:lnTo>
                      <a:pt x="880" y="290"/>
                    </a:lnTo>
                    <a:lnTo>
                      <a:pt x="930" y="270"/>
                    </a:lnTo>
                    <a:lnTo>
                      <a:pt x="982" y="252"/>
                    </a:lnTo>
                    <a:lnTo>
                      <a:pt x="1034" y="236"/>
                    </a:lnTo>
                    <a:lnTo>
                      <a:pt x="1088" y="224"/>
                    </a:lnTo>
                    <a:lnTo>
                      <a:pt x="1142" y="214"/>
                    </a:lnTo>
                    <a:lnTo>
                      <a:pt x="1198" y="208"/>
                    </a:lnTo>
                    <a:lnTo>
                      <a:pt x="1254" y="204"/>
                    </a:lnTo>
                    <a:lnTo>
                      <a:pt x="1312" y="202"/>
                    </a:lnTo>
                    <a:lnTo>
                      <a:pt x="1368" y="204"/>
                    </a:lnTo>
                    <a:lnTo>
                      <a:pt x="1426" y="208"/>
                    </a:lnTo>
                    <a:lnTo>
                      <a:pt x="1480" y="214"/>
                    </a:lnTo>
                    <a:lnTo>
                      <a:pt x="1536" y="224"/>
                    </a:lnTo>
                    <a:lnTo>
                      <a:pt x="1588" y="236"/>
                    </a:lnTo>
                    <a:lnTo>
                      <a:pt x="1642" y="252"/>
                    </a:lnTo>
                    <a:lnTo>
                      <a:pt x="1694" y="270"/>
                    </a:lnTo>
                    <a:lnTo>
                      <a:pt x="1744" y="290"/>
                    </a:lnTo>
                    <a:lnTo>
                      <a:pt x="1792" y="312"/>
                    </a:lnTo>
                    <a:lnTo>
                      <a:pt x="1840" y="336"/>
                    </a:lnTo>
                    <a:lnTo>
                      <a:pt x="1886" y="362"/>
                    </a:lnTo>
                    <a:lnTo>
                      <a:pt x="1932" y="392"/>
                    </a:lnTo>
                    <a:lnTo>
                      <a:pt x="1976" y="422"/>
                    </a:lnTo>
                    <a:lnTo>
                      <a:pt x="2018" y="456"/>
                    </a:lnTo>
                    <a:lnTo>
                      <a:pt x="2058" y="490"/>
                    </a:lnTo>
                    <a:lnTo>
                      <a:pt x="2096" y="526"/>
                    </a:lnTo>
                    <a:lnTo>
                      <a:pt x="2132" y="566"/>
                    </a:lnTo>
                    <a:lnTo>
                      <a:pt x="2168" y="606"/>
                    </a:lnTo>
                    <a:lnTo>
                      <a:pt x="2200" y="648"/>
                    </a:lnTo>
                    <a:lnTo>
                      <a:pt x="2232" y="692"/>
                    </a:lnTo>
                    <a:lnTo>
                      <a:pt x="2260" y="736"/>
                    </a:lnTo>
                    <a:lnTo>
                      <a:pt x="2288" y="782"/>
                    </a:lnTo>
                    <a:lnTo>
                      <a:pt x="2312" y="830"/>
                    </a:lnTo>
                    <a:lnTo>
                      <a:pt x="2334" y="880"/>
                    </a:lnTo>
                    <a:lnTo>
                      <a:pt x="2354" y="930"/>
                    </a:lnTo>
                    <a:lnTo>
                      <a:pt x="2372" y="982"/>
                    </a:lnTo>
                    <a:lnTo>
                      <a:pt x="2386" y="1034"/>
                    </a:lnTo>
                    <a:lnTo>
                      <a:pt x="2398" y="1088"/>
                    </a:lnTo>
                    <a:lnTo>
                      <a:pt x="2408" y="1142"/>
                    </a:lnTo>
                    <a:lnTo>
                      <a:pt x="2416" y="1198"/>
                    </a:lnTo>
                    <a:lnTo>
                      <a:pt x="2420" y="1254"/>
                    </a:lnTo>
                    <a:lnTo>
                      <a:pt x="2422" y="1312"/>
                    </a:lnTo>
                    <a:lnTo>
                      <a:pt x="2420" y="1368"/>
                    </a:lnTo>
                    <a:lnTo>
                      <a:pt x="2416" y="1424"/>
                    </a:lnTo>
                    <a:lnTo>
                      <a:pt x="2408" y="1480"/>
                    </a:lnTo>
                    <a:lnTo>
                      <a:pt x="2398" y="1534"/>
                    </a:lnTo>
                    <a:lnTo>
                      <a:pt x="2386" y="1588"/>
                    </a:lnTo>
                    <a:lnTo>
                      <a:pt x="2372" y="1642"/>
                    </a:lnTo>
                    <a:lnTo>
                      <a:pt x="2354" y="1692"/>
                    </a:lnTo>
                    <a:lnTo>
                      <a:pt x="2334" y="1744"/>
                    </a:lnTo>
                    <a:lnTo>
                      <a:pt x="2312" y="1792"/>
                    </a:lnTo>
                    <a:lnTo>
                      <a:pt x="2288" y="1840"/>
                    </a:lnTo>
                    <a:lnTo>
                      <a:pt x="2260" y="1886"/>
                    </a:lnTo>
                    <a:lnTo>
                      <a:pt x="2232" y="1932"/>
                    </a:lnTo>
                    <a:lnTo>
                      <a:pt x="2200" y="1976"/>
                    </a:lnTo>
                    <a:lnTo>
                      <a:pt x="2168" y="2018"/>
                    </a:lnTo>
                    <a:lnTo>
                      <a:pt x="2132" y="2058"/>
                    </a:lnTo>
                    <a:lnTo>
                      <a:pt x="2096" y="2096"/>
                    </a:lnTo>
                    <a:lnTo>
                      <a:pt x="2058" y="2132"/>
                    </a:lnTo>
                    <a:lnTo>
                      <a:pt x="2018" y="2168"/>
                    </a:lnTo>
                    <a:lnTo>
                      <a:pt x="1976" y="2200"/>
                    </a:lnTo>
                    <a:lnTo>
                      <a:pt x="1932" y="2232"/>
                    </a:lnTo>
                    <a:lnTo>
                      <a:pt x="1886" y="2260"/>
                    </a:lnTo>
                    <a:lnTo>
                      <a:pt x="1840" y="2286"/>
                    </a:lnTo>
                    <a:lnTo>
                      <a:pt x="1792" y="2312"/>
                    </a:lnTo>
                    <a:lnTo>
                      <a:pt x="1744" y="2334"/>
                    </a:lnTo>
                    <a:lnTo>
                      <a:pt x="1694" y="2354"/>
                    </a:lnTo>
                    <a:lnTo>
                      <a:pt x="1642" y="2370"/>
                    </a:lnTo>
                    <a:lnTo>
                      <a:pt x="1588" y="2386"/>
                    </a:lnTo>
                    <a:lnTo>
                      <a:pt x="1536" y="2398"/>
                    </a:lnTo>
                    <a:lnTo>
                      <a:pt x="1480" y="2408"/>
                    </a:lnTo>
                    <a:lnTo>
                      <a:pt x="1426" y="2416"/>
                    </a:lnTo>
                    <a:lnTo>
                      <a:pt x="1368" y="2420"/>
                    </a:lnTo>
                    <a:lnTo>
                      <a:pt x="1312" y="2420"/>
                    </a:lnTo>
                    <a:close/>
                  </a:path>
                </a:pathLst>
              </a:custGeom>
              <a:solidFill>
                <a:schemeClr val="bg2">
                  <a:lumMod val="10000"/>
                  <a:alpha val="79999"/>
                </a:schemeClr>
              </a:solidFill>
              <a:ln>
                <a:noFill/>
              </a:ln>
              <a:extLst>
                <a:ext uri="{91240B29-F687-4F45-9708-019B960494DF}">
                  <a14:hiddenLine cap="rnd" w="19050">
                    <a:solidFill>
                      <a:srgbClr val="000000"/>
                    </a:solidFill>
                    <a:prstDash val="sysDot"/>
                    <a:round/>
                    <a:headEnd/>
                    <a:tailEnd/>
                  </a14:hiddenLine>
                </a:ext>
              </a:extLst>
            </p:spPr>
            <p:txBody>
              <a:bodyPr anchor="ctr"/>
              <a:lstStyle/>
              <a:p>
                <a:pPr algn="ctr"/>
                <a:endParaRPr sz="2400">
                  <a:cs typeface="+mn-ea"/>
                  <a:sym typeface="+mn-lt"/>
                </a:endParaRPr>
              </a:p>
            </p:txBody>
          </p:sp>
          <p:sp>
            <p:nvSpPr>
              <p:cNvPr id="68" name="Oval 23">
                <a:extLst>
                  <a:ext uri="{FF2B5EF4-FFF2-40B4-BE49-F238E27FC236}">
                    <a16:creationId xmlns:a16="http://schemas.microsoft.com/office/drawing/2014/main" id="{068E296F-74B2-4F7C-A3EA-C019208B7CE4}"/>
                  </a:ext>
                </a:extLst>
              </p:cNvPr>
              <p:cNvSpPr/>
              <p:nvPr/>
            </p:nvSpPr>
            <p:spPr bwMode="auto">
              <a:xfrm rot="4026370">
                <a:off x="749260" y="1881297"/>
                <a:ext cx="1943725" cy="1942581"/>
              </a:xfrm>
              <a:prstGeom prst="ellipse">
                <a:avLst/>
              </a:prstGeom>
              <a:solidFill>
                <a:schemeClr val="bg2">
                  <a:lumMod val="10000"/>
                </a:schemeClr>
              </a:solidFill>
              <a:ln>
                <a:noFill/>
              </a:ln>
              <a:extLst>
                <a:ext uri="{91240B29-F687-4F45-9708-019B960494DF}">
                  <a14:hiddenLine algn="ctr" w="19050">
                    <a:solidFill>
                      <a:srgbClr val="000000"/>
                    </a:solidFill>
                    <a:round/>
                    <a:headEnd/>
                    <a:tailEnd/>
                  </a14:hiddenLine>
                </a:ext>
              </a:extLst>
            </p:spPr>
            <p:txBody>
              <a:bodyPr anchor="ctr"/>
              <a:lstStyle/>
              <a:p>
                <a:pPr algn="ctr"/>
                <a:endParaRPr sz="2400">
                  <a:cs typeface="+mn-ea"/>
                  <a:sym typeface="+mn-lt"/>
                </a:endParaRPr>
              </a:p>
            </p:txBody>
          </p:sp>
        </p:grpSp>
        <p:grpSp>
          <p:nvGrpSpPr>
            <p:cNvPr id="62" name="Group 33">
              <a:extLst>
                <a:ext uri="{FF2B5EF4-FFF2-40B4-BE49-F238E27FC236}">
                  <a16:creationId xmlns:a16="http://schemas.microsoft.com/office/drawing/2014/main" id="{91537992-E82F-4F6B-8338-072CE4B2DBCB}"/>
                </a:ext>
              </a:extLst>
            </p:cNvPr>
            <p:cNvGrpSpPr/>
            <p:nvPr/>
          </p:nvGrpSpPr>
          <p:grpSpPr>
            <a:xfrm>
              <a:off x="1408233" y="2080027"/>
              <a:ext cx="309304" cy="206246"/>
              <a:chOff x="1474788" y="1266826"/>
              <a:chExt cx="3792538" cy="2528888"/>
            </a:xfrm>
            <a:solidFill>
              <a:schemeClr val="bg1"/>
            </a:solidFill>
          </p:grpSpPr>
          <p:sp>
            <p:nvSpPr>
              <p:cNvPr id="63" name="Freeform: Shape 37">
                <a:extLst>
                  <a:ext uri="{FF2B5EF4-FFF2-40B4-BE49-F238E27FC236}">
                    <a16:creationId xmlns:a16="http://schemas.microsoft.com/office/drawing/2014/main" id="{E1EE1874-1750-4462-9AD1-30EB5993A212}"/>
                  </a:ext>
                </a:extLst>
              </p:cNvPr>
              <p:cNvSpPr/>
              <p:nvPr/>
            </p:nvSpPr>
            <p:spPr bwMode="auto">
              <a:xfrm>
                <a:off x="2528888" y="2533651"/>
                <a:ext cx="628650" cy="1262063"/>
              </a:xfrm>
              <a:custGeom>
                <a:gdLst>
                  <a:gd fmla="*/ 125 w 167" name="T0"/>
                  <a:gd fmla="*/ 0 h 336" name="T1"/>
                  <a:gd fmla="*/ 42 w 167" name="T2"/>
                  <a:gd fmla="*/ 0 h 336" name="T3"/>
                  <a:gd fmla="*/ 0 w 167" name="T4"/>
                  <a:gd fmla="*/ 42 h 336" name="T5"/>
                  <a:gd fmla="*/ 0 w 167" name="T6"/>
                  <a:gd fmla="*/ 294 h 336" name="T7"/>
                  <a:gd fmla="*/ 42 w 167" name="T8"/>
                  <a:gd fmla="*/ 336 h 336" name="T9"/>
                  <a:gd fmla="*/ 125 w 167" name="T10"/>
                  <a:gd fmla="*/ 336 h 336" name="T11"/>
                  <a:gd fmla="*/ 167 w 167" name="T12"/>
                  <a:gd fmla="*/ 294 h 336" name="T13"/>
                  <a:gd fmla="*/ 167 w 167" name="T14"/>
                  <a:gd fmla="*/ 42 h 336" name="T15"/>
                  <a:gd fmla="*/ 125 w 167" name="T16"/>
                  <a:gd fmla="*/ 0 h 33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36" w="167">
                    <a:moveTo>
                      <a:pt x="125" y="0"/>
                    </a:moveTo>
                    <a:cubicBezTo>
                      <a:pt x="42" y="0"/>
                      <a:pt x="42" y="0"/>
                      <a:pt x="42" y="0"/>
                    </a:cubicBezTo>
                    <a:cubicBezTo>
                      <a:pt x="19" y="0"/>
                      <a:pt x="0" y="18"/>
                      <a:pt x="0" y="42"/>
                    </a:cubicBezTo>
                    <a:cubicBezTo>
                      <a:pt x="0" y="294"/>
                      <a:pt x="0" y="294"/>
                      <a:pt x="0" y="294"/>
                    </a:cubicBezTo>
                    <a:cubicBezTo>
                      <a:pt x="0" y="317"/>
                      <a:pt x="19" y="336"/>
                      <a:pt x="42" y="336"/>
                    </a:cubicBezTo>
                    <a:cubicBezTo>
                      <a:pt x="125" y="336"/>
                      <a:pt x="125" y="336"/>
                      <a:pt x="125" y="336"/>
                    </a:cubicBezTo>
                    <a:cubicBezTo>
                      <a:pt x="148" y="336"/>
                      <a:pt x="167" y="317"/>
                      <a:pt x="167" y="294"/>
                    </a:cubicBezTo>
                    <a:cubicBezTo>
                      <a:pt x="167" y="42"/>
                      <a:pt x="167" y="42"/>
                      <a:pt x="167" y="42"/>
                    </a:cubicBezTo>
                    <a:cubicBezTo>
                      <a:pt x="167" y="18"/>
                      <a:pt x="148" y="0"/>
                      <a:pt x="125" y="0"/>
                    </a:cubicBezTo>
                    <a:close/>
                  </a:path>
                </a:pathLst>
              </a:custGeom>
              <a:grpFill/>
              <a:ln>
                <a:noFill/>
              </a:ln>
              <a:extLst>
                <a:ext uri="{91240B29-F687-4f45-9708-019B960494DF}">
                  <a14:hiddenLine xmlns:lc="http://schemas.openxmlformats.org/drawingml/2006/lockedCanvas" w="9525">
                    <a:solidFill>
                      <a:srgbClr val="000000"/>
                    </a:solidFill>
                    <a:round/>
                    <a:headEnd/>
                    <a:tailEnd/>
                  </a14:hiddenLine>
                </a:ext>
              </a:extLst>
            </p:spPr>
            <p:txBody>
              <a:bodyPr anchor="ctr"/>
              <a:lstStyle/>
              <a:p>
                <a:pPr algn="ctr"/>
                <a:endParaRPr sz="2400">
                  <a:cs typeface="+mn-ea"/>
                  <a:sym typeface="+mn-lt"/>
                </a:endParaRPr>
              </a:p>
            </p:txBody>
          </p:sp>
          <p:sp>
            <p:nvSpPr>
              <p:cNvPr id="64" name="Freeform: Shape 38">
                <a:extLst>
                  <a:ext uri="{FF2B5EF4-FFF2-40B4-BE49-F238E27FC236}">
                    <a16:creationId xmlns:a16="http://schemas.microsoft.com/office/drawing/2014/main" id="{32BF5ADE-C12F-4978-ADC3-397FDC830056}"/>
                  </a:ext>
                </a:extLst>
              </p:cNvPr>
              <p:cNvSpPr/>
              <p:nvPr/>
            </p:nvSpPr>
            <p:spPr bwMode="auto">
              <a:xfrm>
                <a:off x="4632326" y="1266826"/>
                <a:ext cx="635000" cy="2528888"/>
              </a:xfrm>
              <a:custGeom>
                <a:gdLst>
                  <a:gd fmla="*/ 126 w 169" name="T0"/>
                  <a:gd fmla="*/ 0 h 673" name="T1"/>
                  <a:gd fmla="*/ 42 w 169" name="T2"/>
                  <a:gd fmla="*/ 0 h 673" name="T3"/>
                  <a:gd fmla="*/ 0 w 169" name="T4"/>
                  <a:gd fmla="*/ 41 h 673" name="T5"/>
                  <a:gd fmla="*/ 0 w 169" name="T6"/>
                  <a:gd fmla="*/ 632 h 673" name="T7"/>
                  <a:gd fmla="*/ 42 w 169" name="T8"/>
                  <a:gd fmla="*/ 673 h 673" name="T9"/>
                  <a:gd fmla="*/ 126 w 169" name="T10"/>
                  <a:gd fmla="*/ 673 h 673" name="T11"/>
                  <a:gd fmla="*/ 169 w 169" name="T12"/>
                  <a:gd fmla="*/ 632 h 673" name="T13"/>
                  <a:gd fmla="*/ 169 w 169" name="T14"/>
                  <a:gd fmla="*/ 41 h 673" name="T15"/>
                  <a:gd fmla="*/ 126 w 169" name="T16"/>
                  <a:gd fmla="*/ 0 h 67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73" w="169">
                    <a:moveTo>
                      <a:pt x="126" y="0"/>
                    </a:moveTo>
                    <a:cubicBezTo>
                      <a:pt x="42" y="0"/>
                      <a:pt x="42" y="0"/>
                      <a:pt x="42" y="0"/>
                    </a:cubicBezTo>
                    <a:cubicBezTo>
                      <a:pt x="19" y="0"/>
                      <a:pt x="0" y="19"/>
                      <a:pt x="0" y="41"/>
                    </a:cubicBezTo>
                    <a:cubicBezTo>
                      <a:pt x="0" y="632"/>
                      <a:pt x="0" y="632"/>
                      <a:pt x="0" y="632"/>
                    </a:cubicBezTo>
                    <a:cubicBezTo>
                      <a:pt x="0" y="655"/>
                      <a:pt x="19" y="673"/>
                      <a:pt x="42" y="673"/>
                    </a:cubicBezTo>
                    <a:cubicBezTo>
                      <a:pt x="126" y="673"/>
                      <a:pt x="126" y="673"/>
                      <a:pt x="126" y="673"/>
                    </a:cubicBezTo>
                    <a:cubicBezTo>
                      <a:pt x="150" y="673"/>
                      <a:pt x="169" y="655"/>
                      <a:pt x="169" y="632"/>
                    </a:cubicBezTo>
                    <a:cubicBezTo>
                      <a:pt x="169" y="41"/>
                      <a:pt x="169" y="41"/>
                      <a:pt x="169" y="41"/>
                    </a:cubicBezTo>
                    <a:cubicBezTo>
                      <a:pt x="169" y="19"/>
                      <a:pt x="150" y="0"/>
                      <a:pt x="126" y="0"/>
                    </a:cubicBezTo>
                    <a:close/>
                  </a:path>
                </a:pathLst>
              </a:custGeom>
              <a:grpFill/>
              <a:ln>
                <a:noFill/>
              </a:ln>
              <a:extLst>
                <a:ext uri="{91240B29-F687-4f45-9708-019B960494DF}">
                  <a14:hiddenLine xmlns:lc="http://schemas.openxmlformats.org/drawingml/2006/lockedCanvas" w="9525">
                    <a:solidFill>
                      <a:srgbClr val="000000"/>
                    </a:solidFill>
                    <a:round/>
                    <a:headEnd/>
                    <a:tailEnd/>
                  </a14:hiddenLine>
                </a:ext>
              </a:extLst>
            </p:spPr>
            <p:txBody>
              <a:bodyPr anchor="ctr"/>
              <a:lstStyle/>
              <a:p>
                <a:pPr algn="ctr"/>
                <a:endParaRPr sz="2400">
                  <a:cs typeface="+mn-ea"/>
                  <a:sym typeface="+mn-lt"/>
                </a:endParaRPr>
              </a:p>
            </p:txBody>
          </p:sp>
          <p:sp>
            <p:nvSpPr>
              <p:cNvPr id="65" name="Freeform: Shape 39">
                <a:extLst>
                  <a:ext uri="{FF2B5EF4-FFF2-40B4-BE49-F238E27FC236}">
                    <a16:creationId xmlns:a16="http://schemas.microsoft.com/office/drawing/2014/main" id="{C0D2488C-8606-4FA4-8A4D-0D9FB13CA4AC}"/>
                  </a:ext>
                </a:extLst>
              </p:cNvPr>
              <p:cNvSpPr/>
              <p:nvPr/>
            </p:nvSpPr>
            <p:spPr bwMode="auto">
              <a:xfrm>
                <a:off x="3584576" y="2112963"/>
                <a:ext cx="627063" cy="1682750"/>
              </a:xfrm>
              <a:custGeom>
                <a:gdLst>
                  <a:gd fmla="*/ 125 w 167" name="T0"/>
                  <a:gd fmla="*/ 0 h 448" name="T1"/>
                  <a:gd fmla="*/ 41 w 167" name="T2"/>
                  <a:gd fmla="*/ 0 h 448" name="T3"/>
                  <a:gd fmla="*/ 0 w 167" name="T4"/>
                  <a:gd fmla="*/ 40 h 448" name="T5"/>
                  <a:gd fmla="*/ 0 w 167" name="T6"/>
                  <a:gd fmla="*/ 407 h 448" name="T7"/>
                  <a:gd fmla="*/ 41 w 167" name="T8"/>
                  <a:gd fmla="*/ 448 h 448" name="T9"/>
                  <a:gd fmla="*/ 125 w 167" name="T10"/>
                  <a:gd fmla="*/ 448 h 448" name="T11"/>
                  <a:gd fmla="*/ 167 w 167" name="T12"/>
                  <a:gd fmla="*/ 407 h 448" name="T13"/>
                  <a:gd fmla="*/ 167 w 167" name="T14"/>
                  <a:gd fmla="*/ 40 h 448" name="T15"/>
                  <a:gd fmla="*/ 125 w 167" name="T16"/>
                  <a:gd fmla="*/ 0 h 44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48" w="167">
                    <a:moveTo>
                      <a:pt x="125" y="0"/>
                    </a:moveTo>
                    <a:cubicBezTo>
                      <a:pt x="41" y="0"/>
                      <a:pt x="41" y="0"/>
                      <a:pt x="41" y="0"/>
                    </a:cubicBezTo>
                    <a:cubicBezTo>
                      <a:pt x="18" y="0"/>
                      <a:pt x="0" y="18"/>
                      <a:pt x="0" y="40"/>
                    </a:cubicBezTo>
                    <a:cubicBezTo>
                      <a:pt x="0" y="407"/>
                      <a:pt x="0" y="407"/>
                      <a:pt x="0" y="407"/>
                    </a:cubicBezTo>
                    <a:cubicBezTo>
                      <a:pt x="0" y="430"/>
                      <a:pt x="18" y="448"/>
                      <a:pt x="41" y="448"/>
                    </a:cubicBezTo>
                    <a:cubicBezTo>
                      <a:pt x="125" y="448"/>
                      <a:pt x="125" y="448"/>
                      <a:pt x="125" y="448"/>
                    </a:cubicBezTo>
                    <a:cubicBezTo>
                      <a:pt x="148" y="448"/>
                      <a:pt x="167" y="430"/>
                      <a:pt x="167" y="407"/>
                    </a:cubicBezTo>
                    <a:cubicBezTo>
                      <a:pt x="167" y="40"/>
                      <a:pt x="167" y="40"/>
                      <a:pt x="167" y="40"/>
                    </a:cubicBezTo>
                    <a:cubicBezTo>
                      <a:pt x="167" y="18"/>
                      <a:pt x="148" y="0"/>
                      <a:pt x="125" y="0"/>
                    </a:cubicBezTo>
                    <a:close/>
                  </a:path>
                </a:pathLst>
              </a:custGeom>
              <a:grpFill/>
              <a:ln>
                <a:noFill/>
              </a:ln>
              <a:extLst>
                <a:ext uri="{91240B29-F687-4f45-9708-019B960494DF}">
                  <a14:hiddenLine xmlns:lc="http://schemas.openxmlformats.org/drawingml/2006/lockedCanvas" w="9525">
                    <a:solidFill>
                      <a:srgbClr val="000000"/>
                    </a:solidFill>
                    <a:round/>
                    <a:headEnd/>
                    <a:tailEnd/>
                  </a14:hiddenLine>
                </a:ext>
              </a:extLst>
            </p:spPr>
            <p:txBody>
              <a:bodyPr anchor="ctr"/>
              <a:lstStyle/>
              <a:p>
                <a:pPr algn="ctr"/>
                <a:endParaRPr sz="2400">
                  <a:cs typeface="+mn-ea"/>
                  <a:sym typeface="+mn-lt"/>
                </a:endParaRPr>
              </a:p>
            </p:txBody>
          </p:sp>
          <p:sp>
            <p:nvSpPr>
              <p:cNvPr id="66" name="Freeform: Shape 40">
                <a:extLst>
                  <a:ext uri="{FF2B5EF4-FFF2-40B4-BE49-F238E27FC236}">
                    <a16:creationId xmlns:a16="http://schemas.microsoft.com/office/drawing/2014/main" id="{CFB6C264-59E4-4A84-98BF-30E25A36D0DC}"/>
                  </a:ext>
                </a:extLst>
              </p:cNvPr>
              <p:cNvSpPr/>
              <p:nvPr/>
            </p:nvSpPr>
            <p:spPr bwMode="auto">
              <a:xfrm>
                <a:off x="1474788" y="1687513"/>
                <a:ext cx="633413" cy="2108200"/>
              </a:xfrm>
              <a:custGeom>
                <a:gdLst>
                  <a:gd fmla="*/ 127 w 169" name="T0"/>
                  <a:gd fmla="*/ 0 h 561" name="T1"/>
                  <a:gd fmla="*/ 43 w 169" name="T2"/>
                  <a:gd fmla="*/ 0 h 561" name="T3"/>
                  <a:gd fmla="*/ 0 w 169" name="T4"/>
                  <a:gd fmla="*/ 40 h 561" name="T5"/>
                  <a:gd fmla="*/ 0 w 169" name="T6"/>
                  <a:gd fmla="*/ 521 h 561" name="T7"/>
                  <a:gd fmla="*/ 43 w 169" name="T8"/>
                  <a:gd fmla="*/ 561 h 561" name="T9"/>
                  <a:gd fmla="*/ 127 w 169" name="T10"/>
                  <a:gd fmla="*/ 561 h 561" name="T11"/>
                  <a:gd fmla="*/ 169 w 169" name="T12"/>
                  <a:gd fmla="*/ 521 h 561" name="T13"/>
                  <a:gd fmla="*/ 169 w 169" name="T14"/>
                  <a:gd fmla="*/ 40 h 561" name="T15"/>
                  <a:gd fmla="*/ 127 w 169" name="T16"/>
                  <a:gd fmla="*/ 0 h 56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61" w="169">
                    <a:moveTo>
                      <a:pt x="127" y="0"/>
                    </a:moveTo>
                    <a:cubicBezTo>
                      <a:pt x="43" y="0"/>
                      <a:pt x="43" y="0"/>
                      <a:pt x="43" y="0"/>
                    </a:cubicBezTo>
                    <a:cubicBezTo>
                      <a:pt x="19" y="0"/>
                      <a:pt x="0" y="18"/>
                      <a:pt x="0" y="40"/>
                    </a:cubicBezTo>
                    <a:cubicBezTo>
                      <a:pt x="0" y="521"/>
                      <a:pt x="0" y="521"/>
                      <a:pt x="0" y="521"/>
                    </a:cubicBezTo>
                    <a:cubicBezTo>
                      <a:pt x="0" y="543"/>
                      <a:pt x="19" y="561"/>
                      <a:pt x="43" y="561"/>
                    </a:cubicBezTo>
                    <a:cubicBezTo>
                      <a:pt x="127" y="561"/>
                      <a:pt x="127" y="561"/>
                      <a:pt x="127" y="561"/>
                    </a:cubicBezTo>
                    <a:cubicBezTo>
                      <a:pt x="150" y="561"/>
                      <a:pt x="169" y="543"/>
                      <a:pt x="169" y="521"/>
                    </a:cubicBezTo>
                    <a:cubicBezTo>
                      <a:pt x="169" y="40"/>
                      <a:pt x="169" y="40"/>
                      <a:pt x="169" y="40"/>
                    </a:cubicBezTo>
                    <a:cubicBezTo>
                      <a:pt x="169" y="18"/>
                      <a:pt x="150" y="0"/>
                      <a:pt x="127" y="0"/>
                    </a:cubicBezTo>
                    <a:close/>
                  </a:path>
                </a:pathLst>
              </a:custGeom>
              <a:grpFill/>
              <a:ln>
                <a:noFill/>
              </a:ln>
              <a:extLst>
                <a:ext uri="{91240B29-F687-4f45-9708-019B960494DF}">
                  <a14:hiddenLine xmlns:lc="http://schemas.openxmlformats.org/drawingml/2006/lockedCanvas" w="9525">
                    <a:solidFill>
                      <a:srgbClr val="000000"/>
                    </a:solidFill>
                    <a:round/>
                    <a:headEnd/>
                    <a:tailEnd/>
                  </a14:hiddenLine>
                </a:ext>
              </a:extLst>
            </p:spPr>
            <p:txBody>
              <a:bodyPr anchor="ctr"/>
              <a:lstStyle/>
              <a:p>
                <a:pPr algn="ctr"/>
                <a:endParaRPr sz="2400">
                  <a:cs typeface="+mn-ea"/>
                  <a:sym typeface="+mn-lt"/>
                </a:endParaRPr>
              </a:p>
            </p:txBody>
          </p:sp>
        </p:grpSp>
      </p:grpSp>
      <p:sp>
        <p:nvSpPr>
          <p:cNvPr id="69" name="TextBox 33">
            <a:extLst>
              <a:ext uri="{FF2B5EF4-FFF2-40B4-BE49-F238E27FC236}">
                <a16:creationId xmlns:a16="http://schemas.microsoft.com/office/drawing/2014/main" id="{DF4DF751-5524-4529-B659-0212F229AA20}"/>
              </a:ext>
            </a:extLst>
          </p:cNvPr>
          <p:cNvSpPr txBox="1"/>
          <p:nvPr/>
        </p:nvSpPr>
        <p:spPr>
          <a:xfrm>
            <a:off x="3174715" y="2567224"/>
            <a:ext cx="1630666" cy="287850"/>
          </a:xfrm>
          <a:prstGeom prst="rect">
            <a:avLst/>
          </a:prstGeom>
        </p:spPr>
        <p:txBody>
          <a:bodyPr lIns="144025" rIns="144025" vert="horz" wrap="none">
            <a:noAutofit/>
          </a:bodyPr>
          <a:lstStyle/>
          <a:p>
            <a:r>
              <a:rPr altLang="en-US" b="1" kern="900" lang="zh-CN" sz="1200">
                <a:solidFill>
                  <a:schemeClr val="bg1"/>
                </a:solidFill>
                <a:latin charset="-122" panose="020b0503020204020204" pitchFamily="34" typeface="微软雅黑"/>
                <a:ea charset="-122" panose="020b0503020204020204" pitchFamily="34" typeface="微软雅黑"/>
              </a:rPr>
              <a:t>标题文本预设</a:t>
            </a:r>
          </a:p>
        </p:txBody>
      </p:sp>
      <p:sp>
        <p:nvSpPr>
          <p:cNvPr id="70" name="TextBox 33">
            <a:extLst>
              <a:ext uri="{FF2B5EF4-FFF2-40B4-BE49-F238E27FC236}">
                <a16:creationId xmlns:a16="http://schemas.microsoft.com/office/drawing/2014/main" id="{31CB8826-E040-4028-9729-E23AFA88BC57}"/>
              </a:ext>
            </a:extLst>
          </p:cNvPr>
          <p:cNvSpPr txBox="1"/>
          <p:nvPr/>
        </p:nvSpPr>
        <p:spPr>
          <a:xfrm>
            <a:off x="3174715" y="2959311"/>
            <a:ext cx="1630666" cy="287850"/>
          </a:xfrm>
          <a:prstGeom prst="rect">
            <a:avLst/>
          </a:prstGeom>
        </p:spPr>
        <p:txBody>
          <a:bodyPr lIns="144025" rIns="144025" vert="horz" wrap="none">
            <a:noAutofit/>
          </a:bodyPr>
          <a:lstStyle/>
          <a:p>
            <a:r>
              <a:rPr altLang="en-US" b="1" kern="900" lang="zh-CN" sz="1200">
                <a:solidFill>
                  <a:schemeClr val="bg2">
                    <a:lumMod val="25000"/>
                  </a:schemeClr>
                </a:solidFill>
                <a:latin charset="-122" panose="020b0503020204020204" pitchFamily="34" typeface="微软雅黑"/>
                <a:ea charset="-122" panose="020b0503020204020204" pitchFamily="34" typeface="微软雅黑"/>
              </a:rPr>
              <a:t>标题文本预设</a:t>
            </a:r>
          </a:p>
        </p:txBody>
      </p:sp>
      <p:sp>
        <p:nvSpPr>
          <p:cNvPr id="71" name="TextBox 33">
            <a:extLst>
              <a:ext uri="{FF2B5EF4-FFF2-40B4-BE49-F238E27FC236}">
                <a16:creationId xmlns:a16="http://schemas.microsoft.com/office/drawing/2014/main" id="{59B7C2B7-9DB6-4078-A855-38D81D0F8646}"/>
              </a:ext>
            </a:extLst>
          </p:cNvPr>
          <p:cNvSpPr txBox="1"/>
          <p:nvPr/>
        </p:nvSpPr>
        <p:spPr>
          <a:xfrm>
            <a:off x="8626003" y="2575449"/>
            <a:ext cx="1630666" cy="287850"/>
          </a:xfrm>
          <a:prstGeom prst="rect">
            <a:avLst/>
          </a:prstGeom>
        </p:spPr>
        <p:txBody>
          <a:bodyPr lIns="144025" rIns="144025" vert="horz" wrap="none">
            <a:noAutofit/>
          </a:bodyPr>
          <a:lstStyle/>
          <a:p>
            <a:r>
              <a:rPr altLang="en-US" b="1" kern="900" lang="zh-CN" sz="1200">
                <a:solidFill>
                  <a:schemeClr val="bg1"/>
                </a:solidFill>
                <a:latin charset="-122" panose="020b0503020204020204" pitchFamily="34" typeface="微软雅黑"/>
                <a:ea charset="-122" panose="020b0503020204020204" pitchFamily="34" typeface="微软雅黑"/>
              </a:rPr>
              <a:t>标题文本预设</a:t>
            </a:r>
          </a:p>
        </p:txBody>
      </p:sp>
      <p:sp>
        <p:nvSpPr>
          <p:cNvPr id="72" name="TextBox 33">
            <a:extLst>
              <a:ext uri="{FF2B5EF4-FFF2-40B4-BE49-F238E27FC236}">
                <a16:creationId xmlns:a16="http://schemas.microsoft.com/office/drawing/2014/main" id="{79A7B162-207A-45E7-90A5-1F5341DF8355}"/>
              </a:ext>
            </a:extLst>
          </p:cNvPr>
          <p:cNvSpPr txBox="1"/>
          <p:nvPr/>
        </p:nvSpPr>
        <p:spPr>
          <a:xfrm>
            <a:off x="8626003" y="2967536"/>
            <a:ext cx="1630666" cy="287850"/>
          </a:xfrm>
          <a:prstGeom prst="rect">
            <a:avLst/>
          </a:prstGeom>
        </p:spPr>
        <p:txBody>
          <a:bodyPr lIns="144025" rIns="144025" vert="horz" wrap="none">
            <a:noAutofit/>
          </a:bodyPr>
          <a:lstStyle/>
          <a:p>
            <a:r>
              <a:rPr altLang="en-US" b="1" kern="900" lang="zh-CN" sz="1200">
                <a:solidFill>
                  <a:schemeClr val="bg2">
                    <a:lumMod val="25000"/>
                  </a:schemeClr>
                </a:solidFill>
                <a:latin charset="-122" panose="020b0503020204020204" pitchFamily="34" typeface="微软雅黑"/>
                <a:ea charset="-122" panose="020b0503020204020204" pitchFamily="34" typeface="微软雅黑"/>
              </a:rPr>
              <a:t>标题文本预设</a:t>
            </a:r>
          </a:p>
        </p:txBody>
      </p:sp>
      <p:sp>
        <p:nvSpPr>
          <p:cNvPr id="73" name="TextBox 33">
            <a:extLst>
              <a:ext uri="{FF2B5EF4-FFF2-40B4-BE49-F238E27FC236}">
                <a16:creationId xmlns:a16="http://schemas.microsoft.com/office/drawing/2014/main" id="{1FEF218C-490C-4455-A8D1-944502977958}"/>
              </a:ext>
            </a:extLst>
          </p:cNvPr>
          <p:cNvSpPr txBox="1"/>
          <p:nvPr/>
        </p:nvSpPr>
        <p:spPr>
          <a:xfrm>
            <a:off x="3174715" y="4221860"/>
            <a:ext cx="1630666" cy="287850"/>
          </a:xfrm>
          <a:prstGeom prst="rect">
            <a:avLst/>
          </a:prstGeom>
        </p:spPr>
        <p:txBody>
          <a:bodyPr lIns="144025" rIns="144025" vert="horz" wrap="none">
            <a:noAutofit/>
          </a:bodyPr>
          <a:lstStyle/>
          <a:p>
            <a:r>
              <a:rPr altLang="en-US" b="1" kern="900" lang="zh-CN" sz="1200">
                <a:solidFill>
                  <a:schemeClr val="bg1"/>
                </a:solidFill>
                <a:latin charset="-122" panose="020b0503020204020204" pitchFamily="34" typeface="微软雅黑"/>
                <a:ea charset="-122" panose="020b0503020204020204" pitchFamily="34" typeface="微软雅黑"/>
              </a:rPr>
              <a:t>标题文本预设</a:t>
            </a:r>
          </a:p>
        </p:txBody>
      </p:sp>
      <p:sp>
        <p:nvSpPr>
          <p:cNvPr id="74" name="TextBox 33">
            <a:extLst>
              <a:ext uri="{FF2B5EF4-FFF2-40B4-BE49-F238E27FC236}">
                <a16:creationId xmlns:a16="http://schemas.microsoft.com/office/drawing/2014/main" id="{4F1EF582-DE95-4944-B93D-EBD486D9C36F}"/>
              </a:ext>
            </a:extLst>
          </p:cNvPr>
          <p:cNvSpPr txBox="1"/>
          <p:nvPr/>
        </p:nvSpPr>
        <p:spPr>
          <a:xfrm>
            <a:off x="3174715" y="4613947"/>
            <a:ext cx="1630666" cy="287850"/>
          </a:xfrm>
          <a:prstGeom prst="rect">
            <a:avLst/>
          </a:prstGeom>
        </p:spPr>
        <p:txBody>
          <a:bodyPr lIns="144025" rIns="144025" vert="horz" wrap="none">
            <a:noAutofit/>
          </a:bodyPr>
          <a:lstStyle/>
          <a:p>
            <a:r>
              <a:rPr altLang="en-US" b="1" kern="900" lang="zh-CN" sz="1200">
                <a:solidFill>
                  <a:schemeClr val="bg2">
                    <a:lumMod val="25000"/>
                  </a:schemeClr>
                </a:solidFill>
                <a:latin charset="-122" panose="020b0503020204020204" pitchFamily="34" typeface="微软雅黑"/>
                <a:ea charset="-122" panose="020b0503020204020204" pitchFamily="34" typeface="微软雅黑"/>
              </a:rPr>
              <a:t>标题文本预设</a:t>
            </a:r>
          </a:p>
        </p:txBody>
      </p:sp>
      <p:sp>
        <p:nvSpPr>
          <p:cNvPr id="75" name="TextBox 33">
            <a:extLst>
              <a:ext uri="{FF2B5EF4-FFF2-40B4-BE49-F238E27FC236}">
                <a16:creationId xmlns:a16="http://schemas.microsoft.com/office/drawing/2014/main" id="{D89CAE64-A479-4AE4-BF7A-11B0D3725DDC}"/>
              </a:ext>
            </a:extLst>
          </p:cNvPr>
          <p:cNvSpPr txBox="1"/>
          <p:nvPr/>
        </p:nvSpPr>
        <p:spPr>
          <a:xfrm>
            <a:off x="8626003" y="4230085"/>
            <a:ext cx="1630666" cy="287850"/>
          </a:xfrm>
          <a:prstGeom prst="rect">
            <a:avLst/>
          </a:prstGeom>
        </p:spPr>
        <p:txBody>
          <a:bodyPr lIns="144025" rIns="144025" vert="horz" wrap="none">
            <a:noAutofit/>
          </a:bodyPr>
          <a:lstStyle/>
          <a:p>
            <a:r>
              <a:rPr altLang="en-US" b="1" kern="900" lang="zh-CN" sz="1200">
                <a:solidFill>
                  <a:schemeClr val="bg1"/>
                </a:solidFill>
                <a:latin charset="-122" panose="020b0503020204020204" pitchFamily="34" typeface="微软雅黑"/>
                <a:ea charset="-122" panose="020b0503020204020204" pitchFamily="34" typeface="微软雅黑"/>
              </a:rPr>
              <a:t>标题文本预设</a:t>
            </a:r>
          </a:p>
        </p:txBody>
      </p:sp>
      <p:sp>
        <p:nvSpPr>
          <p:cNvPr id="76" name="TextBox 33">
            <a:extLst>
              <a:ext uri="{FF2B5EF4-FFF2-40B4-BE49-F238E27FC236}">
                <a16:creationId xmlns:a16="http://schemas.microsoft.com/office/drawing/2014/main" id="{0A27E1B2-6926-45D4-816B-57F9531E1525}"/>
              </a:ext>
            </a:extLst>
          </p:cNvPr>
          <p:cNvSpPr txBox="1"/>
          <p:nvPr/>
        </p:nvSpPr>
        <p:spPr>
          <a:xfrm>
            <a:off x="8626003" y="4622171"/>
            <a:ext cx="1630666" cy="287850"/>
          </a:xfrm>
          <a:prstGeom prst="rect">
            <a:avLst/>
          </a:prstGeom>
        </p:spPr>
        <p:txBody>
          <a:bodyPr lIns="144025" rIns="144025" vert="horz" wrap="none">
            <a:noAutofit/>
          </a:bodyPr>
          <a:lstStyle/>
          <a:p>
            <a:r>
              <a:rPr altLang="en-US" b="1" kern="900" lang="zh-CN" sz="1200">
                <a:solidFill>
                  <a:schemeClr val="bg2">
                    <a:lumMod val="25000"/>
                  </a:schemeClr>
                </a:solidFill>
                <a:latin charset="-122" panose="020b0503020204020204" pitchFamily="34" typeface="微软雅黑"/>
                <a:ea charset="-122" panose="020b0503020204020204" pitchFamily="34" typeface="微软雅黑"/>
              </a:rPr>
              <a:t>标题文本预设</a:t>
            </a:r>
          </a:p>
        </p:txBody>
      </p:sp>
    </p:spTree>
    <p:extLst>
      <p:ext uri="{BB962C8B-B14F-4D97-AF65-F5344CB8AC3E}">
        <p14:creationId val="2747011558"/>
      </p:ext>
    </p:extLst>
  </p:cSld>
  <p:clrMapOvr>
    <a:masterClrMapping/>
  </p:clrMapOvr>
  <mc:AlternateContent>
    <mc:Choice Requires="p15">
      <p:transition p14:dur="1250" spd="slow">
        <p15:prstTrans prst="pageCurlDouble"/>
      </p:transition>
    </mc:Choice>
    <mc:Fallback>
      <p:transition spd="slow">
        <p:fade/>
      </p:transition>
    </mc:Fallback>
  </mc:AlternateConten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6039796D-7195-4D64-9D9B-E28311450735}"/>
              </a:ext>
            </a:extLst>
          </p:cNvPr>
          <p:cNvSpPr/>
          <p:nvPr/>
        </p:nvSpPr>
        <p:spPr>
          <a:xfrm>
            <a:off x="1656549" y="-13648"/>
            <a:ext cx="2155258" cy="7233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文本框 2">
            <a:extLst>
              <a:ext uri="{FF2B5EF4-FFF2-40B4-BE49-F238E27FC236}">
                <a16:creationId xmlns:a16="http://schemas.microsoft.com/office/drawing/2014/main" id="{D694FBCD-13D7-40A3-ACE8-6244C648C4B6}"/>
              </a:ext>
            </a:extLst>
          </p:cNvPr>
          <p:cNvSpPr txBox="1"/>
          <p:nvPr/>
        </p:nvSpPr>
        <p:spPr>
          <a:xfrm>
            <a:off x="1726714" y="146880"/>
            <a:ext cx="2011680" cy="365760"/>
          </a:xfrm>
          <a:prstGeom prst="rect">
            <a:avLst/>
          </a:prstGeom>
          <a:noFill/>
        </p:spPr>
        <p:txBody>
          <a:bodyPr rtlCol="0" wrap="none">
            <a:spAutoFit/>
          </a:bodyPr>
          <a:lstStyle/>
          <a:p>
            <a:r>
              <a:rPr altLang="en-US" b="1" lang="zh-CN">
                <a:solidFill>
                  <a:schemeClr val="bg1"/>
                </a:solidFill>
                <a:latin charset="-122" panose="02010600030101010101" pitchFamily="2" typeface="等线"/>
                <a:ea charset="-122" panose="02010600030101010101" pitchFamily="2" typeface="等线"/>
              </a:rPr>
              <a:t>选题的背景与意义</a:t>
            </a:r>
          </a:p>
        </p:txBody>
      </p:sp>
      <p:sp>
        <p:nvSpPr>
          <p:cNvPr id="4" name="文本框 3">
            <a:extLst>
              <a:ext uri="{FF2B5EF4-FFF2-40B4-BE49-F238E27FC236}">
                <a16:creationId xmlns:a16="http://schemas.microsoft.com/office/drawing/2014/main" id="{99F7E8EC-EC12-4764-822F-707F7480E256}"/>
              </a:ext>
            </a:extLst>
          </p:cNvPr>
          <p:cNvSpPr txBox="1"/>
          <p:nvPr/>
        </p:nvSpPr>
        <p:spPr>
          <a:xfrm>
            <a:off x="4033185" y="146880"/>
            <a:ext cx="17830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研究方法及过程</a:t>
            </a:r>
          </a:p>
        </p:txBody>
      </p:sp>
      <p:sp>
        <p:nvSpPr>
          <p:cNvPr id="5" name="文本框 4">
            <a:extLst>
              <a:ext uri="{FF2B5EF4-FFF2-40B4-BE49-F238E27FC236}">
                <a16:creationId xmlns:a16="http://schemas.microsoft.com/office/drawing/2014/main" id="{D4F31D3D-D6E3-4E43-B343-1761DEFAE4FD}"/>
              </a:ext>
            </a:extLst>
          </p:cNvPr>
          <p:cNvSpPr txBox="1"/>
          <p:nvPr/>
        </p:nvSpPr>
        <p:spPr>
          <a:xfrm>
            <a:off x="6096000" y="146880"/>
            <a:ext cx="2262158" cy="365760"/>
          </a:xfrm>
          <a:prstGeom prst="rect">
            <a:avLst/>
          </a:prstGeom>
          <a:noFill/>
        </p:spPr>
        <p:txBody>
          <a:bodyPr rtlCol="0" wrap="square">
            <a:spAutoFit/>
          </a:bodyPr>
          <a:lstStyle/>
          <a:p>
            <a:r>
              <a:rPr altLang="en-US" b="1" lang="zh-CN">
                <a:latin charset="-122" panose="02010600030101010101" pitchFamily="2" typeface="等线"/>
                <a:ea charset="-122" panose="02010600030101010101" pitchFamily="2" typeface="等线"/>
              </a:rPr>
              <a:t>研究成果展示及应用</a:t>
            </a:r>
          </a:p>
        </p:txBody>
      </p:sp>
      <p:sp>
        <p:nvSpPr>
          <p:cNvPr id="6" name="文本框 5">
            <a:extLst>
              <a:ext uri="{FF2B5EF4-FFF2-40B4-BE49-F238E27FC236}">
                <a16:creationId xmlns:a16="http://schemas.microsoft.com/office/drawing/2014/main" id="{AFCF9CBB-BA54-4606-9B4E-E98C6D110786}"/>
              </a:ext>
            </a:extLst>
          </p:cNvPr>
          <p:cNvSpPr txBox="1"/>
          <p:nvPr/>
        </p:nvSpPr>
        <p:spPr>
          <a:xfrm>
            <a:off x="8620479" y="146880"/>
            <a:ext cx="10972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论文总结</a:t>
            </a:r>
          </a:p>
        </p:txBody>
      </p:sp>
      <p:grpSp>
        <p:nvGrpSpPr>
          <p:cNvPr id="7" name="组合 6">
            <a:extLst>
              <a:ext uri="{FF2B5EF4-FFF2-40B4-BE49-F238E27FC236}">
                <a16:creationId xmlns:a16="http://schemas.microsoft.com/office/drawing/2014/main" id="{981C8613-9EB9-40A6-A1CB-C048E31A0AD8}"/>
              </a:ext>
            </a:extLst>
          </p:cNvPr>
          <p:cNvGrpSpPr/>
          <p:nvPr/>
        </p:nvGrpSpPr>
        <p:grpSpPr>
          <a:xfrm>
            <a:off x="1403042" y="2265550"/>
            <a:ext cx="1400635" cy="1400559"/>
            <a:chOff x="1353987" y="1723663"/>
            <a:chExt cx="2559577" cy="2559579"/>
          </a:xfrm>
        </p:grpSpPr>
        <p:sp>
          <p:nvSpPr>
            <p:cNvPr id="8" name="空心弧 7">
              <a:extLst>
                <a:ext uri="{FF2B5EF4-FFF2-40B4-BE49-F238E27FC236}">
                  <a16:creationId xmlns:a16="http://schemas.microsoft.com/office/drawing/2014/main" id="{54856CB2-1891-4C86-8C41-A1AF6924BF33}"/>
                </a:ext>
              </a:extLst>
            </p:cNvPr>
            <p:cNvSpPr>
              <a:spLocks noChangeAspect="1"/>
            </p:cNvSpPr>
            <p:nvPr/>
          </p:nvSpPr>
          <p:spPr>
            <a:xfrm rot="2134792">
              <a:off x="1445190" y="1859200"/>
              <a:ext cx="2288503" cy="2288503"/>
            </a:xfrm>
            <a:prstGeom prst="blockArc">
              <a:avLst>
                <a:gd fmla="val 14033861" name="adj1"/>
                <a:gd fmla="val 1597257" name="adj2"/>
                <a:gd fmla="val 5428" name="adj3"/>
              </a:avLst>
            </a:prstGeom>
            <a:solidFill>
              <a:srgbClr val="323B43"/>
            </a:solidFill>
            <a:ln>
              <a:noFill/>
            </a:ln>
            <a:extLst/>
          </p:spPr>
          <p:txBody>
            <a:bodyPr anchor="t" anchorCtr="0" bIns="15481" compatLnSpc="1" lIns="30962" numCol="1" rIns="30962" tIns="15481" vert="horz" wrap="square">
              <a:prstTxWarp prst="textNoShape">
                <a:avLst/>
              </a:prstTxWarp>
            </a:bodyPr>
            <a:lstStyle/>
            <a:p>
              <a:endParaRPr altLang="en-US" lang="zh-CN" sz="2000">
                <a:solidFill>
                  <a:schemeClr val="bg2">
                    <a:lumMod val="10000"/>
                  </a:schemeClr>
                </a:solidFill>
                <a:latin panose="020f0502020204030204" typeface="Calibri"/>
                <a:ea typeface="宋体"/>
              </a:endParaRPr>
            </a:p>
          </p:txBody>
        </p:sp>
        <p:sp>
          <p:nvSpPr>
            <p:cNvPr id="9" name="空心弧 8">
              <a:extLst>
                <a:ext uri="{FF2B5EF4-FFF2-40B4-BE49-F238E27FC236}">
                  <a16:creationId xmlns:a16="http://schemas.microsoft.com/office/drawing/2014/main" id="{7A60BE59-3393-476F-9486-D4237D03A79D}"/>
                </a:ext>
              </a:extLst>
            </p:cNvPr>
            <p:cNvSpPr>
              <a:spLocks noChangeAspect="1"/>
            </p:cNvSpPr>
            <p:nvPr/>
          </p:nvSpPr>
          <p:spPr>
            <a:xfrm rot="14609616">
              <a:off x="1353986" y="1723664"/>
              <a:ext cx="2559579" cy="2559577"/>
            </a:xfrm>
            <a:prstGeom prst="blockArc">
              <a:avLst>
                <a:gd fmla="val 10669547" name="adj1"/>
                <a:gd fmla="val 1623635" name="adj2"/>
                <a:gd fmla="val 14268" name="adj3"/>
              </a:avLst>
            </a:prstGeom>
            <a:noFill/>
            <a:ln>
              <a:solidFill>
                <a:schemeClr val="bg2">
                  <a:lumMod val="25000"/>
                </a:schemeClr>
              </a:solidFill>
            </a:ln>
            <a:extLst/>
          </p:spPr>
          <p:txBody>
            <a:bodyPr anchor="t" anchorCtr="0" bIns="24378" compatLnSpc="1" lIns="48757" numCol="1" rIns="48757" tIns="24378" vert="horz" wrap="square">
              <a:prstTxWarp prst="textNoShape">
                <a:avLst/>
              </a:prstTxWarp>
            </a:bodyPr>
            <a:lstStyle/>
            <a:p>
              <a:endParaRPr altLang="en-US" lang="zh-CN" sz="2000">
                <a:solidFill>
                  <a:schemeClr val="bg2">
                    <a:lumMod val="10000"/>
                  </a:schemeClr>
                </a:solidFill>
                <a:latin panose="020f0502020204030204" typeface="Calibri"/>
                <a:ea typeface="宋体"/>
              </a:endParaRPr>
            </a:p>
          </p:txBody>
        </p:sp>
        <p:sp>
          <p:nvSpPr>
            <p:cNvPr id="10" name="TextBox 52">
              <a:extLst>
                <a:ext uri="{FF2B5EF4-FFF2-40B4-BE49-F238E27FC236}">
                  <a16:creationId xmlns:a16="http://schemas.microsoft.com/office/drawing/2014/main" id="{0FF747B2-1772-4E2B-87C4-429867FE99A7}"/>
                </a:ext>
              </a:extLst>
            </p:cNvPr>
            <p:cNvSpPr txBox="1"/>
            <p:nvPr/>
          </p:nvSpPr>
          <p:spPr>
            <a:xfrm>
              <a:off x="2054725" y="2573143"/>
              <a:ext cx="1158104" cy="724145"/>
            </a:xfrm>
            <a:prstGeom prst="rect">
              <a:avLst/>
            </a:prstGeom>
            <a:noFill/>
            <a:ln>
              <a:noFill/>
            </a:ln>
          </p:spPr>
          <p:txBody>
            <a:bodyPr rtlCol="0" wrap="none">
              <a:spAutoFit/>
            </a:bodyPr>
            <a:lstStyle/>
            <a:p>
              <a:pPr algn="ctr">
                <a:defRPr/>
              </a:pPr>
              <a:r>
                <a:rPr altLang="zh-CN" kern="0" lang="en-US" sz="2000">
                  <a:solidFill>
                    <a:schemeClr val="bg2">
                      <a:lumMod val="10000"/>
                    </a:schemeClr>
                  </a:solidFill>
                  <a:latin charset="0" panose="020b0806030902050204" pitchFamily="34" typeface="Impact"/>
                  <a:ea charset="-122" panose="020b0604020202020204" pitchFamily="34" typeface="Arial Unicode MS"/>
                  <a:cs charset="-122" panose="020b0604020202020204" pitchFamily="34" typeface="Arial Unicode MS"/>
                </a:rPr>
                <a:t>60%</a:t>
              </a:r>
            </a:p>
          </p:txBody>
        </p:sp>
      </p:grpSp>
      <p:grpSp>
        <p:nvGrpSpPr>
          <p:cNvPr id="11" name="组合 10">
            <a:extLst>
              <a:ext uri="{FF2B5EF4-FFF2-40B4-BE49-F238E27FC236}">
                <a16:creationId xmlns:a16="http://schemas.microsoft.com/office/drawing/2014/main" id="{4BE1B180-FCFE-448B-B848-DF8BA2BCFDE9}"/>
              </a:ext>
            </a:extLst>
          </p:cNvPr>
          <p:cNvGrpSpPr/>
          <p:nvPr/>
        </p:nvGrpSpPr>
        <p:grpSpPr>
          <a:xfrm>
            <a:off x="6472513" y="2321715"/>
            <a:ext cx="1400635" cy="1400559"/>
            <a:chOff x="4604053" y="1723663"/>
            <a:chExt cx="2559577" cy="2559579"/>
          </a:xfrm>
        </p:grpSpPr>
        <p:sp>
          <p:nvSpPr>
            <p:cNvPr id="12" name="空心弧 11">
              <a:extLst>
                <a:ext uri="{FF2B5EF4-FFF2-40B4-BE49-F238E27FC236}">
                  <a16:creationId xmlns:a16="http://schemas.microsoft.com/office/drawing/2014/main" id="{B6B5D965-44CD-4FD4-BD8E-4972EFADBDC2}"/>
                </a:ext>
              </a:extLst>
            </p:cNvPr>
            <p:cNvSpPr>
              <a:spLocks noChangeAspect="1"/>
            </p:cNvSpPr>
            <p:nvPr/>
          </p:nvSpPr>
          <p:spPr>
            <a:xfrm rot="9198756">
              <a:off x="4748299" y="1859198"/>
              <a:ext cx="2288503" cy="2288503"/>
            </a:xfrm>
            <a:prstGeom prst="blockArc">
              <a:avLst>
                <a:gd fmla="val 6741740" name="adj1"/>
                <a:gd fmla="val 1597257" name="adj2"/>
                <a:gd fmla="val 5428" name="adj3"/>
              </a:avLst>
            </a:prstGeom>
            <a:solidFill>
              <a:srgbClr val="323B43"/>
            </a:solidFill>
            <a:ln>
              <a:noFill/>
            </a:ln>
            <a:extLst/>
          </p:spPr>
          <p:txBody>
            <a:bodyPr anchor="t" anchorCtr="0" bIns="15481" compatLnSpc="1" lIns="30962" numCol="1" rIns="30962" tIns="15481" vert="horz" wrap="square">
              <a:prstTxWarp prst="textNoShape">
                <a:avLst/>
              </a:prstTxWarp>
            </a:bodyPr>
            <a:lstStyle/>
            <a:p>
              <a:endParaRPr altLang="en-US" lang="zh-CN" sz="2000">
                <a:solidFill>
                  <a:schemeClr val="bg2">
                    <a:lumMod val="10000"/>
                  </a:schemeClr>
                </a:solidFill>
                <a:latin panose="020f0502020204030204" typeface="Calibri"/>
                <a:ea typeface="宋体"/>
              </a:endParaRPr>
            </a:p>
          </p:txBody>
        </p:sp>
        <p:sp>
          <p:nvSpPr>
            <p:cNvPr id="13" name="空心弧 12">
              <a:extLst>
                <a:ext uri="{FF2B5EF4-FFF2-40B4-BE49-F238E27FC236}">
                  <a16:creationId xmlns:a16="http://schemas.microsoft.com/office/drawing/2014/main" id="{F0EEEB1E-0155-4984-8557-BFE50C4A8448}"/>
                </a:ext>
              </a:extLst>
            </p:cNvPr>
            <p:cNvSpPr>
              <a:spLocks noChangeAspect="1"/>
            </p:cNvSpPr>
            <p:nvPr/>
          </p:nvSpPr>
          <p:spPr>
            <a:xfrm rot="14609616">
              <a:off x="4604052" y="1723664"/>
              <a:ext cx="2559579" cy="2559577"/>
            </a:xfrm>
            <a:prstGeom prst="blockArc">
              <a:avLst>
                <a:gd fmla="val 17674159" name="adj1"/>
                <a:gd fmla="val 1623635" name="adj2"/>
                <a:gd fmla="val 14268" name="adj3"/>
              </a:avLst>
            </a:prstGeom>
            <a:noFill/>
            <a:ln>
              <a:solidFill>
                <a:schemeClr val="bg2">
                  <a:lumMod val="25000"/>
                </a:schemeClr>
              </a:solidFill>
            </a:ln>
            <a:extLst/>
          </p:spPr>
          <p:txBody>
            <a:bodyPr anchor="t" anchorCtr="0" bIns="24378" compatLnSpc="1" lIns="48757" numCol="1" rIns="48757" tIns="24378" vert="horz" wrap="square">
              <a:prstTxWarp prst="textNoShape">
                <a:avLst/>
              </a:prstTxWarp>
            </a:bodyPr>
            <a:lstStyle/>
            <a:p>
              <a:endParaRPr altLang="en-US" lang="zh-CN" sz="2000">
                <a:solidFill>
                  <a:schemeClr val="bg2">
                    <a:lumMod val="10000"/>
                  </a:schemeClr>
                </a:solidFill>
                <a:latin panose="020f0502020204030204" typeface="Calibri"/>
                <a:ea typeface="宋体"/>
              </a:endParaRPr>
            </a:p>
          </p:txBody>
        </p:sp>
        <p:sp>
          <p:nvSpPr>
            <p:cNvPr id="14" name="TextBox 240">
              <a:extLst>
                <a:ext uri="{FF2B5EF4-FFF2-40B4-BE49-F238E27FC236}">
                  <a16:creationId xmlns:a16="http://schemas.microsoft.com/office/drawing/2014/main" id="{97F1D65C-9C9F-4A29-83C4-5CDC015A8205}"/>
                </a:ext>
              </a:extLst>
            </p:cNvPr>
            <p:cNvSpPr txBox="1"/>
            <p:nvPr/>
          </p:nvSpPr>
          <p:spPr>
            <a:xfrm>
              <a:off x="5314943" y="2573143"/>
              <a:ext cx="1137796" cy="724145"/>
            </a:xfrm>
            <a:prstGeom prst="rect">
              <a:avLst/>
            </a:prstGeom>
            <a:noFill/>
          </p:spPr>
          <p:txBody>
            <a:bodyPr rtlCol="0" wrap="none">
              <a:spAutoFit/>
            </a:bodyPr>
            <a:lstStyle/>
            <a:p>
              <a:pPr algn="ctr">
                <a:defRPr/>
              </a:pPr>
              <a:r>
                <a:rPr altLang="zh-CN" kern="0" lang="en-US" sz="2000">
                  <a:solidFill>
                    <a:schemeClr val="bg2">
                      <a:lumMod val="10000"/>
                    </a:schemeClr>
                  </a:solidFill>
                  <a:latin charset="0" panose="020b0806030902050204" pitchFamily="34" typeface="Impact"/>
                  <a:ea charset="-122" panose="020b0604020202020204" pitchFamily="34" typeface="Arial Unicode MS"/>
                  <a:cs charset="-122" panose="020b0604020202020204" pitchFamily="34" typeface="Arial Unicode MS"/>
                </a:rPr>
                <a:t>25%</a:t>
              </a:r>
            </a:p>
          </p:txBody>
        </p:sp>
      </p:grpSp>
      <p:grpSp>
        <p:nvGrpSpPr>
          <p:cNvPr id="15" name="组合 14">
            <a:extLst>
              <a:ext uri="{FF2B5EF4-FFF2-40B4-BE49-F238E27FC236}">
                <a16:creationId xmlns:a16="http://schemas.microsoft.com/office/drawing/2014/main" id="{1A22B1F4-2E23-46F5-8C0A-5F5E6C4D16A4}"/>
              </a:ext>
            </a:extLst>
          </p:cNvPr>
          <p:cNvGrpSpPr/>
          <p:nvPr/>
        </p:nvGrpSpPr>
        <p:grpSpPr>
          <a:xfrm>
            <a:off x="3849322" y="2321719"/>
            <a:ext cx="1400635" cy="1400559"/>
            <a:chOff x="7946402" y="1730470"/>
            <a:chExt cx="2559577" cy="2559579"/>
          </a:xfrm>
        </p:grpSpPr>
        <p:sp>
          <p:nvSpPr>
            <p:cNvPr id="16" name="空心弧 15">
              <a:extLst>
                <a:ext uri="{FF2B5EF4-FFF2-40B4-BE49-F238E27FC236}">
                  <a16:creationId xmlns:a16="http://schemas.microsoft.com/office/drawing/2014/main" id="{9028EC11-ED7E-48F4-9ECD-FC5A2BC50EC3}"/>
                </a:ext>
              </a:extLst>
            </p:cNvPr>
            <p:cNvSpPr>
              <a:spLocks noChangeAspect="1"/>
            </p:cNvSpPr>
            <p:nvPr/>
          </p:nvSpPr>
          <p:spPr>
            <a:xfrm rot="9198756">
              <a:off x="8090648" y="1866005"/>
              <a:ext cx="2288503" cy="2288503"/>
            </a:xfrm>
            <a:prstGeom prst="blockArc">
              <a:avLst>
                <a:gd fmla="val 6741740" name="adj1"/>
                <a:gd fmla="val 1597257" name="adj2"/>
                <a:gd fmla="val 5428" name="adj3"/>
              </a:avLst>
            </a:prstGeom>
            <a:solidFill>
              <a:schemeClr val="bg1">
                <a:lumMod val="50000"/>
              </a:schemeClr>
            </a:solidFill>
            <a:ln>
              <a:noFill/>
            </a:ln>
            <a:extLst/>
          </p:spPr>
          <p:txBody>
            <a:bodyPr anchor="t" anchorCtr="0" bIns="15481" compatLnSpc="1" lIns="30962" numCol="1" rIns="30962" tIns="15481" vert="horz" wrap="square">
              <a:prstTxWarp prst="textNoShape">
                <a:avLst/>
              </a:prstTxWarp>
            </a:bodyPr>
            <a:lstStyle/>
            <a:p>
              <a:endParaRPr altLang="en-US" lang="zh-CN" sz="2000">
                <a:solidFill>
                  <a:schemeClr val="bg2">
                    <a:lumMod val="10000"/>
                  </a:schemeClr>
                </a:solidFill>
                <a:latin panose="020f0502020204030204" typeface="Calibri"/>
                <a:ea typeface="宋体"/>
              </a:endParaRPr>
            </a:p>
          </p:txBody>
        </p:sp>
        <p:sp>
          <p:nvSpPr>
            <p:cNvPr id="17" name="空心弧 16">
              <a:extLst>
                <a:ext uri="{FF2B5EF4-FFF2-40B4-BE49-F238E27FC236}">
                  <a16:creationId xmlns:a16="http://schemas.microsoft.com/office/drawing/2014/main" id="{B0A7057B-E1F4-4E57-BC8E-01F1ACF5EB13}"/>
                </a:ext>
              </a:extLst>
            </p:cNvPr>
            <p:cNvSpPr>
              <a:spLocks noChangeAspect="1"/>
            </p:cNvSpPr>
            <p:nvPr/>
          </p:nvSpPr>
          <p:spPr>
            <a:xfrm rot="14609616">
              <a:off x="7946401" y="1730471"/>
              <a:ext cx="2559579" cy="2559577"/>
            </a:xfrm>
            <a:prstGeom prst="blockArc">
              <a:avLst>
                <a:gd fmla="val 6812137" name="adj1"/>
                <a:gd fmla="val 1623635" name="adj2"/>
                <a:gd fmla="val 14268" name="adj3"/>
              </a:avLst>
            </a:prstGeom>
            <a:solidFill>
              <a:schemeClr val="bg1">
                <a:lumMod val="50000"/>
              </a:schemeClr>
            </a:solidFill>
            <a:ln>
              <a:solidFill>
                <a:schemeClr val="bg1">
                  <a:lumMod val="50000"/>
                </a:schemeClr>
              </a:solidFill>
            </a:ln>
            <a:extLst/>
          </p:spPr>
          <p:txBody>
            <a:bodyPr anchor="t" anchorCtr="0" bIns="24378" compatLnSpc="1" lIns="48757" numCol="1" rIns="48757" tIns="24378" vert="horz" wrap="square">
              <a:prstTxWarp prst="textNoShape">
                <a:avLst/>
              </a:prstTxWarp>
            </a:bodyPr>
            <a:lstStyle/>
            <a:p>
              <a:endParaRPr altLang="en-US" lang="zh-CN" sz="2000">
                <a:solidFill>
                  <a:schemeClr val="bg2">
                    <a:lumMod val="10000"/>
                  </a:schemeClr>
                </a:solidFill>
                <a:latin panose="020f0502020204030204" typeface="Calibri"/>
                <a:ea typeface="宋体"/>
              </a:endParaRPr>
            </a:p>
          </p:txBody>
        </p:sp>
        <p:sp>
          <p:nvSpPr>
            <p:cNvPr id="18" name="TextBox 240">
              <a:extLst>
                <a:ext uri="{FF2B5EF4-FFF2-40B4-BE49-F238E27FC236}">
                  <a16:creationId xmlns:a16="http://schemas.microsoft.com/office/drawing/2014/main" id="{07B30A8B-B40F-43B5-A895-CE0006951A6F}"/>
                </a:ext>
              </a:extLst>
            </p:cNvPr>
            <p:cNvSpPr txBox="1"/>
            <p:nvPr/>
          </p:nvSpPr>
          <p:spPr>
            <a:xfrm>
              <a:off x="8681945" y="2579950"/>
              <a:ext cx="1088478" cy="724145"/>
            </a:xfrm>
            <a:prstGeom prst="rect">
              <a:avLst/>
            </a:prstGeom>
            <a:noFill/>
          </p:spPr>
          <p:txBody>
            <a:bodyPr rtlCol="0" wrap="none">
              <a:spAutoFit/>
            </a:bodyPr>
            <a:lstStyle/>
            <a:p>
              <a:pPr algn="ctr">
                <a:defRPr/>
              </a:pPr>
              <a:r>
                <a:rPr altLang="zh-CN" kern="0" lang="en-US" sz="2000">
                  <a:solidFill>
                    <a:schemeClr val="bg2">
                      <a:lumMod val="10000"/>
                    </a:schemeClr>
                  </a:solidFill>
                  <a:latin charset="0" panose="020b0806030902050204" pitchFamily="34" typeface="Impact"/>
                  <a:ea charset="-122" panose="020b0604020202020204" pitchFamily="34" typeface="Arial Unicode MS"/>
                  <a:cs charset="-122" panose="020b0604020202020204" pitchFamily="34" typeface="Arial Unicode MS"/>
                </a:rPr>
                <a:t>75%</a:t>
              </a:r>
            </a:p>
          </p:txBody>
        </p:sp>
      </p:grpSp>
      <p:grpSp>
        <p:nvGrpSpPr>
          <p:cNvPr id="19" name="组合 20">
            <a:extLst>
              <a:ext uri="{FF2B5EF4-FFF2-40B4-BE49-F238E27FC236}">
                <a16:creationId xmlns:a16="http://schemas.microsoft.com/office/drawing/2014/main" id="{0DFFC4E8-FF6D-4322-A708-61B5875F2A03}"/>
              </a:ext>
            </a:extLst>
          </p:cNvPr>
          <p:cNvGrpSpPr/>
          <p:nvPr/>
        </p:nvGrpSpPr>
        <p:grpSpPr>
          <a:xfrm>
            <a:off x="9096220" y="2265550"/>
            <a:ext cx="1400635" cy="1400559"/>
            <a:chOff x="7946402" y="1730470"/>
            <a:chExt cx="2559577" cy="2559579"/>
          </a:xfrm>
          <a:solidFill>
            <a:schemeClr val="tx2">
              <a:lumMod val="60000"/>
              <a:lumOff val="40000"/>
            </a:schemeClr>
          </a:solidFill>
        </p:grpSpPr>
        <p:sp>
          <p:nvSpPr>
            <p:cNvPr id="20" name="空心弧 19">
              <a:extLst>
                <a:ext uri="{FF2B5EF4-FFF2-40B4-BE49-F238E27FC236}">
                  <a16:creationId xmlns:a16="http://schemas.microsoft.com/office/drawing/2014/main" id="{AC4073E5-2B20-4591-B0D9-03F27CDB730C}"/>
                </a:ext>
              </a:extLst>
            </p:cNvPr>
            <p:cNvSpPr>
              <a:spLocks noChangeAspect="1"/>
            </p:cNvSpPr>
            <p:nvPr/>
          </p:nvSpPr>
          <p:spPr>
            <a:xfrm rot="9198756">
              <a:off x="8090648" y="1866005"/>
              <a:ext cx="2288503" cy="2288503"/>
            </a:xfrm>
            <a:prstGeom prst="blockArc">
              <a:avLst>
                <a:gd fmla="val 6741740" name="adj1"/>
                <a:gd fmla="val 1597257" name="adj2"/>
                <a:gd fmla="val 5428" name="adj3"/>
              </a:avLst>
            </a:prstGeom>
            <a:solidFill>
              <a:schemeClr val="bg2">
                <a:lumMod val="25000"/>
              </a:schemeClr>
            </a:solidFill>
            <a:ln>
              <a:noFill/>
            </a:ln>
            <a:extLst/>
          </p:spPr>
          <p:txBody>
            <a:bodyPr anchor="t" anchorCtr="0" bIns="15481" compatLnSpc="1" lIns="30962" numCol="1" rIns="30962" tIns="15481" vert="horz" wrap="square">
              <a:prstTxWarp prst="textNoShape">
                <a:avLst/>
              </a:prstTxWarp>
            </a:bodyPr>
            <a:lstStyle/>
            <a:p>
              <a:endParaRPr altLang="en-US" lang="zh-CN" sz="2000">
                <a:solidFill>
                  <a:schemeClr val="bg2">
                    <a:lumMod val="10000"/>
                  </a:schemeClr>
                </a:solidFill>
                <a:latin panose="020f0502020204030204" typeface="Calibri"/>
                <a:ea typeface="宋体"/>
              </a:endParaRPr>
            </a:p>
          </p:txBody>
        </p:sp>
        <p:sp>
          <p:nvSpPr>
            <p:cNvPr id="21" name="空心弧 20">
              <a:extLst>
                <a:ext uri="{FF2B5EF4-FFF2-40B4-BE49-F238E27FC236}">
                  <a16:creationId xmlns:a16="http://schemas.microsoft.com/office/drawing/2014/main" id="{B3F3E007-0AE2-4782-A267-9C3F6AD7AD73}"/>
                </a:ext>
              </a:extLst>
            </p:cNvPr>
            <p:cNvSpPr>
              <a:spLocks noChangeAspect="1"/>
            </p:cNvSpPr>
            <p:nvPr/>
          </p:nvSpPr>
          <p:spPr>
            <a:xfrm rot="14609616">
              <a:off x="7946401" y="1730471"/>
              <a:ext cx="2559579" cy="2559577"/>
            </a:xfrm>
            <a:prstGeom prst="blockArc">
              <a:avLst>
                <a:gd fmla="val 3534681" name="adj1"/>
                <a:gd fmla="val 1623635" name="adj2"/>
                <a:gd fmla="val 14268" name="adj3"/>
              </a:avLst>
            </a:prstGeom>
            <a:solidFill>
              <a:schemeClr val="tx1">
                <a:lumMod val="95000"/>
                <a:lumOff val="5000"/>
              </a:schemeClr>
            </a:solidFill>
            <a:ln>
              <a:noFill/>
            </a:ln>
            <a:extLst/>
          </p:spPr>
          <p:txBody>
            <a:bodyPr anchor="t" anchorCtr="0" bIns="24378" compatLnSpc="1" lIns="48757" numCol="1" rIns="48757" tIns="24378" vert="horz" wrap="square">
              <a:prstTxWarp prst="textNoShape">
                <a:avLst/>
              </a:prstTxWarp>
            </a:bodyPr>
            <a:lstStyle/>
            <a:p>
              <a:endParaRPr altLang="en-US" lang="zh-CN" sz="2000">
                <a:solidFill>
                  <a:schemeClr val="bg2">
                    <a:lumMod val="10000"/>
                  </a:schemeClr>
                </a:solidFill>
                <a:latin panose="020f0502020204030204" typeface="Calibri"/>
                <a:ea typeface="宋体"/>
              </a:endParaRPr>
            </a:p>
          </p:txBody>
        </p:sp>
        <p:sp>
          <p:nvSpPr>
            <p:cNvPr id="22" name="TextBox 240">
              <a:extLst>
                <a:ext uri="{FF2B5EF4-FFF2-40B4-BE49-F238E27FC236}">
                  <a16:creationId xmlns:a16="http://schemas.microsoft.com/office/drawing/2014/main" id="{0064F133-57AE-4EBF-92E7-6DBB6EBECF59}"/>
                </a:ext>
              </a:extLst>
            </p:cNvPr>
            <p:cNvSpPr txBox="1"/>
            <p:nvPr/>
          </p:nvSpPr>
          <p:spPr>
            <a:xfrm>
              <a:off x="8647140" y="2579950"/>
              <a:ext cx="1158104" cy="724145"/>
            </a:xfrm>
            <a:prstGeom prst="rect">
              <a:avLst/>
            </a:prstGeom>
            <a:noFill/>
          </p:spPr>
          <p:txBody>
            <a:bodyPr rtlCol="0" wrap="none">
              <a:spAutoFit/>
            </a:bodyPr>
            <a:lstStyle/>
            <a:p>
              <a:pPr algn="ctr">
                <a:defRPr/>
              </a:pPr>
              <a:r>
                <a:rPr altLang="zh-CN" kern="0" lang="en-US" sz="2000">
                  <a:solidFill>
                    <a:schemeClr val="bg2">
                      <a:lumMod val="10000"/>
                    </a:schemeClr>
                  </a:solidFill>
                  <a:latin charset="0" panose="020b0806030902050204" pitchFamily="34" typeface="Impact"/>
                  <a:ea charset="-122" panose="020b0604020202020204" pitchFamily="34" typeface="Arial Unicode MS"/>
                  <a:cs charset="-122" panose="020b0604020202020204" pitchFamily="34" typeface="Arial Unicode MS"/>
                </a:rPr>
                <a:t>90%</a:t>
              </a:r>
            </a:p>
          </p:txBody>
        </p:sp>
      </p:grpSp>
      <p:sp>
        <p:nvSpPr>
          <p:cNvPr id="32" name="Rectangle 24">
            <a:extLst>
              <a:ext uri="{FF2B5EF4-FFF2-40B4-BE49-F238E27FC236}">
                <a16:creationId xmlns:a16="http://schemas.microsoft.com/office/drawing/2014/main" id="{DC2D4F06-EBD8-441B-9103-6114F7D3D839}"/>
              </a:ext>
            </a:extLst>
          </p:cNvPr>
          <p:cNvSpPr>
            <a:spLocks noChangeArrowheads="1"/>
          </p:cNvSpPr>
          <p:nvPr/>
        </p:nvSpPr>
        <p:spPr bwMode="auto">
          <a:xfrm>
            <a:off x="1216160" y="4382010"/>
            <a:ext cx="1560709"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1500">
                <a:solidFill>
                  <a:schemeClr val="bg2">
                    <a:lumMod val="25000"/>
                  </a:schemeClr>
                </a:solidFill>
                <a:latin charset="-122" panose="020b0503020204020204" pitchFamily="34" typeface="微软雅黑"/>
                <a:ea charset="-122" panose="020b0503020204020204" pitchFamily="34" typeface="微软雅黑"/>
              </a:rPr>
              <a:t>单击填加标题</a:t>
            </a:r>
          </a:p>
        </p:txBody>
      </p:sp>
      <p:sp>
        <p:nvSpPr>
          <p:cNvPr id="33" name="文本框 32">
            <a:extLst>
              <a:ext uri="{FF2B5EF4-FFF2-40B4-BE49-F238E27FC236}">
                <a16:creationId xmlns:a16="http://schemas.microsoft.com/office/drawing/2014/main" id="{DB3BABD5-B4C3-4D58-BC37-74A89448DE6C}"/>
              </a:ext>
            </a:extLst>
          </p:cNvPr>
          <p:cNvSpPr txBox="1"/>
          <p:nvPr/>
        </p:nvSpPr>
        <p:spPr>
          <a:xfrm>
            <a:off x="774679" y="4683366"/>
            <a:ext cx="2443670" cy="533400"/>
          </a:xfrm>
          <a:prstGeom prst="rect">
            <a:avLst/>
          </a:prstGeom>
          <a:noFill/>
        </p:spPr>
        <p:txBody>
          <a:bodyPr rtlCol="0" wrap="square">
            <a:spAutoFit/>
          </a:bodyPr>
          <a:lstStyle/>
          <a:p>
            <a:pPr algn="ctr">
              <a:spcBef>
                <a:spcPts val="600"/>
              </a:spcBef>
            </a:pPr>
            <a:r>
              <a:rPr altLang="en-US" lang="zh-CN" sz="1200">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200">
                <a:latin charset="-122" panose="020b0503020204020204" pitchFamily="34" typeface="微软雅黑"/>
                <a:ea charset="-122" panose="020b0503020204020204" pitchFamily="34" typeface="微软雅黑"/>
                <a:cs charset="-122" typeface="Hiragino Sans GB W3"/>
              </a:rPr>
              <a:t>输入替换内容编辑文字</a:t>
            </a:r>
          </a:p>
        </p:txBody>
      </p:sp>
      <p:sp>
        <p:nvSpPr>
          <p:cNvPr id="34" name="Rectangle 24">
            <a:extLst>
              <a:ext uri="{FF2B5EF4-FFF2-40B4-BE49-F238E27FC236}">
                <a16:creationId xmlns:a16="http://schemas.microsoft.com/office/drawing/2014/main" id="{E24E5854-AAC0-4AB7-9482-1A053334D098}"/>
              </a:ext>
            </a:extLst>
          </p:cNvPr>
          <p:cNvSpPr>
            <a:spLocks noChangeArrowheads="1"/>
          </p:cNvSpPr>
          <p:nvPr/>
        </p:nvSpPr>
        <p:spPr bwMode="auto">
          <a:xfrm>
            <a:off x="3770863" y="4382010"/>
            <a:ext cx="1560709"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1500">
                <a:solidFill>
                  <a:schemeClr val="bg2">
                    <a:lumMod val="25000"/>
                  </a:schemeClr>
                </a:solidFill>
                <a:latin charset="-122" panose="020b0503020204020204" pitchFamily="34" typeface="微软雅黑"/>
                <a:ea charset="-122" panose="020b0503020204020204" pitchFamily="34" typeface="微软雅黑"/>
              </a:rPr>
              <a:t>单击填加标题</a:t>
            </a:r>
          </a:p>
        </p:txBody>
      </p:sp>
      <p:sp>
        <p:nvSpPr>
          <p:cNvPr id="35" name="文本框 34">
            <a:extLst>
              <a:ext uri="{FF2B5EF4-FFF2-40B4-BE49-F238E27FC236}">
                <a16:creationId xmlns:a16="http://schemas.microsoft.com/office/drawing/2014/main" id="{5502B2A6-6CC3-47B7-AF28-778F7E2E4017}"/>
              </a:ext>
            </a:extLst>
          </p:cNvPr>
          <p:cNvSpPr txBox="1"/>
          <p:nvPr/>
        </p:nvSpPr>
        <p:spPr>
          <a:xfrm>
            <a:off x="3329382" y="4683366"/>
            <a:ext cx="2443670" cy="533400"/>
          </a:xfrm>
          <a:prstGeom prst="rect">
            <a:avLst/>
          </a:prstGeom>
          <a:noFill/>
        </p:spPr>
        <p:txBody>
          <a:bodyPr rtlCol="0" wrap="square">
            <a:spAutoFit/>
          </a:bodyPr>
          <a:lstStyle/>
          <a:p>
            <a:pPr algn="ctr">
              <a:spcBef>
                <a:spcPts val="600"/>
              </a:spcBef>
            </a:pPr>
            <a:r>
              <a:rPr altLang="en-US" lang="zh-CN" sz="1200">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200">
                <a:latin charset="-122" panose="020b0503020204020204" pitchFamily="34" typeface="微软雅黑"/>
                <a:ea charset="-122" panose="020b0503020204020204" pitchFamily="34" typeface="微软雅黑"/>
                <a:cs charset="-122" typeface="Hiragino Sans GB W3"/>
              </a:rPr>
              <a:t>输入替换内容编辑文字</a:t>
            </a:r>
          </a:p>
        </p:txBody>
      </p:sp>
      <p:sp>
        <p:nvSpPr>
          <p:cNvPr id="36" name="Rectangle 24">
            <a:extLst>
              <a:ext uri="{FF2B5EF4-FFF2-40B4-BE49-F238E27FC236}">
                <a16:creationId xmlns:a16="http://schemas.microsoft.com/office/drawing/2014/main" id="{067D9B40-19A2-4514-8CCE-9DAC0D12E5E8}"/>
              </a:ext>
            </a:extLst>
          </p:cNvPr>
          <p:cNvSpPr>
            <a:spLocks noChangeArrowheads="1"/>
          </p:cNvSpPr>
          <p:nvPr/>
        </p:nvSpPr>
        <p:spPr bwMode="auto">
          <a:xfrm>
            <a:off x="6355969" y="4382010"/>
            <a:ext cx="1560709"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1500">
                <a:solidFill>
                  <a:schemeClr val="bg2">
                    <a:lumMod val="25000"/>
                  </a:schemeClr>
                </a:solidFill>
                <a:latin charset="-122" panose="020b0503020204020204" pitchFamily="34" typeface="微软雅黑"/>
                <a:ea charset="-122" panose="020b0503020204020204" pitchFamily="34" typeface="微软雅黑"/>
              </a:rPr>
              <a:t>单击填加标题</a:t>
            </a:r>
          </a:p>
        </p:txBody>
      </p:sp>
      <p:sp>
        <p:nvSpPr>
          <p:cNvPr id="37" name="文本框 36">
            <a:extLst>
              <a:ext uri="{FF2B5EF4-FFF2-40B4-BE49-F238E27FC236}">
                <a16:creationId xmlns:a16="http://schemas.microsoft.com/office/drawing/2014/main" id="{9C8008A3-0774-49ED-9D90-0B2D5362A504}"/>
              </a:ext>
            </a:extLst>
          </p:cNvPr>
          <p:cNvSpPr txBox="1"/>
          <p:nvPr/>
        </p:nvSpPr>
        <p:spPr>
          <a:xfrm>
            <a:off x="5914487" y="4683366"/>
            <a:ext cx="2443670" cy="533400"/>
          </a:xfrm>
          <a:prstGeom prst="rect">
            <a:avLst/>
          </a:prstGeom>
          <a:noFill/>
        </p:spPr>
        <p:txBody>
          <a:bodyPr rtlCol="0" wrap="square">
            <a:spAutoFit/>
          </a:bodyPr>
          <a:lstStyle/>
          <a:p>
            <a:pPr algn="ctr">
              <a:spcBef>
                <a:spcPts val="600"/>
              </a:spcBef>
            </a:pPr>
            <a:r>
              <a:rPr altLang="en-US" lang="zh-CN" sz="1200">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200">
                <a:latin charset="-122" panose="020b0503020204020204" pitchFamily="34" typeface="微软雅黑"/>
                <a:ea charset="-122" panose="020b0503020204020204" pitchFamily="34" typeface="微软雅黑"/>
                <a:cs charset="-122" typeface="Hiragino Sans GB W3"/>
              </a:rPr>
              <a:t>输入替换内容编辑文字</a:t>
            </a:r>
          </a:p>
        </p:txBody>
      </p:sp>
      <p:sp>
        <p:nvSpPr>
          <p:cNvPr id="38" name="Rectangle 24">
            <a:extLst>
              <a:ext uri="{FF2B5EF4-FFF2-40B4-BE49-F238E27FC236}">
                <a16:creationId xmlns:a16="http://schemas.microsoft.com/office/drawing/2014/main" id="{E316E8B1-5F68-45BF-A8DC-0AA6D13F3E05}"/>
              </a:ext>
            </a:extLst>
          </p:cNvPr>
          <p:cNvSpPr>
            <a:spLocks noChangeArrowheads="1"/>
          </p:cNvSpPr>
          <p:nvPr/>
        </p:nvSpPr>
        <p:spPr bwMode="auto">
          <a:xfrm>
            <a:off x="9081243" y="4382010"/>
            <a:ext cx="1560709"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1500">
                <a:solidFill>
                  <a:schemeClr val="bg2">
                    <a:lumMod val="25000"/>
                  </a:schemeClr>
                </a:solidFill>
                <a:latin charset="-122" panose="020b0503020204020204" pitchFamily="34" typeface="微软雅黑"/>
                <a:ea charset="-122" panose="020b0503020204020204" pitchFamily="34" typeface="微软雅黑"/>
              </a:rPr>
              <a:t>单击填加标题</a:t>
            </a:r>
          </a:p>
        </p:txBody>
      </p:sp>
      <p:sp>
        <p:nvSpPr>
          <p:cNvPr id="39" name="文本框 38">
            <a:extLst>
              <a:ext uri="{FF2B5EF4-FFF2-40B4-BE49-F238E27FC236}">
                <a16:creationId xmlns:a16="http://schemas.microsoft.com/office/drawing/2014/main" id="{B3F80F91-9126-4239-966B-AEFAF2DCB4BA}"/>
              </a:ext>
            </a:extLst>
          </p:cNvPr>
          <p:cNvSpPr txBox="1"/>
          <p:nvPr/>
        </p:nvSpPr>
        <p:spPr>
          <a:xfrm>
            <a:off x="8639762" y="4683366"/>
            <a:ext cx="2443670" cy="533400"/>
          </a:xfrm>
          <a:prstGeom prst="rect">
            <a:avLst/>
          </a:prstGeom>
          <a:noFill/>
        </p:spPr>
        <p:txBody>
          <a:bodyPr rtlCol="0" wrap="square">
            <a:spAutoFit/>
          </a:bodyPr>
          <a:lstStyle/>
          <a:p>
            <a:pPr algn="ctr">
              <a:spcBef>
                <a:spcPts val="600"/>
              </a:spcBef>
            </a:pPr>
            <a:r>
              <a:rPr altLang="en-US" lang="zh-CN" sz="1200">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200">
                <a:latin charset="-122" panose="020b0503020204020204" pitchFamily="34" typeface="微软雅黑"/>
                <a:ea charset="-122" panose="020b0503020204020204" pitchFamily="34" typeface="微软雅黑"/>
                <a:cs charset="-122" typeface="Hiragino Sans GB W3"/>
              </a:rPr>
              <a:t>输入替换内容编辑文字</a:t>
            </a:r>
          </a:p>
        </p:txBody>
      </p:sp>
    </p:spTree>
    <p:extLst>
      <p:ext uri="{BB962C8B-B14F-4D97-AF65-F5344CB8AC3E}">
        <p14:creationId val="4270777043"/>
      </p:ext>
    </p:extLst>
  </p:cSld>
  <p:clrMapOvr>
    <a:masterClrMapping/>
  </p:clrMapOvr>
  <mc:AlternateContent>
    <mc:Choice Requires="p15">
      <p:transition p14:dur="1250" spd="slow">
        <p15:prstTrans prst="pageCurlDouble"/>
      </p:transition>
    </mc:Choice>
    <mc:Fallback>
      <p:transition spd="slow">
        <p:fade/>
      </p:transition>
    </mc:Fallback>
  </mc:AlternateConten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6039796D-7195-4D64-9D9B-E28311450735}"/>
              </a:ext>
            </a:extLst>
          </p:cNvPr>
          <p:cNvSpPr/>
          <p:nvPr/>
        </p:nvSpPr>
        <p:spPr>
          <a:xfrm>
            <a:off x="1656549" y="-13648"/>
            <a:ext cx="2155258" cy="7233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文本框 2">
            <a:extLst>
              <a:ext uri="{FF2B5EF4-FFF2-40B4-BE49-F238E27FC236}">
                <a16:creationId xmlns:a16="http://schemas.microsoft.com/office/drawing/2014/main" id="{D694FBCD-13D7-40A3-ACE8-6244C648C4B6}"/>
              </a:ext>
            </a:extLst>
          </p:cNvPr>
          <p:cNvSpPr txBox="1"/>
          <p:nvPr/>
        </p:nvSpPr>
        <p:spPr>
          <a:xfrm>
            <a:off x="1726714" y="146880"/>
            <a:ext cx="2011680" cy="365760"/>
          </a:xfrm>
          <a:prstGeom prst="rect">
            <a:avLst/>
          </a:prstGeom>
          <a:noFill/>
        </p:spPr>
        <p:txBody>
          <a:bodyPr rtlCol="0" wrap="none">
            <a:spAutoFit/>
          </a:bodyPr>
          <a:lstStyle/>
          <a:p>
            <a:r>
              <a:rPr altLang="en-US" b="1" lang="zh-CN">
                <a:solidFill>
                  <a:schemeClr val="bg1"/>
                </a:solidFill>
                <a:latin charset="-122" panose="02010600030101010101" pitchFamily="2" typeface="等线"/>
                <a:ea charset="-122" panose="02010600030101010101" pitchFamily="2" typeface="等线"/>
              </a:rPr>
              <a:t>选题的背景与意义</a:t>
            </a:r>
          </a:p>
        </p:txBody>
      </p:sp>
      <p:sp>
        <p:nvSpPr>
          <p:cNvPr id="4" name="文本框 3">
            <a:extLst>
              <a:ext uri="{FF2B5EF4-FFF2-40B4-BE49-F238E27FC236}">
                <a16:creationId xmlns:a16="http://schemas.microsoft.com/office/drawing/2014/main" id="{99F7E8EC-EC12-4764-822F-707F7480E256}"/>
              </a:ext>
            </a:extLst>
          </p:cNvPr>
          <p:cNvSpPr txBox="1"/>
          <p:nvPr/>
        </p:nvSpPr>
        <p:spPr>
          <a:xfrm>
            <a:off x="4033185" y="146880"/>
            <a:ext cx="17830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研究方法及过程</a:t>
            </a:r>
          </a:p>
        </p:txBody>
      </p:sp>
      <p:sp>
        <p:nvSpPr>
          <p:cNvPr id="5" name="文本框 4">
            <a:extLst>
              <a:ext uri="{FF2B5EF4-FFF2-40B4-BE49-F238E27FC236}">
                <a16:creationId xmlns:a16="http://schemas.microsoft.com/office/drawing/2014/main" id="{D4F31D3D-D6E3-4E43-B343-1761DEFAE4FD}"/>
              </a:ext>
            </a:extLst>
          </p:cNvPr>
          <p:cNvSpPr txBox="1"/>
          <p:nvPr/>
        </p:nvSpPr>
        <p:spPr>
          <a:xfrm>
            <a:off x="6096000" y="146880"/>
            <a:ext cx="2262158" cy="365760"/>
          </a:xfrm>
          <a:prstGeom prst="rect">
            <a:avLst/>
          </a:prstGeom>
          <a:noFill/>
        </p:spPr>
        <p:txBody>
          <a:bodyPr rtlCol="0" wrap="square">
            <a:spAutoFit/>
          </a:bodyPr>
          <a:lstStyle/>
          <a:p>
            <a:r>
              <a:rPr altLang="en-US" b="1" lang="zh-CN">
                <a:latin charset="-122" panose="02010600030101010101" pitchFamily="2" typeface="等线"/>
                <a:ea charset="-122" panose="02010600030101010101" pitchFamily="2" typeface="等线"/>
              </a:rPr>
              <a:t>研究成果展示及应用</a:t>
            </a:r>
          </a:p>
        </p:txBody>
      </p:sp>
      <p:sp>
        <p:nvSpPr>
          <p:cNvPr id="6" name="文本框 5">
            <a:extLst>
              <a:ext uri="{FF2B5EF4-FFF2-40B4-BE49-F238E27FC236}">
                <a16:creationId xmlns:a16="http://schemas.microsoft.com/office/drawing/2014/main" id="{AFCF9CBB-BA54-4606-9B4E-E98C6D110786}"/>
              </a:ext>
            </a:extLst>
          </p:cNvPr>
          <p:cNvSpPr txBox="1"/>
          <p:nvPr/>
        </p:nvSpPr>
        <p:spPr>
          <a:xfrm>
            <a:off x="8620479" y="146880"/>
            <a:ext cx="10972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论文总结</a:t>
            </a:r>
          </a:p>
        </p:txBody>
      </p:sp>
      <p:sp>
        <p:nvSpPr>
          <p:cNvPr id="7" name="Freeform 21">
            <a:extLst>
              <a:ext uri="{FF2B5EF4-FFF2-40B4-BE49-F238E27FC236}">
                <a16:creationId xmlns:a16="http://schemas.microsoft.com/office/drawing/2014/main" id="{03FAC964-CBAC-408E-BAF6-9893FAD402AF}"/>
              </a:ext>
            </a:extLst>
          </p:cNvPr>
          <p:cNvSpPr>
            <a:spLocks noEditPoints="1"/>
          </p:cNvSpPr>
          <p:nvPr/>
        </p:nvSpPr>
        <p:spPr bwMode="auto">
          <a:xfrm flipH="1">
            <a:off x="4416243" y="2190107"/>
            <a:ext cx="513774" cy="1884269"/>
          </a:xfrm>
          <a:custGeom>
            <a:cxnLst>
              <a:cxn ang="0">
                <a:pos x="808" y="2000"/>
              </a:cxn>
              <a:cxn ang="0">
                <a:pos x="744" y="2265"/>
              </a:cxn>
              <a:cxn ang="0">
                <a:pos x="702" y="2491"/>
              </a:cxn>
              <a:cxn ang="0">
                <a:pos x="651" y="2695"/>
              </a:cxn>
              <a:cxn ang="0">
                <a:pos x="630" y="2928"/>
              </a:cxn>
              <a:cxn ang="0">
                <a:pos x="628" y="3042"/>
              </a:cxn>
              <a:cxn ang="0">
                <a:pos x="729" y="3091"/>
              </a:cxn>
              <a:cxn ang="0">
                <a:pos x="799" y="3154"/>
              </a:cxn>
              <a:cxn ang="0">
                <a:pos x="621" y="3190"/>
              </a:cxn>
              <a:cxn ang="0">
                <a:pos x="624" y="3360"/>
              </a:cxn>
              <a:cxn ang="0">
                <a:pos x="674" y="3509"/>
              </a:cxn>
              <a:cxn ang="0">
                <a:pos x="547" y="3571"/>
              </a:cxn>
              <a:cxn ang="0">
                <a:pos x="447" y="3363"/>
              </a:cxn>
              <a:cxn ang="0">
                <a:pos x="374" y="3293"/>
              </a:cxn>
              <a:cxn ang="0">
                <a:pos x="362" y="3172"/>
              </a:cxn>
              <a:cxn ang="0">
                <a:pos x="333" y="2988"/>
              </a:cxn>
              <a:cxn ang="0">
                <a:pos x="340" y="2504"/>
              </a:cxn>
              <a:cxn ang="0">
                <a:pos x="356" y="2253"/>
              </a:cxn>
              <a:cxn ang="0">
                <a:pos x="325" y="2051"/>
              </a:cxn>
              <a:cxn ang="0">
                <a:pos x="258" y="1933"/>
              </a:cxn>
              <a:cxn ang="0">
                <a:pos x="88" y="1840"/>
              </a:cxn>
              <a:cxn ang="0">
                <a:pos x="0" y="1801"/>
              </a:cxn>
              <a:cxn ang="0">
                <a:pos x="68" y="1614"/>
              </a:cxn>
              <a:cxn ang="0">
                <a:pos x="119" y="1446"/>
              </a:cxn>
              <a:cxn ang="0">
                <a:pos x="83" y="1287"/>
              </a:cxn>
              <a:cxn ang="0">
                <a:pos x="38" y="1172"/>
              </a:cxn>
              <a:cxn ang="0">
                <a:pos x="36" y="1012"/>
              </a:cxn>
              <a:cxn ang="0">
                <a:pos x="115" y="794"/>
              </a:cxn>
              <a:cxn ang="0">
                <a:pos x="167" y="651"/>
              </a:cxn>
              <a:cxn ang="0">
                <a:pos x="251" y="541"/>
              </a:cxn>
              <a:cxn ang="0">
                <a:pos x="430" y="473"/>
              </a:cxn>
              <a:cxn ang="0">
                <a:pos x="518" y="426"/>
              </a:cxn>
              <a:cxn ang="0">
                <a:pos x="538" y="313"/>
              </a:cxn>
              <a:cxn ang="0">
                <a:pos x="529" y="215"/>
              </a:cxn>
              <a:cxn ang="0">
                <a:pos x="547" y="89"/>
              </a:cxn>
              <a:cxn ang="0">
                <a:pos x="639" y="6"/>
              </a:cxn>
              <a:cxn ang="0">
                <a:pos x="827" y="22"/>
              </a:cxn>
              <a:cxn ang="0">
                <a:pos x="901" y="171"/>
              </a:cxn>
              <a:cxn ang="0">
                <a:pos x="863" y="298"/>
              </a:cxn>
              <a:cxn ang="0">
                <a:pos x="820" y="438"/>
              </a:cxn>
              <a:cxn ang="0">
                <a:pos x="744" y="499"/>
              </a:cxn>
              <a:cxn ang="0">
                <a:pos x="744" y="615"/>
              </a:cxn>
              <a:cxn ang="0">
                <a:pos x="811" y="738"/>
              </a:cxn>
              <a:cxn ang="0">
                <a:pos x="833" y="865"/>
              </a:cxn>
              <a:cxn ang="0">
                <a:pos x="859" y="1090"/>
              </a:cxn>
              <a:cxn ang="0">
                <a:pos x="853" y="1282"/>
              </a:cxn>
              <a:cxn ang="0">
                <a:pos x="885" y="1379"/>
              </a:cxn>
              <a:cxn ang="0">
                <a:pos x="854" y="1520"/>
              </a:cxn>
              <a:cxn ang="0">
                <a:pos x="592" y="460"/>
              </a:cxn>
              <a:cxn ang="0">
                <a:pos x="553" y="468"/>
              </a:cxn>
              <a:cxn ang="0">
                <a:pos x="635" y="632"/>
              </a:cxn>
              <a:cxn ang="0">
                <a:pos x="654" y="766"/>
              </a:cxn>
              <a:cxn ang="0">
                <a:pos x="650" y="1141"/>
              </a:cxn>
              <a:cxn ang="0">
                <a:pos x="628" y="1334"/>
              </a:cxn>
              <a:cxn ang="0">
                <a:pos x="732" y="1190"/>
              </a:cxn>
              <a:cxn ang="0">
                <a:pos x="716" y="1076"/>
              </a:cxn>
              <a:cxn ang="0">
                <a:pos x="701" y="697"/>
              </a:cxn>
              <a:cxn ang="0">
                <a:pos x="694" y="622"/>
              </a:cxn>
              <a:cxn ang="0">
                <a:pos x="674" y="559"/>
              </a:cxn>
              <a:cxn ang="0">
                <a:pos x="723" y="588"/>
              </a:cxn>
              <a:cxn ang="0">
                <a:pos x="730" y="619"/>
              </a:cxn>
            </a:cxnLst>
            <a:rect b="b" l="0" r="r" t="0"/>
            <a:pathLst>
              <a:path h="3579" w="902">
                <a:moveTo>
                  <a:pt x="816" y="1545"/>
                </a:moveTo>
                <a:lnTo>
                  <a:pt x="816" y="1545"/>
                </a:lnTo>
                <a:lnTo>
                  <a:pt x="814" y="1618"/>
                </a:lnTo>
                <a:lnTo>
                  <a:pt x="812" y="1691"/>
                </a:lnTo>
                <a:lnTo>
                  <a:pt x="811" y="1765"/>
                </a:lnTo>
                <a:lnTo>
                  <a:pt x="810" y="1842"/>
                </a:lnTo>
                <a:lnTo>
                  <a:pt x="810" y="1842"/>
                </a:lnTo>
                <a:lnTo>
                  <a:pt x="810" y="1915"/>
                </a:lnTo>
                <a:lnTo>
                  <a:pt x="810" y="1915"/>
                </a:lnTo>
                <a:lnTo>
                  <a:pt x="811" y="1951"/>
                </a:lnTo>
                <a:lnTo>
                  <a:pt x="811" y="1970"/>
                </a:lnTo>
                <a:lnTo>
                  <a:pt x="810" y="1988"/>
                </a:lnTo>
                <a:lnTo>
                  <a:pt x="810" y="1988"/>
                </a:lnTo>
                <a:lnTo>
                  <a:pt x="808" y="2000"/>
                </a:lnTo>
                <a:lnTo>
                  <a:pt x="804" y="2014"/>
                </a:lnTo>
                <a:lnTo>
                  <a:pt x="797" y="2044"/>
                </a:lnTo>
                <a:lnTo>
                  <a:pt x="797" y="2044"/>
                </a:lnTo>
                <a:lnTo>
                  <a:pt x="786" y="2083"/>
                </a:lnTo>
                <a:lnTo>
                  <a:pt x="775" y="2123"/>
                </a:lnTo>
                <a:lnTo>
                  <a:pt x="764" y="2165"/>
                </a:lnTo>
                <a:lnTo>
                  <a:pt x="759" y="2185"/>
                </a:lnTo>
                <a:lnTo>
                  <a:pt x="755" y="2207"/>
                </a:lnTo>
                <a:lnTo>
                  <a:pt x="755" y="2207"/>
                </a:lnTo>
                <a:lnTo>
                  <a:pt x="753" y="2221"/>
                </a:lnTo>
                <a:lnTo>
                  <a:pt x="750" y="2235"/>
                </a:lnTo>
                <a:lnTo>
                  <a:pt x="747" y="2250"/>
                </a:lnTo>
                <a:lnTo>
                  <a:pt x="744" y="2265"/>
                </a:lnTo>
                <a:lnTo>
                  <a:pt x="744" y="2265"/>
                </a:lnTo>
                <a:lnTo>
                  <a:pt x="742" y="2279"/>
                </a:lnTo>
                <a:lnTo>
                  <a:pt x="740" y="2294"/>
                </a:lnTo>
                <a:lnTo>
                  <a:pt x="735" y="2323"/>
                </a:lnTo>
                <a:lnTo>
                  <a:pt x="735" y="2323"/>
                </a:lnTo>
                <a:lnTo>
                  <a:pt x="730" y="2353"/>
                </a:lnTo>
                <a:lnTo>
                  <a:pt x="726" y="2383"/>
                </a:lnTo>
                <a:lnTo>
                  <a:pt x="726" y="2383"/>
                </a:lnTo>
                <a:lnTo>
                  <a:pt x="723" y="2397"/>
                </a:lnTo>
                <a:lnTo>
                  <a:pt x="719" y="2411"/>
                </a:lnTo>
                <a:lnTo>
                  <a:pt x="712" y="2437"/>
                </a:lnTo>
                <a:lnTo>
                  <a:pt x="712" y="2437"/>
                </a:lnTo>
                <a:lnTo>
                  <a:pt x="706" y="2464"/>
                </a:lnTo>
                <a:lnTo>
                  <a:pt x="702" y="2491"/>
                </a:lnTo>
                <a:lnTo>
                  <a:pt x="702" y="2491"/>
                </a:lnTo>
                <a:lnTo>
                  <a:pt x="697" y="2520"/>
                </a:lnTo>
                <a:lnTo>
                  <a:pt x="692" y="2547"/>
                </a:lnTo>
                <a:lnTo>
                  <a:pt x="692" y="2547"/>
                </a:lnTo>
                <a:lnTo>
                  <a:pt x="689" y="2559"/>
                </a:lnTo>
                <a:lnTo>
                  <a:pt x="686" y="2572"/>
                </a:lnTo>
                <a:lnTo>
                  <a:pt x="681" y="2585"/>
                </a:lnTo>
                <a:lnTo>
                  <a:pt x="679" y="2598"/>
                </a:lnTo>
                <a:lnTo>
                  <a:pt x="679" y="2598"/>
                </a:lnTo>
                <a:lnTo>
                  <a:pt x="672" y="2640"/>
                </a:lnTo>
                <a:lnTo>
                  <a:pt x="667" y="2660"/>
                </a:lnTo>
                <a:lnTo>
                  <a:pt x="664" y="2669"/>
                </a:lnTo>
                <a:lnTo>
                  <a:pt x="660" y="2677"/>
                </a:lnTo>
                <a:lnTo>
                  <a:pt x="660" y="2677"/>
                </a:lnTo>
                <a:lnTo>
                  <a:pt x="651" y="2695"/>
                </a:lnTo>
                <a:lnTo>
                  <a:pt x="640" y="2713"/>
                </a:lnTo>
                <a:lnTo>
                  <a:pt x="640" y="2713"/>
                </a:lnTo>
                <a:lnTo>
                  <a:pt x="637" y="2720"/>
                </a:lnTo>
                <a:lnTo>
                  <a:pt x="633" y="2726"/>
                </a:lnTo>
                <a:lnTo>
                  <a:pt x="633" y="2726"/>
                </a:lnTo>
                <a:lnTo>
                  <a:pt x="632" y="2737"/>
                </a:lnTo>
                <a:lnTo>
                  <a:pt x="632" y="2749"/>
                </a:lnTo>
                <a:lnTo>
                  <a:pt x="633" y="2777"/>
                </a:lnTo>
                <a:lnTo>
                  <a:pt x="633" y="2777"/>
                </a:lnTo>
                <a:lnTo>
                  <a:pt x="635" y="2854"/>
                </a:lnTo>
                <a:lnTo>
                  <a:pt x="635" y="2893"/>
                </a:lnTo>
                <a:lnTo>
                  <a:pt x="632" y="2910"/>
                </a:lnTo>
                <a:lnTo>
                  <a:pt x="630" y="2928"/>
                </a:lnTo>
                <a:lnTo>
                  <a:pt x="630" y="2928"/>
                </a:lnTo>
                <a:lnTo>
                  <a:pt x="629" y="2932"/>
                </a:lnTo>
                <a:lnTo>
                  <a:pt x="627" y="2938"/>
                </a:lnTo>
                <a:lnTo>
                  <a:pt x="623" y="2950"/>
                </a:lnTo>
                <a:lnTo>
                  <a:pt x="623" y="2950"/>
                </a:lnTo>
                <a:lnTo>
                  <a:pt x="620" y="2959"/>
                </a:lnTo>
                <a:lnTo>
                  <a:pt x="619" y="2970"/>
                </a:lnTo>
                <a:lnTo>
                  <a:pt x="618" y="2982"/>
                </a:lnTo>
                <a:lnTo>
                  <a:pt x="618" y="2994"/>
                </a:lnTo>
                <a:lnTo>
                  <a:pt x="618" y="3006"/>
                </a:lnTo>
                <a:lnTo>
                  <a:pt x="619" y="3018"/>
                </a:lnTo>
                <a:lnTo>
                  <a:pt x="621" y="3028"/>
                </a:lnTo>
                <a:lnTo>
                  <a:pt x="625" y="3037"/>
                </a:lnTo>
                <a:lnTo>
                  <a:pt x="625" y="3037"/>
                </a:lnTo>
                <a:lnTo>
                  <a:pt x="628" y="3042"/>
                </a:lnTo>
                <a:lnTo>
                  <a:pt x="632" y="3049"/>
                </a:lnTo>
                <a:lnTo>
                  <a:pt x="644" y="3062"/>
                </a:lnTo>
                <a:lnTo>
                  <a:pt x="652" y="3067"/>
                </a:lnTo>
                <a:lnTo>
                  <a:pt x="658" y="3073"/>
                </a:lnTo>
                <a:lnTo>
                  <a:pt x="665" y="3077"/>
                </a:lnTo>
                <a:lnTo>
                  <a:pt x="672" y="3079"/>
                </a:lnTo>
                <a:lnTo>
                  <a:pt x="672" y="3079"/>
                </a:lnTo>
                <a:lnTo>
                  <a:pt x="678" y="3081"/>
                </a:lnTo>
                <a:lnTo>
                  <a:pt x="685" y="3083"/>
                </a:lnTo>
                <a:lnTo>
                  <a:pt x="692" y="3084"/>
                </a:lnTo>
                <a:lnTo>
                  <a:pt x="701" y="3085"/>
                </a:lnTo>
                <a:lnTo>
                  <a:pt x="701" y="3085"/>
                </a:lnTo>
                <a:lnTo>
                  <a:pt x="729" y="3091"/>
                </a:lnTo>
                <a:lnTo>
                  <a:pt x="729" y="3091"/>
                </a:lnTo>
                <a:lnTo>
                  <a:pt x="742" y="3096"/>
                </a:lnTo>
                <a:lnTo>
                  <a:pt x="755" y="3100"/>
                </a:lnTo>
                <a:lnTo>
                  <a:pt x="779" y="3111"/>
                </a:lnTo>
                <a:lnTo>
                  <a:pt x="779" y="3111"/>
                </a:lnTo>
                <a:lnTo>
                  <a:pt x="788" y="3114"/>
                </a:lnTo>
                <a:lnTo>
                  <a:pt x="796" y="3121"/>
                </a:lnTo>
                <a:lnTo>
                  <a:pt x="799" y="3125"/>
                </a:lnTo>
                <a:lnTo>
                  <a:pt x="801" y="3128"/>
                </a:lnTo>
                <a:lnTo>
                  <a:pt x="803" y="3134"/>
                </a:lnTo>
                <a:lnTo>
                  <a:pt x="803" y="3139"/>
                </a:lnTo>
                <a:lnTo>
                  <a:pt x="803" y="3139"/>
                </a:lnTo>
                <a:lnTo>
                  <a:pt x="803" y="3145"/>
                </a:lnTo>
                <a:lnTo>
                  <a:pt x="801" y="3149"/>
                </a:lnTo>
                <a:lnTo>
                  <a:pt x="799" y="3154"/>
                </a:lnTo>
                <a:lnTo>
                  <a:pt x="796" y="3158"/>
                </a:lnTo>
                <a:lnTo>
                  <a:pt x="792" y="3162"/>
                </a:lnTo>
                <a:lnTo>
                  <a:pt x="788" y="3165"/>
                </a:lnTo>
                <a:lnTo>
                  <a:pt x="778" y="3171"/>
                </a:lnTo>
                <a:lnTo>
                  <a:pt x="766" y="3175"/>
                </a:lnTo>
                <a:lnTo>
                  <a:pt x="754" y="3179"/>
                </a:lnTo>
                <a:lnTo>
                  <a:pt x="732" y="3185"/>
                </a:lnTo>
                <a:lnTo>
                  <a:pt x="732" y="3185"/>
                </a:lnTo>
                <a:lnTo>
                  <a:pt x="719" y="3188"/>
                </a:lnTo>
                <a:lnTo>
                  <a:pt x="706" y="3189"/>
                </a:lnTo>
                <a:lnTo>
                  <a:pt x="692" y="3190"/>
                </a:lnTo>
                <a:lnTo>
                  <a:pt x="677" y="3190"/>
                </a:lnTo>
                <a:lnTo>
                  <a:pt x="649" y="3190"/>
                </a:lnTo>
                <a:lnTo>
                  <a:pt x="621" y="3190"/>
                </a:lnTo>
                <a:lnTo>
                  <a:pt x="621" y="3190"/>
                </a:lnTo>
                <a:lnTo>
                  <a:pt x="620" y="3211"/>
                </a:lnTo>
                <a:lnTo>
                  <a:pt x="620" y="3231"/>
                </a:lnTo>
                <a:lnTo>
                  <a:pt x="621" y="3251"/>
                </a:lnTo>
                <a:lnTo>
                  <a:pt x="620" y="3271"/>
                </a:lnTo>
                <a:lnTo>
                  <a:pt x="620" y="3271"/>
                </a:lnTo>
                <a:lnTo>
                  <a:pt x="618" y="3293"/>
                </a:lnTo>
                <a:lnTo>
                  <a:pt x="617" y="3313"/>
                </a:lnTo>
                <a:lnTo>
                  <a:pt x="616" y="3324"/>
                </a:lnTo>
                <a:lnTo>
                  <a:pt x="617" y="3334"/>
                </a:lnTo>
                <a:lnTo>
                  <a:pt x="618" y="3344"/>
                </a:lnTo>
                <a:lnTo>
                  <a:pt x="620" y="3354"/>
                </a:lnTo>
                <a:lnTo>
                  <a:pt x="620" y="3354"/>
                </a:lnTo>
                <a:lnTo>
                  <a:pt x="624" y="3360"/>
                </a:lnTo>
                <a:lnTo>
                  <a:pt x="628" y="3366"/>
                </a:lnTo>
                <a:lnTo>
                  <a:pt x="633" y="3371"/>
                </a:lnTo>
                <a:lnTo>
                  <a:pt x="638" y="3376"/>
                </a:lnTo>
                <a:lnTo>
                  <a:pt x="638" y="3376"/>
                </a:lnTo>
                <a:lnTo>
                  <a:pt x="646" y="3390"/>
                </a:lnTo>
                <a:lnTo>
                  <a:pt x="652" y="3403"/>
                </a:lnTo>
                <a:lnTo>
                  <a:pt x="652" y="3403"/>
                </a:lnTo>
                <a:lnTo>
                  <a:pt x="658" y="3417"/>
                </a:lnTo>
                <a:lnTo>
                  <a:pt x="664" y="3432"/>
                </a:lnTo>
                <a:lnTo>
                  <a:pt x="668" y="3446"/>
                </a:lnTo>
                <a:lnTo>
                  <a:pt x="673" y="3461"/>
                </a:lnTo>
                <a:lnTo>
                  <a:pt x="675" y="3477"/>
                </a:lnTo>
                <a:lnTo>
                  <a:pt x="676" y="3493"/>
                </a:lnTo>
                <a:lnTo>
                  <a:pt x="674" y="3509"/>
                </a:lnTo>
                <a:lnTo>
                  <a:pt x="672" y="3527"/>
                </a:lnTo>
                <a:lnTo>
                  <a:pt x="672" y="3527"/>
                </a:lnTo>
                <a:lnTo>
                  <a:pt x="666" y="3542"/>
                </a:lnTo>
                <a:lnTo>
                  <a:pt x="663" y="3549"/>
                </a:lnTo>
                <a:lnTo>
                  <a:pt x="660" y="3556"/>
                </a:lnTo>
                <a:lnTo>
                  <a:pt x="655" y="3563"/>
                </a:lnTo>
                <a:lnTo>
                  <a:pt x="650" y="3568"/>
                </a:lnTo>
                <a:lnTo>
                  <a:pt x="644" y="3574"/>
                </a:lnTo>
                <a:lnTo>
                  <a:pt x="638" y="3578"/>
                </a:lnTo>
                <a:lnTo>
                  <a:pt x="638" y="3578"/>
                </a:lnTo>
                <a:lnTo>
                  <a:pt x="613" y="3579"/>
                </a:lnTo>
                <a:lnTo>
                  <a:pt x="589" y="3578"/>
                </a:lnTo>
                <a:lnTo>
                  <a:pt x="567" y="3576"/>
                </a:lnTo>
                <a:lnTo>
                  <a:pt x="547" y="3571"/>
                </a:lnTo>
                <a:lnTo>
                  <a:pt x="529" y="3565"/>
                </a:lnTo>
                <a:lnTo>
                  <a:pt x="513" y="3557"/>
                </a:lnTo>
                <a:lnTo>
                  <a:pt x="497" y="3547"/>
                </a:lnTo>
                <a:lnTo>
                  <a:pt x="483" y="3538"/>
                </a:lnTo>
                <a:lnTo>
                  <a:pt x="483" y="3538"/>
                </a:lnTo>
                <a:lnTo>
                  <a:pt x="474" y="3519"/>
                </a:lnTo>
                <a:lnTo>
                  <a:pt x="467" y="3501"/>
                </a:lnTo>
                <a:lnTo>
                  <a:pt x="460" y="3481"/>
                </a:lnTo>
                <a:lnTo>
                  <a:pt x="455" y="3460"/>
                </a:lnTo>
                <a:lnTo>
                  <a:pt x="451" y="3439"/>
                </a:lnTo>
                <a:lnTo>
                  <a:pt x="448" y="3415"/>
                </a:lnTo>
                <a:lnTo>
                  <a:pt x="447" y="3390"/>
                </a:lnTo>
                <a:lnTo>
                  <a:pt x="447" y="3363"/>
                </a:lnTo>
                <a:lnTo>
                  <a:pt x="447" y="3363"/>
                </a:lnTo>
                <a:lnTo>
                  <a:pt x="422" y="3359"/>
                </a:lnTo>
                <a:lnTo>
                  <a:pt x="411" y="3357"/>
                </a:lnTo>
                <a:lnTo>
                  <a:pt x="402" y="3353"/>
                </a:lnTo>
                <a:lnTo>
                  <a:pt x="402" y="3353"/>
                </a:lnTo>
                <a:lnTo>
                  <a:pt x="397" y="3349"/>
                </a:lnTo>
                <a:lnTo>
                  <a:pt x="393" y="3345"/>
                </a:lnTo>
                <a:lnTo>
                  <a:pt x="388" y="3339"/>
                </a:lnTo>
                <a:lnTo>
                  <a:pt x="385" y="3334"/>
                </a:lnTo>
                <a:lnTo>
                  <a:pt x="381" y="3326"/>
                </a:lnTo>
                <a:lnTo>
                  <a:pt x="379" y="3320"/>
                </a:lnTo>
                <a:lnTo>
                  <a:pt x="377" y="3312"/>
                </a:lnTo>
                <a:lnTo>
                  <a:pt x="375" y="3306"/>
                </a:lnTo>
                <a:lnTo>
                  <a:pt x="375" y="3306"/>
                </a:lnTo>
                <a:lnTo>
                  <a:pt x="374" y="3293"/>
                </a:lnTo>
                <a:lnTo>
                  <a:pt x="374" y="3278"/>
                </a:lnTo>
                <a:lnTo>
                  <a:pt x="374" y="3264"/>
                </a:lnTo>
                <a:lnTo>
                  <a:pt x="374" y="3250"/>
                </a:lnTo>
                <a:lnTo>
                  <a:pt x="374" y="3250"/>
                </a:lnTo>
                <a:lnTo>
                  <a:pt x="371" y="3226"/>
                </a:lnTo>
                <a:lnTo>
                  <a:pt x="368" y="3202"/>
                </a:lnTo>
                <a:lnTo>
                  <a:pt x="368" y="3202"/>
                </a:lnTo>
                <a:lnTo>
                  <a:pt x="367" y="3197"/>
                </a:lnTo>
                <a:lnTo>
                  <a:pt x="368" y="3190"/>
                </a:lnTo>
                <a:lnTo>
                  <a:pt x="368" y="3185"/>
                </a:lnTo>
                <a:lnTo>
                  <a:pt x="367" y="3179"/>
                </a:lnTo>
                <a:lnTo>
                  <a:pt x="367" y="3179"/>
                </a:lnTo>
                <a:lnTo>
                  <a:pt x="365" y="3175"/>
                </a:lnTo>
                <a:lnTo>
                  <a:pt x="362" y="3172"/>
                </a:lnTo>
                <a:lnTo>
                  <a:pt x="355" y="3164"/>
                </a:lnTo>
                <a:lnTo>
                  <a:pt x="347" y="3158"/>
                </a:lnTo>
                <a:lnTo>
                  <a:pt x="344" y="3154"/>
                </a:lnTo>
                <a:lnTo>
                  <a:pt x="342" y="3151"/>
                </a:lnTo>
                <a:lnTo>
                  <a:pt x="342" y="3151"/>
                </a:lnTo>
                <a:lnTo>
                  <a:pt x="337" y="3142"/>
                </a:lnTo>
                <a:lnTo>
                  <a:pt x="335" y="3134"/>
                </a:lnTo>
                <a:lnTo>
                  <a:pt x="333" y="3125"/>
                </a:lnTo>
                <a:lnTo>
                  <a:pt x="333" y="3117"/>
                </a:lnTo>
                <a:lnTo>
                  <a:pt x="332" y="3100"/>
                </a:lnTo>
                <a:lnTo>
                  <a:pt x="333" y="3081"/>
                </a:lnTo>
                <a:lnTo>
                  <a:pt x="333" y="3081"/>
                </a:lnTo>
                <a:lnTo>
                  <a:pt x="333" y="3020"/>
                </a:lnTo>
                <a:lnTo>
                  <a:pt x="333" y="2988"/>
                </a:lnTo>
                <a:lnTo>
                  <a:pt x="335" y="2956"/>
                </a:lnTo>
                <a:lnTo>
                  <a:pt x="335" y="2956"/>
                </a:lnTo>
                <a:lnTo>
                  <a:pt x="337" y="2913"/>
                </a:lnTo>
                <a:lnTo>
                  <a:pt x="338" y="2870"/>
                </a:lnTo>
                <a:lnTo>
                  <a:pt x="340" y="2830"/>
                </a:lnTo>
                <a:lnTo>
                  <a:pt x="340" y="2791"/>
                </a:lnTo>
                <a:lnTo>
                  <a:pt x="338" y="2712"/>
                </a:lnTo>
                <a:lnTo>
                  <a:pt x="338" y="2672"/>
                </a:lnTo>
                <a:lnTo>
                  <a:pt x="340" y="2631"/>
                </a:lnTo>
                <a:lnTo>
                  <a:pt x="340" y="2631"/>
                </a:lnTo>
                <a:lnTo>
                  <a:pt x="341" y="2588"/>
                </a:lnTo>
                <a:lnTo>
                  <a:pt x="341" y="2547"/>
                </a:lnTo>
                <a:lnTo>
                  <a:pt x="341" y="2547"/>
                </a:lnTo>
                <a:lnTo>
                  <a:pt x="340" y="2504"/>
                </a:lnTo>
                <a:lnTo>
                  <a:pt x="340" y="2485"/>
                </a:lnTo>
                <a:lnTo>
                  <a:pt x="342" y="2465"/>
                </a:lnTo>
                <a:lnTo>
                  <a:pt x="342" y="2465"/>
                </a:lnTo>
                <a:lnTo>
                  <a:pt x="344" y="2452"/>
                </a:lnTo>
                <a:lnTo>
                  <a:pt x="346" y="2438"/>
                </a:lnTo>
                <a:lnTo>
                  <a:pt x="349" y="2425"/>
                </a:lnTo>
                <a:lnTo>
                  <a:pt x="351" y="2411"/>
                </a:lnTo>
                <a:lnTo>
                  <a:pt x="351" y="2411"/>
                </a:lnTo>
                <a:lnTo>
                  <a:pt x="353" y="2381"/>
                </a:lnTo>
                <a:lnTo>
                  <a:pt x="354" y="2349"/>
                </a:lnTo>
                <a:lnTo>
                  <a:pt x="354" y="2349"/>
                </a:lnTo>
                <a:lnTo>
                  <a:pt x="354" y="2318"/>
                </a:lnTo>
                <a:lnTo>
                  <a:pt x="355" y="2285"/>
                </a:lnTo>
                <a:lnTo>
                  <a:pt x="356" y="2253"/>
                </a:lnTo>
                <a:lnTo>
                  <a:pt x="355" y="2237"/>
                </a:lnTo>
                <a:lnTo>
                  <a:pt x="354" y="2221"/>
                </a:lnTo>
                <a:lnTo>
                  <a:pt x="354" y="2221"/>
                </a:lnTo>
                <a:lnTo>
                  <a:pt x="353" y="2216"/>
                </a:lnTo>
                <a:lnTo>
                  <a:pt x="350" y="2211"/>
                </a:lnTo>
                <a:lnTo>
                  <a:pt x="348" y="2202"/>
                </a:lnTo>
                <a:lnTo>
                  <a:pt x="348" y="2202"/>
                </a:lnTo>
                <a:lnTo>
                  <a:pt x="344" y="2176"/>
                </a:lnTo>
                <a:lnTo>
                  <a:pt x="342" y="2149"/>
                </a:lnTo>
                <a:lnTo>
                  <a:pt x="338" y="2123"/>
                </a:lnTo>
                <a:lnTo>
                  <a:pt x="335" y="2097"/>
                </a:lnTo>
                <a:lnTo>
                  <a:pt x="335" y="2097"/>
                </a:lnTo>
                <a:lnTo>
                  <a:pt x="329" y="2067"/>
                </a:lnTo>
                <a:lnTo>
                  <a:pt x="325" y="2051"/>
                </a:lnTo>
                <a:lnTo>
                  <a:pt x="324" y="2036"/>
                </a:lnTo>
                <a:lnTo>
                  <a:pt x="324" y="2036"/>
                </a:lnTo>
                <a:lnTo>
                  <a:pt x="323" y="2014"/>
                </a:lnTo>
                <a:lnTo>
                  <a:pt x="323" y="1993"/>
                </a:lnTo>
                <a:lnTo>
                  <a:pt x="324" y="1969"/>
                </a:lnTo>
                <a:lnTo>
                  <a:pt x="324" y="1945"/>
                </a:lnTo>
                <a:lnTo>
                  <a:pt x="324" y="1945"/>
                </a:lnTo>
                <a:lnTo>
                  <a:pt x="318" y="1941"/>
                </a:lnTo>
                <a:lnTo>
                  <a:pt x="311" y="1940"/>
                </a:lnTo>
                <a:lnTo>
                  <a:pt x="297" y="1937"/>
                </a:lnTo>
                <a:lnTo>
                  <a:pt x="284" y="1937"/>
                </a:lnTo>
                <a:lnTo>
                  <a:pt x="270" y="1935"/>
                </a:lnTo>
                <a:lnTo>
                  <a:pt x="270" y="1935"/>
                </a:lnTo>
                <a:lnTo>
                  <a:pt x="258" y="1933"/>
                </a:lnTo>
                <a:lnTo>
                  <a:pt x="245" y="1928"/>
                </a:lnTo>
                <a:lnTo>
                  <a:pt x="221" y="1921"/>
                </a:lnTo>
                <a:lnTo>
                  <a:pt x="221" y="1921"/>
                </a:lnTo>
                <a:lnTo>
                  <a:pt x="198" y="1913"/>
                </a:lnTo>
                <a:lnTo>
                  <a:pt x="175" y="1904"/>
                </a:lnTo>
                <a:lnTo>
                  <a:pt x="153" y="1894"/>
                </a:lnTo>
                <a:lnTo>
                  <a:pt x="134" y="1883"/>
                </a:lnTo>
                <a:lnTo>
                  <a:pt x="134" y="1883"/>
                </a:lnTo>
                <a:lnTo>
                  <a:pt x="127" y="1878"/>
                </a:lnTo>
                <a:lnTo>
                  <a:pt x="120" y="1872"/>
                </a:lnTo>
                <a:lnTo>
                  <a:pt x="105" y="1859"/>
                </a:lnTo>
                <a:lnTo>
                  <a:pt x="105" y="1859"/>
                </a:lnTo>
                <a:lnTo>
                  <a:pt x="93" y="1846"/>
                </a:lnTo>
                <a:lnTo>
                  <a:pt x="88" y="1840"/>
                </a:lnTo>
                <a:lnTo>
                  <a:pt x="85" y="1838"/>
                </a:lnTo>
                <a:lnTo>
                  <a:pt x="80" y="1837"/>
                </a:lnTo>
                <a:lnTo>
                  <a:pt x="80" y="1837"/>
                </a:lnTo>
                <a:lnTo>
                  <a:pt x="70" y="1835"/>
                </a:lnTo>
                <a:lnTo>
                  <a:pt x="58" y="1834"/>
                </a:lnTo>
                <a:lnTo>
                  <a:pt x="44" y="1833"/>
                </a:lnTo>
                <a:lnTo>
                  <a:pt x="33" y="1830"/>
                </a:lnTo>
                <a:lnTo>
                  <a:pt x="33" y="1830"/>
                </a:lnTo>
                <a:lnTo>
                  <a:pt x="23" y="1827"/>
                </a:lnTo>
                <a:lnTo>
                  <a:pt x="15" y="1824"/>
                </a:lnTo>
                <a:lnTo>
                  <a:pt x="9" y="1819"/>
                </a:lnTo>
                <a:lnTo>
                  <a:pt x="4" y="1815"/>
                </a:lnTo>
                <a:lnTo>
                  <a:pt x="1" y="1809"/>
                </a:lnTo>
                <a:lnTo>
                  <a:pt x="0" y="1801"/>
                </a:lnTo>
                <a:lnTo>
                  <a:pt x="1" y="1792"/>
                </a:lnTo>
                <a:lnTo>
                  <a:pt x="3" y="1780"/>
                </a:lnTo>
                <a:lnTo>
                  <a:pt x="3" y="1780"/>
                </a:lnTo>
                <a:lnTo>
                  <a:pt x="6" y="1772"/>
                </a:lnTo>
                <a:lnTo>
                  <a:pt x="11" y="1763"/>
                </a:lnTo>
                <a:lnTo>
                  <a:pt x="21" y="1744"/>
                </a:lnTo>
                <a:lnTo>
                  <a:pt x="21" y="1744"/>
                </a:lnTo>
                <a:lnTo>
                  <a:pt x="34" y="1718"/>
                </a:lnTo>
                <a:lnTo>
                  <a:pt x="46" y="1691"/>
                </a:lnTo>
                <a:lnTo>
                  <a:pt x="56" y="1662"/>
                </a:lnTo>
                <a:lnTo>
                  <a:pt x="65" y="1632"/>
                </a:lnTo>
                <a:lnTo>
                  <a:pt x="65" y="1632"/>
                </a:lnTo>
                <a:lnTo>
                  <a:pt x="67" y="1620"/>
                </a:lnTo>
                <a:lnTo>
                  <a:pt x="68" y="1614"/>
                </a:lnTo>
                <a:lnTo>
                  <a:pt x="70" y="1607"/>
                </a:lnTo>
                <a:lnTo>
                  <a:pt x="70" y="1607"/>
                </a:lnTo>
                <a:lnTo>
                  <a:pt x="80" y="1577"/>
                </a:lnTo>
                <a:lnTo>
                  <a:pt x="85" y="1560"/>
                </a:lnTo>
                <a:lnTo>
                  <a:pt x="89" y="1544"/>
                </a:lnTo>
                <a:lnTo>
                  <a:pt x="89" y="1544"/>
                </a:lnTo>
                <a:lnTo>
                  <a:pt x="95" y="1522"/>
                </a:lnTo>
                <a:lnTo>
                  <a:pt x="101" y="1500"/>
                </a:lnTo>
                <a:lnTo>
                  <a:pt x="101" y="1500"/>
                </a:lnTo>
                <a:lnTo>
                  <a:pt x="109" y="1480"/>
                </a:lnTo>
                <a:lnTo>
                  <a:pt x="113" y="1470"/>
                </a:lnTo>
                <a:lnTo>
                  <a:pt x="116" y="1460"/>
                </a:lnTo>
                <a:lnTo>
                  <a:pt x="116" y="1460"/>
                </a:lnTo>
                <a:lnTo>
                  <a:pt x="119" y="1446"/>
                </a:lnTo>
                <a:lnTo>
                  <a:pt x="120" y="1441"/>
                </a:lnTo>
                <a:lnTo>
                  <a:pt x="122" y="1435"/>
                </a:lnTo>
                <a:lnTo>
                  <a:pt x="122" y="1435"/>
                </a:lnTo>
                <a:lnTo>
                  <a:pt x="128" y="1420"/>
                </a:lnTo>
                <a:lnTo>
                  <a:pt x="137" y="1406"/>
                </a:lnTo>
                <a:lnTo>
                  <a:pt x="148" y="1393"/>
                </a:lnTo>
                <a:lnTo>
                  <a:pt x="159" y="1380"/>
                </a:lnTo>
                <a:lnTo>
                  <a:pt x="159" y="1380"/>
                </a:lnTo>
                <a:lnTo>
                  <a:pt x="133" y="1350"/>
                </a:lnTo>
                <a:lnTo>
                  <a:pt x="121" y="1335"/>
                </a:lnTo>
                <a:lnTo>
                  <a:pt x="108" y="1319"/>
                </a:lnTo>
                <a:lnTo>
                  <a:pt x="108" y="1319"/>
                </a:lnTo>
                <a:lnTo>
                  <a:pt x="96" y="1302"/>
                </a:lnTo>
                <a:lnTo>
                  <a:pt x="83" y="1287"/>
                </a:lnTo>
                <a:lnTo>
                  <a:pt x="71" y="1272"/>
                </a:lnTo>
                <a:lnTo>
                  <a:pt x="65" y="1263"/>
                </a:lnTo>
                <a:lnTo>
                  <a:pt x="61" y="1254"/>
                </a:lnTo>
                <a:lnTo>
                  <a:pt x="61" y="1254"/>
                </a:lnTo>
                <a:lnTo>
                  <a:pt x="59" y="1249"/>
                </a:lnTo>
                <a:lnTo>
                  <a:pt x="58" y="1242"/>
                </a:lnTo>
                <a:lnTo>
                  <a:pt x="54" y="1230"/>
                </a:lnTo>
                <a:lnTo>
                  <a:pt x="54" y="1230"/>
                </a:lnTo>
                <a:lnTo>
                  <a:pt x="50" y="1221"/>
                </a:lnTo>
                <a:lnTo>
                  <a:pt x="46" y="1210"/>
                </a:lnTo>
                <a:lnTo>
                  <a:pt x="46" y="1210"/>
                </a:lnTo>
                <a:lnTo>
                  <a:pt x="41" y="1191"/>
                </a:lnTo>
                <a:lnTo>
                  <a:pt x="38" y="1172"/>
                </a:lnTo>
                <a:lnTo>
                  <a:pt x="38" y="1172"/>
                </a:lnTo>
                <a:lnTo>
                  <a:pt x="34" y="1153"/>
                </a:lnTo>
                <a:lnTo>
                  <a:pt x="31" y="1144"/>
                </a:lnTo>
                <a:lnTo>
                  <a:pt x="29" y="1136"/>
                </a:lnTo>
                <a:lnTo>
                  <a:pt x="29" y="1136"/>
                </a:lnTo>
                <a:lnTo>
                  <a:pt x="29" y="1129"/>
                </a:lnTo>
                <a:lnTo>
                  <a:pt x="29" y="1122"/>
                </a:lnTo>
                <a:lnTo>
                  <a:pt x="31" y="1110"/>
                </a:lnTo>
                <a:lnTo>
                  <a:pt x="31" y="1110"/>
                </a:lnTo>
                <a:lnTo>
                  <a:pt x="36" y="1039"/>
                </a:lnTo>
                <a:lnTo>
                  <a:pt x="36" y="1039"/>
                </a:lnTo>
                <a:lnTo>
                  <a:pt x="36" y="1026"/>
                </a:lnTo>
                <a:lnTo>
                  <a:pt x="36" y="1018"/>
                </a:lnTo>
                <a:lnTo>
                  <a:pt x="36" y="1012"/>
                </a:lnTo>
                <a:lnTo>
                  <a:pt x="36" y="1012"/>
                </a:lnTo>
                <a:lnTo>
                  <a:pt x="37" y="1005"/>
                </a:lnTo>
                <a:lnTo>
                  <a:pt x="39" y="997"/>
                </a:lnTo>
                <a:lnTo>
                  <a:pt x="46" y="982"/>
                </a:lnTo>
                <a:lnTo>
                  <a:pt x="59" y="955"/>
                </a:lnTo>
                <a:lnTo>
                  <a:pt x="59" y="955"/>
                </a:lnTo>
                <a:lnTo>
                  <a:pt x="73" y="929"/>
                </a:lnTo>
                <a:lnTo>
                  <a:pt x="79" y="916"/>
                </a:lnTo>
                <a:lnTo>
                  <a:pt x="85" y="903"/>
                </a:lnTo>
                <a:lnTo>
                  <a:pt x="85" y="903"/>
                </a:lnTo>
                <a:lnTo>
                  <a:pt x="103" y="842"/>
                </a:lnTo>
                <a:lnTo>
                  <a:pt x="103" y="842"/>
                </a:lnTo>
                <a:lnTo>
                  <a:pt x="108" y="825"/>
                </a:lnTo>
                <a:lnTo>
                  <a:pt x="112" y="810"/>
                </a:lnTo>
                <a:lnTo>
                  <a:pt x="115" y="794"/>
                </a:lnTo>
                <a:lnTo>
                  <a:pt x="121" y="780"/>
                </a:lnTo>
                <a:lnTo>
                  <a:pt x="121" y="780"/>
                </a:lnTo>
                <a:lnTo>
                  <a:pt x="123" y="774"/>
                </a:lnTo>
                <a:lnTo>
                  <a:pt x="126" y="768"/>
                </a:lnTo>
                <a:lnTo>
                  <a:pt x="134" y="757"/>
                </a:lnTo>
                <a:lnTo>
                  <a:pt x="134" y="757"/>
                </a:lnTo>
                <a:lnTo>
                  <a:pt x="139" y="745"/>
                </a:lnTo>
                <a:lnTo>
                  <a:pt x="145" y="734"/>
                </a:lnTo>
                <a:lnTo>
                  <a:pt x="148" y="721"/>
                </a:lnTo>
                <a:lnTo>
                  <a:pt x="152" y="707"/>
                </a:lnTo>
                <a:lnTo>
                  <a:pt x="152" y="707"/>
                </a:lnTo>
                <a:lnTo>
                  <a:pt x="157" y="688"/>
                </a:lnTo>
                <a:lnTo>
                  <a:pt x="161" y="670"/>
                </a:lnTo>
                <a:lnTo>
                  <a:pt x="167" y="651"/>
                </a:lnTo>
                <a:lnTo>
                  <a:pt x="175" y="634"/>
                </a:lnTo>
                <a:lnTo>
                  <a:pt x="175" y="634"/>
                </a:lnTo>
                <a:lnTo>
                  <a:pt x="183" y="621"/>
                </a:lnTo>
                <a:lnTo>
                  <a:pt x="191" y="608"/>
                </a:lnTo>
                <a:lnTo>
                  <a:pt x="191" y="608"/>
                </a:lnTo>
                <a:lnTo>
                  <a:pt x="199" y="593"/>
                </a:lnTo>
                <a:lnTo>
                  <a:pt x="203" y="587"/>
                </a:lnTo>
                <a:lnTo>
                  <a:pt x="208" y="582"/>
                </a:lnTo>
                <a:lnTo>
                  <a:pt x="208" y="582"/>
                </a:lnTo>
                <a:lnTo>
                  <a:pt x="218" y="571"/>
                </a:lnTo>
                <a:lnTo>
                  <a:pt x="230" y="562"/>
                </a:lnTo>
                <a:lnTo>
                  <a:pt x="240" y="552"/>
                </a:lnTo>
                <a:lnTo>
                  <a:pt x="251" y="541"/>
                </a:lnTo>
                <a:lnTo>
                  <a:pt x="251" y="541"/>
                </a:lnTo>
                <a:lnTo>
                  <a:pt x="262" y="530"/>
                </a:lnTo>
                <a:lnTo>
                  <a:pt x="273" y="522"/>
                </a:lnTo>
                <a:lnTo>
                  <a:pt x="286" y="512"/>
                </a:lnTo>
                <a:lnTo>
                  <a:pt x="300" y="504"/>
                </a:lnTo>
                <a:lnTo>
                  <a:pt x="300" y="504"/>
                </a:lnTo>
                <a:lnTo>
                  <a:pt x="328" y="488"/>
                </a:lnTo>
                <a:lnTo>
                  <a:pt x="342" y="480"/>
                </a:lnTo>
                <a:lnTo>
                  <a:pt x="356" y="475"/>
                </a:lnTo>
                <a:lnTo>
                  <a:pt x="356" y="475"/>
                </a:lnTo>
                <a:lnTo>
                  <a:pt x="365" y="473"/>
                </a:lnTo>
                <a:lnTo>
                  <a:pt x="373" y="472"/>
                </a:lnTo>
                <a:lnTo>
                  <a:pt x="392" y="470"/>
                </a:lnTo>
                <a:lnTo>
                  <a:pt x="410" y="472"/>
                </a:lnTo>
                <a:lnTo>
                  <a:pt x="430" y="473"/>
                </a:lnTo>
                <a:lnTo>
                  <a:pt x="448" y="474"/>
                </a:lnTo>
                <a:lnTo>
                  <a:pt x="466" y="473"/>
                </a:lnTo>
                <a:lnTo>
                  <a:pt x="474" y="472"/>
                </a:lnTo>
                <a:lnTo>
                  <a:pt x="482" y="469"/>
                </a:lnTo>
                <a:lnTo>
                  <a:pt x="490" y="466"/>
                </a:lnTo>
                <a:lnTo>
                  <a:pt x="497" y="462"/>
                </a:lnTo>
                <a:lnTo>
                  <a:pt x="497" y="462"/>
                </a:lnTo>
                <a:lnTo>
                  <a:pt x="501" y="458"/>
                </a:lnTo>
                <a:lnTo>
                  <a:pt x="504" y="455"/>
                </a:lnTo>
                <a:lnTo>
                  <a:pt x="508" y="445"/>
                </a:lnTo>
                <a:lnTo>
                  <a:pt x="513" y="436"/>
                </a:lnTo>
                <a:lnTo>
                  <a:pt x="515" y="430"/>
                </a:lnTo>
                <a:lnTo>
                  <a:pt x="518" y="426"/>
                </a:lnTo>
                <a:lnTo>
                  <a:pt x="518" y="426"/>
                </a:lnTo>
                <a:lnTo>
                  <a:pt x="521" y="424"/>
                </a:lnTo>
                <a:lnTo>
                  <a:pt x="527" y="421"/>
                </a:lnTo>
                <a:lnTo>
                  <a:pt x="532" y="420"/>
                </a:lnTo>
                <a:lnTo>
                  <a:pt x="533" y="419"/>
                </a:lnTo>
                <a:lnTo>
                  <a:pt x="535" y="417"/>
                </a:lnTo>
                <a:lnTo>
                  <a:pt x="535" y="417"/>
                </a:lnTo>
                <a:lnTo>
                  <a:pt x="535" y="398"/>
                </a:lnTo>
                <a:lnTo>
                  <a:pt x="535" y="378"/>
                </a:lnTo>
                <a:lnTo>
                  <a:pt x="534" y="359"/>
                </a:lnTo>
                <a:lnTo>
                  <a:pt x="535" y="342"/>
                </a:lnTo>
                <a:lnTo>
                  <a:pt x="535" y="342"/>
                </a:lnTo>
                <a:lnTo>
                  <a:pt x="537" y="327"/>
                </a:lnTo>
                <a:lnTo>
                  <a:pt x="538" y="319"/>
                </a:lnTo>
                <a:lnTo>
                  <a:pt x="538" y="313"/>
                </a:lnTo>
                <a:lnTo>
                  <a:pt x="538" y="313"/>
                </a:lnTo>
                <a:lnTo>
                  <a:pt x="535" y="303"/>
                </a:lnTo>
                <a:lnTo>
                  <a:pt x="532" y="294"/>
                </a:lnTo>
                <a:lnTo>
                  <a:pt x="529" y="284"/>
                </a:lnTo>
                <a:lnTo>
                  <a:pt x="527" y="273"/>
                </a:lnTo>
                <a:lnTo>
                  <a:pt x="527" y="273"/>
                </a:lnTo>
                <a:lnTo>
                  <a:pt x="526" y="265"/>
                </a:lnTo>
                <a:lnTo>
                  <a:pt x="525" y="255"/>
                </a:lnTo>
                <a:lnTo>
                  <a:pt x="527" y="234"/>
                </a:lnTo>
                <a:lnTo>
                  <a:pt x="527" y="234"/>
                </a:lnTo>
                <a:lnTo>
                  <a:pt x="527" y="222"/>
                </a:lnTo>
                <a:lnTo>
                  <a:pt x="527" y="219"/>
                </a:lnTo>
                <a:lnTo>
                  <a:pt x="528" y="217"/>
                </a:lnTo>
                <a:lnTo>
                  <a:pt x="529" y="215"/>
                </a:lnTo>
                <a:lnTo>
                  <a:pt x="532" y="212"/>
                </a:lnTo>
                <a:lnTo>
                  <a:pt x="532" y="212"/>
                </a:lnTo>
                <a:lnTo>
                  <a:pt x="529" y="208"/>
                </a:lnTo>
                <a:lnTo>
                  <a:pt x="527" y="203"/>
                </a:lnTo>
                <a:lnTo>
                  <a:pt x="526" y="196"/>
                </a:lnTo>
                <a:lnTo>
                  <a:pt x="525" y="190"/>
                </a:lnTo>
                <a:lnTo>
                  <a:pt x="526" y="174"/>
                </a:lnTo>
                <a:lnTo>
                  <a:pt x="527" y="159"/>
                </a:lnTo>
                <a:lnTo>
                  <a:pt x="527" y="159"/>
                </a:lnTo>
                <a:lnTo>
                  <a:pt x="528" y="145"/>
                </a:lnTo>
                <a:lnTo>
                  <a:pt x="530" y="132"/>
                </a:lnTo>
                <a:lnTo>
                  <a:pt x="533" y="121"/>
                </a:lnTo>
                <a:lnTo>
                  <a:pt x="538" y="110"/>
                </a:lnTo>
                <a:lnTo>
                  <a:pt x="547" y="89"/>
                </a:lnTo>
                <a:lnTo>
                  <a:pt x="557" y="70"/>
                </a:lnTo>
                <a:lnTo>
                  <a:pt x="557" y="70"/>
                </a:lnTo>
                <a:lnTo>
                  <a:pt x="560" y="64"/>
                </a:lnTo>
                <a:lnTo>
                  <a:pt x="565" y="60"/>
                </a:lnTo>
                <a:lnTo>
                  <a:pt x="575" y="51"/>
                </a:lnTo>
                <a:lnTo>
                  <a:pt x="584" y="44"/>
                </a:lnTo>
                <a:lnTo>
                  <a:pt x="595" y="35"/>
                </a:lnTo>
                <a:lnTo>
                  <a:pt x="595" y="35"/>
                </a:lnTo>
                <a:lnTo>
                  <a:pt x="605" y="25"/>
                </a:lnTo>
                <a:lnTo>
                  <a:pt x="615" y="18"/>
                </a:lnTo>
                <a:lnTo>
                  <a:pt x="619" y="14"/>
                </a:lnTo>
                <a:lnTo>
                  <a:pt x="625" y="11"/>
                </a:lnTo>
                <a:lnTo>
                  <a:pt x="631" y="8"/>
                </a:lnTo>
                <a:lnTo>
                  <a:pt x="639" y="6"/>
                </a:lnTo>
                <a:lnTo>
                  <a:pt x="639" y="6"/>
                </a:lnTo>
                <a:lnTo>
                  <a:pt x="653" y="2"/>
                </a:lnTo>
                <a:lnTo>
                  <a:pt x="670" y="1"/>
                </a:lnTo>
                <a:lnTo>
                  <a:pt x="689" y="0"/>
                </a:lnTo>
                <a:lnTo>
                  <a:pt x="706" y="1"/>
                </a:lnTo>
                <a:lnTo>
                  <a:pt x="706" y="1"/>
                </a:lnTo>
                <a:lnTo>
                  <a:pt x="735" y="4"/>
                </a:lnTo>
                <a:lnTo>
                  <a:pt x="765" y="10"/>
                </a:lnTo>
                <a:lnTo>
                  <a:pt x="765" y="10"/>
                </a:lnTo>
                <a:lnTo>
                  <a:pt x="799" y="14"/>
                </a:lnTo>
                <a:lnTo>
                  <a:pt x="814" y="18"/>
                </a:lnTo>
                <a:lnTo>
                  <a:pt x="821" y="20"/>
                </a:lnTo>
                <a:lnTo>
                  <a:pt x="827" y="22"/>
                </a:lnTo>
                <a:lnTo>
                  <a:pt x="827" y="22"/>
                </a:lnTo>
                <a:lnTo>
                  <a:pt x="838" y="27"/>
                </a:lnTo>
                <a:lnTo>
                  <a:pt x="847" y="35"/>
                </a:lnTo>
                <a:lnTo>
                  <a:pt x="854" y="43"/>
                </a:lnTo>
                <a:lnTo>
                  <a:pt x="862" y="52"/>
                </a:lnTo>
                <a:lnTo>
                  <a:pt x="869" y="62"/>
                </a:lnTo>
                <a:lnTo>
                  <a:pt x="874" y="73"/>
                </a:lnTo>
                <a:lnTo>
                  <a:pt x="885" y="96"/>
                </a:lnTo>
                <a:lnTo>
                  <a:pt x="885" y="96"/>
                </a:lnTo>
                <a:lnTo>
                  <a:pt x="891" y="112"/>
                </a:lnTo>
                <a:lnTo>
                  <a:pt x="898" y="129"/>
                </a:lnTo>
                <a:lnTo>
                  <a:pt x="900" y="138"/>
                </a:lnTo>
                <a:lnTo>
                  <a:pt x="902" y="148"/>
                </a:lnTo>
                <a:lnTo>
                  <a:pt x="902" y="159"/>
                </a:lnTo>
                <a:lnTo>
                  <a:pt x="901" y="171"/>
                </a:lnTo>
                <a:lnTo>
                  <a:pt x="901" y="171"/>
                </a:lnTo>
                <a:lnTo>
                  <a:pt x="899" y="179"/>
                </a:lnTo>
                <a:lnTo>
                  <a:pt x="897" y="187"/>
                </a:lnTo>
                <a:lnTo>
                  <a:pt x="889" y="205"/>
                </a:lnTo>
                <a:lnTo>
                  <a:pt x="881" y="220"/>
                </a:lnTo>
                <a:lnTo>
                  <a:pt x="872" y="234"/>
                </a:lnTo>
                <a:lnTo>
                  <a:pt x="872" y="234"/>
                </a:lnTo>
                <a:lnTo>
                  <a:pt x="865" y="244"/>
                </a:lnTo>
                <a:lnTo>
                  <a:pt x="863" y="248"/>
                </a:lnTo>
                <a:lnTo>
                  <a:pt x="862" y="253"/>
                </a:lnTo>
                <a:lnTo>
                  <a:pt x="862" y="264"/>
                </a:lnTo>
                <a:lnTo>
                  <a:pt x="863" y="278"/>
                </a:lnTo>
                <a:lnTo>
                  <a:pt x="863" y="278"/>
                </a:lnTo>
                <a:lnTo>
                  <a:pt x="863" y="298"/>
                </a:lnTo>
                <a:lnTo>
                  <a:pt x="863" y="321"/>
                </a:lnTo>
                <a:lnTo>
                  <a:pt x="863" y="321"/>
                </a:lnTo>
                <a:lnTo>
                  <a:pt x="863" y="343"/>
                </a:lnTo>
                <a:lnTo>
                  <a:pt x="863" y="354"/>
                </a:lnTo>
                <a:lnTo>
                  <a:pt x="863" y="364"/>
                </a:lnTo>
                <a:lnTo>
                  <a:pt x="863" y="364"/>
                </a:lnTo>
                <a:lnTo>
                  <a:pt x="861" y="370"/>
                </a:lnTo>
                <a:lnTo>
                  <a:pt x="857" y="377"/>
                </a:lnTo>
                <a:lnTo>
                  <a:pt x="847" y="391"/>
                </a:lnTo>
                <a:lnTo>
                  <a:pt x="847" y="391"/>
                </a:lnTo>
                <a:lnTo>
                  <a:pt x="839" y="404"/>
                </a:lnTo>
                <a:lnTo>
                  <a:pt x="832" y="418"/>
                </a:lnTo>
                <a:lnTo>
                  <a:pt x="824" y="431"/>
                </a:lnTo>
                <a:lnTo>
                  <a:pt x="820" y="438"/>
                </a:lnTo>
                <a:lnTo>
                  <a:pt x="814" y="443"/>
                </a:lnTo>
                <a:lnTo>
                  <a:pt x="814" y="443"/>
                </a:lnTo>
                <a:lnTo>
                  <a:pt x="807" y="453"/>
                </a:lnTo>
                <a:lnTo>
                  <a:pt x="800" y="463"/>
                </a:lnTo>
                <a:lnTo>
                  <a:pt x="792" y="470"/>
                </a:lnTo>
                <a:lnTo>
                  <a:pt x="788" y="475"/>
                </a:lnTo>
                <a:lnTo>
                  <a:pt x="783" y="478"/>
                </a:lnTo>
                <a:lnTo>
                  <a:pt x="783" y="478"/>
                </a:lnTo>
                <a:lnTo>
                  <a:pt x="773" y="484"/>
                </a:lnTo>
                <a:lnTo>
                  <a:pt x="762" y="488"/>
                </a:lnTo>
                <a:lnTo>
                  <a:pt x="751" y="492"/>
                </a:lnTo>
                <a:lnTo>
                  <a:pt x="747" y="495"/>
                </a:lnTo>
                <a:lnTo>
                  <a:pt x="744" y="499"/>
                </a:lnTo>
                <a:lnTo>
                  <a:pt x="744" y="499"/>
                </a:lnTo>
                <a:lnTo>
                  <a:pt x="743" y="502"/>
                </a:lnTo>
                <a:lnTo>
                  <a:pt x="742" y="507"/>
                </a:lnTo>
                <a:lnTo>
                  <a:pt x="742" y="521"/>
                </a:lnTo>
                <a:lnTo>
                  <a:pt x="742" y="521"/>
                </a:lnTo>
                <a:lnTo>
                  <a:pt x="739" y="538"/>
                </a:lnTo>
                <a:lnTo>
                  <a:pt x="734" y="562"/>
                </a:lnTo>
                <a:lnTo>
                  <a:pt x="732" y="575"/>
                </a:lnTo>
                <a:lnTo>
                  <a:pt x="731" y="587"/>
                </a:lnTo>
                <a:lnTo>
                  <a:pt x="732" y="598"/>
                </a:lnTo>
                <a:lnTo>
                  <a:pt x="734" y="602"/>
                </a:lnTo>
                <a:lnTo>
                  <a:pt x="736" y="607"/>
                </a:lnTo>
                <a:lnTo>
                  <a:pt x="736" y="607"/>
                </a:lnTo>
                <a:lnTo>
                  <a:pt x="739" y="611"/>
                </a:lnTo>
                <a:lnTo>
                  <a:pt x="744" y="615"/>
                </a:lnTo>
                <a:lnTo>
                  <a:pt x="750" y="619"/>
                </a:lnTo>
                <a:lnTo>
                  <a:pt x="756" y="621"/>
                </a:lnTo>
                <a:lnTo>
                  <a:pt x="770" y="626"/>
                </a:lnTo>
                <a:lnTo>
                  <a:pt x="775" y="629"/>
                </a:lnTo>
                <a:lnTo>
                  <a:pt x="779" y="633"/>
                </a:lnTo>
                <a:lnTo>
                  <a:pt x="779" y="633"/>
                </a:lnTo>
                <a:lnTo>
                  <a:pt x="784" y="639"/>
                </a:lnTo>
                <a:lnTo>
                  <a:pt x="788" y="647"/>
                </a:lnTo>
                <a:lnTo>
                  <a:pt x="795" y="664"/>
                </a:lnTo>
                <a:lnTo>
                  <a:pt x="801" y="684"/>
                </a:lnTo>
                <a:lnTo>
                  <a:pt x="805" y="706"/>
                </a:lnTo>
                <a:lnTo>
                  <a:pt x="805" y="706"/>
                </a:lnTo>
                <a:lnTo>
                  <a:pt x="809" y="721"/>
                </a:lnTo>
                <a:lnTo>
                  <a:pt x="811" y="738"/>
                </a:lnTo>
                <a:lnTo>
                  <a:pt x="814" y="756"/>
                </a:lnTo>
                <a:lnTo>
                  <a:pt x="817" y="773"/>
                </a:lnTo>
                <a:lnTo>
                  <a:pt x="817" y="773"/>
                </a:lnTo>
                <a:lnTo>
                  <a:pt x="821" y="782"/>
                </a:lnTo>
                <a:lnTo>
                  <a:pt x="825" y="791"/>
                </a:lnTo>
                <a:lnTo>
                  <a:pt x="827" y="798"/>
                </a:lnTo>
                <a:lnTo>
                  <a:pt x="829" y="806"/>
                </a:lnTo>
                <a:lnTo>
                  <a:pt x="829" y="806"/>
                </a:lnTo>
                <a:lnTo>
                  <a:pt x="830" y="817"/>
                </a:lnTo>
                <a:lnTo>
                  <a:pt x="830" y="826"/>
                </a:lnTo>
                <a:lnTo>
                  <a:pt x="829" y="837"/>
                </a:lnTo>
                <a:lnTo>
                  <a:pt x="829" y="848"/>
                </a:lnTo>
                <a:lnTo>
                  <a:pt x="829" y="848"/>
                </a:lnTo>
                <a:lnTo>
                  <a:pt x="833" y="865"/>
                </a:lnTo>
                <a:lnTo>
                  <a:pt x="836" y="880"/>
                </a:lnTo>
                <a:lnTo>
                  <a:pt x="840" y="895"/>
                </a:lnTo>
                <a:lnTo>
                  <a:pt x="842" y="911"/>
                </a:lnTo>
                <a:lnTo>
                  <a:pt x="842" y="911"/>
                </a:lnTo>
                <a:lnTo>
                  <a:pt x="845" y="931"/>
                </a:lnTo>
                <a:lnTo>
                  <a:pt x="845" y="951"/>
                </a:lnTo>
                <a:lnTo>
                  <a:pt x="846" y="971"/>
                </a:lnTo>
                <a:lnTo>
                  <a:pt x="847" y="991"/>
                </a:lnTo>
                <a:lnTo>
                  <a:pt x="847" y="991"/>
                </a:lnTo>
                <a:lnTo>
                  <a:pt x="850" y="1016"/>
                </a:lnTo>
                <a:lnTo>
                  <a:pt x="854" y="1040"/>
                </a:lnTo>
                <a:lnTo>
                  <a:pt x="857" y="1065"/>
                </a:lnTo>
                <a:lnTo>
                  <a:pt x="859" y="1090"/>
                </a:lnTo>
                <a:lnTo>
                  <a:pt x="859" y="1090"/>
                </a:lnTo>
                <a:lnTo>
                  <a:pt x="860" y="1144"/>
                </a:lnTo>
                <a:lnTo>
                  <a:pt x="860" y="1172"/>
                </a:lnTo>
                <a:lnTo>
                  <a:pt x="859" y="1198"/>
                </a:lnTo>
                <a:lnTo>
                  <a:pt x="859" y="1198"/>
                </a:lnTo>
                <a:lnTo>
                  <a:pt x="858" y="1206"/>
                </a:lnTo>
                <a:lnTo>
                  <a:pt x="856" y="1214"/>
                </a:lnTo>
                <a:lnTo>
                  <a:pt x="852" y="1230"/>
                </a:lnTo>
                <a:lnTo>
                  <a:pt x="850" y="1239"/>
                </a:lnTo>
                <a:lnTo>
                  <a:pt x="849" y="1248"/>
                </a:lnTo>
                <a:lnTo>
                  <a:pt x="849" y="1258"/>
                </a:lnTo>
                <a:lnTo>
                  <a:pt x="849" y="1269"/>
                </a:lnTo>
                <a:lnTo>
                  <a:pt x="849" y="1269"/>
                </a:lnTo>
                <a:lnTo>
                  <a:pt x="851" y="1275"/>
                </a:lnTo>
                <a:lnTo>
                  <a:pt x="853" y="1282"/>
                </a:lnTo>
                <a:lnTo>
                  <a:pt x="859" y="1295"/>
                </a:lnTo>
                <a:lnTo>
                  <a:pt x="865" y="1309"/>
                </a:lnTo>
                <a:lnTo>
                  <a:pt x="872" y="1323"/>
                </a:lnTo>
                <a:lnTo>
                  <a:pt x="872" y="1323"/>
                </a:lnTo>
                <a:lnTo>
                  <a:pt x="874" y="1334"/>
                </a:lnTo>
                <a:lnTo>
                  <a:pt x="876" y="1344"/>
                </a:lnTo>
                <a:lnTo>
                  <a:pt x="876" y="1344"/>
                </a:lnTo>
                <a:lnTo>
                  <a:pt x="877" y="1349"/>
                </a:lnTo>
                <a:lnTo>
                  <a:pt x="881" y="1353"/>
                </a:lnTo>
                <a:lnTo>
                  <a:pt x="883" y="1359"/>
                </a:lnTo>
                <a:lnTo>
                  <a:pt x="885" y="1363"/>
                </a:lnTo>
                <a:lnTo>
                  <a:pt x="885" y="1363"/>
                </a:lnTo>
                <a:lnTo>
                  <a:pt x="885" y="1370"/>
                </a:lnTo>
                <a:lnTo>
                  <a:pt x="885" y="1379"/>
                </a:lnTo>
                <a:lnTo>
                  <a:pt x="885" y="1395"/>
                </a:lnTo>
                <a:lnTo>
                  <a:pt x="885" y="1395"/>
                </a:lnTo>
                <a:lnTo>
                  <a:pt x="882" y="1411"/>
                </a:lnTo>
                <a:lnTo>
                  <a:pt x="877" y="1429"/>
                </a:lnTo>
                <a:lnTo>
                  <a:pt x="873" y="1447"/>
                </a:lnTo>
                <a:lnTo>
                  <a:pt x="870" y="1467"/>
                </a:lnTo>
                <a:lnTo>
                  <a:pt x="870" y="1467"/>
                </a:lnTo>
                <a:lnTo>
                  <a:pt x="869" y="1480"/>
                </a:lnTo>
                <a:lnTo>
                  <a:pt x="869" y="1485"/>
                </a:lnTo>
                <a:lnTo>
                  <a:pt x="867" y="1492"/>
                </a:lnTo>
                <a:lnTo>
                  <a:pt x="867" y="1492"/>
                </a:lnTo>
                <a:lnTo>
                  <a:pt x="864" y="1503"/>
                </a:lnTo>
                <a:lnTo>
                  <a:pt x="860" y="1511"/>
                </a:lnTo>
                <a:lnTo>
                  <a:pt x="854" y="1520"/>
                </a:lnTo>
                <a:lnTo>
                  <a:pt x="849" y="1527"/>
                </a:lnTo>
                <a:lnTo>
                  <a:pt x="842" y="1533"/>
                </a:lnTo>
                <a:lnTo>
                  <a:pt x="835" y="1539"/>
                </a:lnTo>
                <a:lnTo>
                  <a:pt x="826" y="1542"/>
                </a:lnTo>
                <a:lnTo>
                  <a:pt x="816" y="1545"/>
                </a:lnTo>
                <a:lnTo>
                  <a:pt x="816" y="1545"/>
                </a:lnTo>
                <a:close/>
                <a:moveTo>
                  <a:pt x="652" y="536"/>
                </a:moveTo>
                <a:lnTo>
                  <a:pt x="652" y="536"/>
                </a:lnTo>
                <a:lnTo>
                  <a:pt x="639" y="524"/>
                </a:lnTo>
                <a:lnTo>
                  <a:pt x="633" y="518"/>
                </a:lnTo>
                <a:lnTo>
                  <a:pt x="628" y="513"/>
                </a:lnTo>
                <a:lnTo>
                  <a:pt x="628" y="513"/>
                </a:lnTo>
                <a:lnTo>
                  <a:pt x="611" y="486"/>
                </a:lnTo>
                <a:lnTo>
                  <a:pt x="592" y="460"/>
                </a:lnTo>
                <a:lnTo>
                  <a:pt x="583" y="447"/>
                </a:lnTo>
                <a:lnTo>
                  <a:pt x="574" y="433"/>
                </a:lnTo>
                <a:lnTo>
                  <a:pt x="563" y="421"/>
                </a:lnTo>
                <a:lnTo>
                  <a:pt x="552" y="411"/>
                </a:lnTo>
                <a:lnTo>
                  <a:pt x="552" y="411"/>
                </a:lnTo>
                <a:lnTo>
                  <a:pt x="547" y="417"/>
                </a:lnTo>
                <a:lnTo>
                  <a:pt x="543" y="424"/>
                </a:lnTo>
                <a:lnTo>
                  <a:pt x="540" y="433"/>
                </a:lnTo>
                <a:lnTo>
                  <a:pt x="540" y="438"/>
                </a:lnTo>
                <a:lnTo>
                  <a:pt x="540" y="443"/>
                </a:lnTo>
                <a:lnTo>
                  <a:pt x="540" y="443"/>
                </a:lnTo>
                <a:lnTo>
                  <a:pt x="541" y="450"/>
                </a:lnTo>
                <a:lnTo>
                  <a:pt x="545" y="456"/>
                </a:lnTo>
                <a:lnTo>
                  <a:pt x="553" y="468"/>
                </a:lnTo>
                <a:lnTo>
                  <a:pt x="553" y="468"/>
                </a:lnTo>
                <a:lnTo>
                  <a:pt x="568" y="497"/>
                </a:lnTo>
                <a:lnTo>
                  <a:pt x="576" y="510"/>
                </a:lnTo>
                <a:lnTo>
                  <a:pt x="584" y="523"/>
                </a:lnTo>
                <a:lnTo>
                  <a:pt x="584" y="523"/>
                </a:lnTo>
                <a:lnTo>
                  <a:pt x="600" y="543"/>
                </a:lnTo>
                <a:lnTo>
                  <a:pt x="614" y="565"/>
                </a:lnTo>
                <a:lnTo>
                  <a:pt x="628" y="588"/>
                </a:lnTo>
                <a:lnTo>
                  <a:pt x="633" y="599"/>
                </a:lnTo>
                <a:lnTo>
                  <a:pt x="638" y="611"/>
                </a:lnTo>
                <a:lnTo>
                  <a:pt x="638" y="611"/>
                </a:lnTo>
                <a:lnTo>
                  <a:pt x="636" y="619"/>
                </a:lnTo>
                <a:lnTo>
                  <a:pt x="635" y="625"/>
                </a:lnTo>
                <a:lnTo>
                  <a:pt x="635" y="632"/>
                </a:lnTo>
                <a:lnTo>
                  <a:pt x="635" y="639"/>
                </a:lnTo>
                <a:lnTo>
                  <a:pt x="637" y="652"/>
                </a:lnTo>
                <a:lnTo>
                  <a:pt x="639" y="664"/>
                </a:lnTo>
                <a:lnTo>
                  <a:pt x="639" y="664"/>
                </a:lnTo>
                <a:lnTo>
                  <a:pt x="640" y="678"/>
                </a:lnTo>
                <a:lnTo>
                  <a:pt x="640" y="693"/>
                </a:lnTo>
                <a:lnTo>
                  <a:pt x="640" y="693"/>
                </a:lnTo>
                <a:lnTo>
                  <a:pt x="642" y="698"/>
                </a:lnTo>
                <a:lnTo>
                  <a:pt x="643" y="703"/>
                </a:lnTo>
                <a:lnTo>
                  <a:pt x="646" y="715"/>
                </a:lnTo>
                <a:lnTo>
                  <a:pt x="646" y="715"/>
                </a:lnTo>
                <a:lnTo>
                  <a:pt x="651" y="740"/>
                </a:lnTo>
                <a:lnTo>
                  <a:pt x="654" y="766"/>
                </a:lnTo>
                <a:lnTo>
                  <a:pt x="654" y="766"/>
                </a:lnTo>
                <a:lnTo>
                  <a:pt x="661" y="791"/>
                </a:lnTo>
                <a:lnTo>
                  <a:pt x="663" y="803"/>
                </a:lnTo>
                <a:lnTo>
                  <a:pt x="664" y="813"/>
                </a:lnTo>
                <a:lnTo>
                  <a:pt x="664" y="813"/>
                </a:lnTo>
                <a:lnTo>
                  <a:pt x="665" y="840"/>
                </a:lnTo>
                <a:lnTo>
                  <a:pt x="665" y="867"/>
                </a:lnTo>
                <a:lnTo>
                  <a:pt x="664" y="920"/>
                </a:lnTo>
                <a:lnTo>
                  <a:pt x="664" y="920"/>
                </a:lnTo>
                <a:lnTo>
                  <a:pt x="664" y="972"/>
                </a:lnTo>
                <a:lnTo>
                  <a:pt x="662" y="1022"/>
                </a:lnTo>
                <a:lnTo>
                  <a:pt x="657" y="1070"/>
                </a:lnTo>
                <a:lnTo>
                  <a:pt x="652" y="1117"/>
                </a:lnTo>
                <a:lnTo>
                  <a:pt x="652" y="1117"/>
                </a:lnTo>
                <a:lnTo>
                  <a:pt x="650" y="1141"/>
                </a:lnTo>
                <a:lnTo>
                  <a:pt x="649" y="1164"/>
                </a:lnTo>
                <a:lnTo>
                  <a:pt x="646" y="1188"/>
                </a:lnTo>
                <a:lnTo>
                  <a:pt x="643" y="1210"/>
                </a:lnTo>
                <a:lnTo>
                  <a:pt x="643" y="1210"/>
                </a:lnTo>
                <a:lnTo>
                  <a:pt x="641" y="1221"/>
                </a:lnTo>
                <a:lnTo>
                  <a:pt x="638" y="1230"/>
                </a:lnTo>
                <a:lnTo>
                  <a:pt x="638" y="1230"/>
                </a:lnTo>
                <a:lnTo>
                  <a:pt x="636" y="1249"/>
                </a:lnTo>
                <a:lnTo>
                  <a:pt x="633" y="1269"/>
                </a:lnTo>
                <a:lnTo>
                  <a:pt x="633" y="1269"/>
                </a:lnTo>
                <a:lnTo>
                  <a:pt x="630" y="1289"/>
                </a:lnTo>
                <a:lnTo>
                  <a:pt x="628" y="1311"/>
                </a:lnTo>
                <a:lnTo>
                  <a:pt x="628" y="1323"/>
                </a:lnTo>
                <a:lnTo>
                  <a:pt x="628" y="1334"/>
                </a:lnTo>
                <a:lnTo>
                  <a:pt x="629" y="1346"/>
                </a:lnTo>
                <a:lnTo>
                  <a:pt x="630" y="1357"/>
                </a:lnTo>
                <a:lnTo>
                  <a:pt x="630" y="1357"/>
                </a:lnTo>
                <a:lnTo>
                  <a:pt x="653" y="1359"/>
                </a:lnTo>
                <a:lnTo>
                  <a:pt x="678" y="1360"/>
                </a:lnTo>
                <a:lnTo>
                  <a:pt x="703" y="1359"/>
                </a:lnTo>
                <a:lnTo>
                  <a:pt x="714" y="1358"/>
                </a:lnTo>
                <a:lnTo>
                  <a:pt x="725" y="1356"/>
                </a:lnTo>
                <a:lnTo>
                  <a:pt x="725" y="1356"/>
                </a:lnTo>
                <a:lnTo>
                  <a:pt x="728" y="1319"/>
                </a:lnTo>
                <a:lnTo>
                  <a:pt x="731" y="1277"/>
                </a:lnTo>
                <a:lnTo>
                  <a:pt x="734" y="1234"/>
                </a:lnTo>
                <a:lnTo>
                  <a:pt x="734" y="1212"/>
                </a:lnTo>
                <a:lnTo>
                  <a:pt x="732" y="1190"/>
                </a:lnTo>
                <a:lnTo>
                  <a:pt x="732" y="1190"/>
                </a:lnTo>
                <a:lnTo>
                  <a:pt x="730" y="1173"/>
                </a:lnTo>
                <a:lnTo>
                  <a:pt x="728" y="1154"/>
                </a:lnTo>
                <a:lnTo>
                  <a:pt x="725" y="1137"/>
                </a:lnTo>
                <a:lnTo>
                  <a:pt x="723" y="1118"/>
                </a:lnTo>
                <a:lnTo>
                  <a:pt x="723" y="1118"/>
                </a:lnTo>
                <a:lnTo>
                  <a:pt x="723" y="1110"/>
                </a:lnTo>
                <a:lnTo>
                  <a:pt x="723" y="1101"/>
                </a:lnTo>
                <a:lnTo>
                  <a:pt x="723" y="1101"/>
                </a:lnTo>
                <a:lnTo>
                  <a:pt x="722" y="1094"/>
                </a:lnTo>
                <a:lnTo>
                  <a:pt x="719" y="1088"/>
                </a:lnTo>
                <a:lnTo>
                  <a:pt x="717" y="1081"/>
                </a:lnTo>
                <a:lnTo>
                  <a:pt x="716" y="1076"/>
                </a:lnTo>
                <a:lnTo>
                  <a:pt x="716" y="1076"/>
                </a:lnTo>
                <a:lnTo>
                  <a:pt x="714" y="1054"/>
                </a:lnTo>
                <a:lnTo>
                  <a:pt x="714" y="1031"/>
                </a:lnTo>
                <a:lnTo>
                  <a:pt x="714" y="1009"/>
                </a:lnTo>
                <a:lnTo>
                  <a:pt x="714" y="987"/>
                </a:lnTo>
                <a:lnTo>
                  <a:pt x="714" y="987"/>
                </a:lnTo>
                <a:lnTo>
                  <a:pt x="712" y="948"/>
                </a:lnTo>
                <a:lnTo>
                  <a:pt x="711" y="910"/>
                </a:lnTo>
                <a:lnTo>
                  <a:pt x="710" y="871"/>
                </a:lnTo>
                <a:lnTo>
                  <a:pt x="707" y="833"/>
                </a:lnTo>
                <a:lnTo>
                  <a:pt x="707" y="833"/>
                </a:lnTo>
                <a:lnTo>
                  <a:pt x="704" y="794"/>
                </a:lnTo>
                <a:lnTo>
                  <a:pt x="702" y="755"/>
                </a:lnTo>
                <a:lnTo>
                  <a:pt x="701" y="715"/>
                </a:lnTo>
                <a:lnTo>
                  <a:pt x="701" y="697"/>
                </a:lnTo>
                <a:lnTo>
                  <a:pt x="703" y="678"/>
                </a:lnTo>
                <a:lnTo>
                  <a:pt x="703" y="678"/>
                </a:lnTo>
                <a:lnTo>
                  <a:pt x="704" y="670"/>
                </a:lnTo>
                <a:lnTo>
                  <a:pt x="706" y="660"/>
                </a:lnTo>
                <a:lnTo>
                  <a:pt x="707" y="651"/>
                </a:lnTo>
                <a:lnTo>
                  <a:pt x="706" y="647"/>
                </a:lnTo>
                <a:lnTo>
                  <a:pt x="706" y="642"/>
                </a:lnTo>
                <a:lnTo>
                  <a:pt x="706" y="642"/>
                </a:lnTo>
                <a:lnTo>
                  <a:pt x="703" y="638"/>
                </a:lnTo>
                <a:lnTo>
                  <a:pt x="700" y="634"/>
                </a:lnTo>
                <a:lnTo>
                  <a:pt x="697" y="628"/>
                </a:lnTo>
                <a:lnTo>
                  <a:pt x="694" y="625"/>
                </a:lnTo>
                <a:lnTo>
                  <a:pt x="694" y="622"/>
                </a:lnTo>
                <a:lnTo>
                  <a:pt x="694" y="622"/>
                </a:lnTo>
                <a:lnTo>
                  <a:pt x="694" y="616"/>
                </a:lnTo>
                <a:lnTo>
                  <a:pt x="697" y="610"/>
                </a:lnTo>
                <a:lnTo>
                  <a:pt x="699" y="604"/>
                </a:lnTo>
                <a:lnTo>
                  <a:pt x="701" y="597"/>
                </a:lnTo>
                <a:lnTo>
                  <a:pt x="701" y="597"/>
                </a:lnTo>
                <a:lnTo>
                  <a:pt x="701" y="590"/>
                </a:lnTo>
                <a:lnTo>
                  <a:pt x="701" y="585"/>
                </a:lnTo>
                <a:lnTo>
                  <a:pt x="701" y="579"/>
                </a:lnTo>
                <a:lnTo>
                  <a:pt x="703" y="574"/>
                </a:lnTo>
                <a:lnTo>
                  <a:pt x="703" y="574"/>
                </a:lnTo>
                <a:lnTo>
                  <a:pt x="693" y="572"/>
                </a:lnTo>
                <a:lnTo>
                  <a:pt x="686" y="568"/>
                </a:lnTo>
                <a:lnTo>
                  <a:pt x="679" y="564"/>
                </a:lnTo>
                <a:lnTo>
                  <a:pt x="674" y="559"/>
                </a:lnTo>
                <a:lnTo>
                  <a:pt x="663" y="548"/>
                </a:lnTo>
                <a:lnTo>
                  <a:pt x="652" y="536"/>
                </a:lnTo>
                <a:lnTo>
                  <a:pt x="652" y="536"/>
                </a:lnTo>
                <a:close/>
                <a:moveTo>
                  <a:pt x="723" y="588"/>
                </a:moveTo>
                <a:lnTo>
                  <a:pt x="723" y="588"/>
                </a:lnTo>
                <a:lnTo>
                  <a:pt x="722" y="583"/>
                </a:lnTo>
                <a:lnTo>
                  <a:pt x="721" y="577"/>
                </a:lnTo>
                <a:lnTo>
                  <a:pt x="721" y="577"/>
                </a:lnTo>
                <a:lnTo>
                  <a:pt x="717" y="577"/>
                </a:lnTo>
                <a:lnTo>
                  <a:pt x="717" y="577"/>
                </a:lnTo>
                <a:lnTo>
                  <a:pt x="718" y="580"/>
                </a:lnTo>
                <a:lnTo>
                  <a:pt x="719" y="583"/>
                </a:lnTo>
                <a:lnTo>
                  <a:pt x="723" y="588"/>
                </a:lnTo>
                <a:lnTo>
                  <a:pt x="723" y="588"/>
                </a:lnTo>
                <a:close/>
                <a:moveTo>
                  <a:pt x="730" y="619"/>
                </a:moveTo>
                <a:lnTo>
                  <a:pt x="730" y="619"/>
                </a:lnTo>
                <a:lnTo>
                  <a:pt x="731" y="614"/>
                </a:lnTo>
                <a:lnTo>
                  <a:pt x="732" y="611"/>
                </a:lnTo>
                <a:lnTo>
                  <a:pt x="731" y="607"/>
                </a:lnTo>
                <a:lnTo>
                  <a:pt x="730" y="603"/>
                </a:lnTo>
                <a:lnTo>
                  <a:pt x="726" y="596"/>
                </a:lnTo>
                <a:lnTo>
                  <a:pt x="724" y="592"/>
                </a:lnTo>
                <a:lnTo>
                  <a:pt x="723" y="589"/>
                </a:lnTo>
                <a:lnTo>
                  <a:pt x="723" y="589"/>
                </a:lnTo>
                <a:lnTo>
                  <a:pt x="725" y="605"/>
                </a:lnTo>
                <a:lnTo>
                  <a:pt x="727" y="613"/>
                </a:lnTo>
                <a:lnTo>
                  <a:pt x="730" y="619"/>
                </a:lnTo>
                <a:lnTo>
                  <a:pt x="730" y="619"/>
                </a:lnTo>
                <a:close/>
              </a:path>
            </a:pathLst>
          </a:custGeom>
          <a:solidFill>
            <a:schemeClr val="bg1">
              <a:lumMod val="50000"/>
            </a:schemeClr>
          </a:solidFill>
          <a:ln w="9525">
            <a:noFill/>
            <a:round/>
          </a:ln>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endParaRPr>
          </a:p>
        </p:txBody>
      </p:sp>
      <p:sp>
        <p:nvSpPr>
          <p:cNvPr id="8" name="Freeform 98">
            <a:extLst>
              <a:ext uri="{FF2B5EF4-FFF2-40B4-BE49-F238E27FC236}">
                <a16:creationId xmlns:a16="http://schemas.microsoft.com/office/drawing/2014/main" id="{9E67AA9C-0FC8-4F65-8DA4-F4807CF1475B}"/>
              </a:ext>
            </a:extLst>
          </p:cNvPr>
          <p:cNvSpPr/>
          <p:nvPr/>
        </p:nvSpPr>
        <p:spPr bwMode="auto">
          <a:xfrm flipH="1">
            <a:off x="1630251" y="2190107"/>
            <a:ext cx="573227" cy="1884269"/>
          </a:xfrm>
          <a:custGeom>
            <a:cxnLst>
              <a:cxn ang="0">
                <a:pos x="353" y="1551"/>
              </a:cxn>
              <a:cxn ang="0">
                <a:pos x="369" y="1499"/>
              </a:cxn>
              <a:cxn ang="0">
                <a:pos x="345" y="1452"/>
              </a:cxn>
              <a:cxn ang="0">
                <a:pos x="365" y="1307"/>
              </a:cxn>
              <a:cxn ang="0">
                <a:pos x="406" y="964"/>
              </a:cxn>
              <a:cxn ang="0">
                <a:pos x="458" y="899"/>
              </a:cxn>
              <a:cxn ang="0">
                <a:pos x="476" y="812"/>
              </a:cxn>
              <a:cxn ang="0">
                <a:pos x="480" y="772"/>
              </a:cxn>
              <a:cxn ang="0">
                <a:pos x="497" y="673"/>
              </a:cxn>
              <a:cxn ang="0">
                <a:pos x="499" y="578"/>
              </a:cxn>
              <a:cxn ang="0">
                <a:pos x="484" y="483"/>
              </a:cxn>
              <a:cxn ang="0">
                <a:pos x="472" y="325"/>
              </a:cxn>
              <a:cxn ang="0">
                <a:pos x="363" y="259"/>
              </a:cxn>
              <a:cxn ang="0">
                <a:pos x="343" y="224"/>
              </a:cxn>
              <a:cxn ang="0">
                <a:pos x="363" y="178"/>
              </a:cxn>
              <a:cxn ang="0">
                <a:pos x="383" y="131"/>
              </a:cxn>
              <a:cxn ang="0">
                <a:pos x="379" y="117"/>
              </a:cxn>
              <a:cxn ang="0">
                <a:pos x="379" y="97"/>
              </a:cxn>
              <a:cxn ang="0">
                <a:pos x="363" y="24"/>
              </a:cxn>
              <a:cxn ang="0">
                <a:pos x="295" y="0"/>
              </a:cxn>
              <a:cxn ang="0">
                <a:pos x="244" y="30"/>
              </a:cxn>
              <a:cxn ang="0">
                <a:pos x="234" y="109"/>
              </a:cxn>
              <a:cxn ang="0">
                <a:pos x="218" y="109"/>
              </a:cxn>
              <a:cxn ang="0">
                <a:pos x="228" y="164"/>
              </a:cxn>
              <a:cxn ang="0">
                <a:pos x="238" y="184"/>
              </a:cxn>
              <a:cxn ang="0">
                <a:pos x="198" y="236"/>
              </a:cxn>
              <a:cxn ang="0">
                <a:pos x="78" y="271"/>
              </a:cxn>
              <a:cxn ang="0">
                <a:pos x="50" y="331"/>
              </a:cxn>
              <a:cxn ang="0">
                <a:pos x="18" y="444"/>
              </a:cxn>
              <a:cxn ang="0">
                <a:pos x="0" y="582"/>
              </a:cxn>
              <a:cxn ang="0">
                <a:pos x="62" y="642"/>
              </a:cxn>
              <a:cxn ang="0">
                <a:pos x="88" y="681"/>
              </a:cxn>
              <a:cxn ang="0">
                <a:pos x="68" y="844"/>
              </a:cxn>
              <a:cxn ang="0">
                <a:pos x="76" y="903"/>
              </a:cxn>
              <a:cxn ang="0">
                <a:pos x="88" y="1004"/>
              </a:cxn>
              <a:cxn ang="0">
                <a:pos x="76" y="1172"/>
              </a:cxn>
              <a:cxn ang="0">
                <a:pos x="46" y="1376"/>
              </a:cxn>
              <a:cxn ang="0">
                <a:pos x="30" y="1507"/>
              </a:cxn>
              <a:cxn ang="0">
                <a:pos x="48" y="1578"/>
              </a:cxn>
              <a:cxn ang="0">
                <a:pos x="30" y="1616"/>
              </a:cxn>
              <a:cxn ang="0">
                <a:pos x="38" y="1646"/>
              </a:cxn>
              <a:cxn ang="0">
                <a:pos x="103" y="1656"/>
              </a:cxn>
              <a:cxn ang="0">
                <a:pos x="131" y="1638"/>
              </a:cxn>
              <a:cxn ang="0">
                <a:pos x="125" y="1590"/>
              </a:cxn>
              <a:cxn ang="0">
                <a:pos x="159" y="1531"/>
              </a:cxn>
              <a:cxn ang="0">
                <a:pos x="171" y="1337"/>
              </a:cxn>
              <a:cxn ang="0">
                <a:pos x="210" y="1071"/>
              </a:cxn>
              <a:cxn ang="0">
                <a:pos x="236" y="927"/>
              </a:cxn>
              <a:cxn ang="0">
                <a:pos x="244" y="1089"/>
              </a:cxn>
              <a:cxn ang="0">
                <a:pos x="248" y="1376"/>
              </a:cxn>
              <a:cxn ang="0">
                <a:pos x="256" y="1424"/>
              </a:cxn>
              <a:cxn ang="0">
                <a:pos x="250" y="1485"/>
              </a:cxn>
              <a:cxn ang="0">
                <a:pos x="248" y="1537"/>
              </a:cxn>
              <a:cxn ang="0">
                <a:pos x="278" y="1602"/>
              </a:cxn>
              <a:cxn ang="0">
                <a:pos x="301" y="1606"/>
              </a:cxn>
              <a:cxn ang="0">
                <a:pos x="339" y="1630"/>
              </a:cxn>
              <a:cxn ang="0">
                <a:pos x="406" y="1622"/>
              </a:cxn>
              <a:cxn ang="0">
                <a:pos x="396" y="1596"/>
              </a:cxn>
            </a:cxnLst>
            <a:rect b="b" l="0" r="r" t="0"/>
            <a:pathLst>
              <a:path h="1660" w="505">
                <a:moveTo>
                  <a:pt x="396" y="1596"/>
                </a:moveTo>
                <a:lnTo>
                  <a:pt x="396" y="1596"/>
                </a:lnTo>
                <a:lnTo>
                  <a:pt x="388" y="1588"/>
                </a:lnTo>
                <a:lnTo>
                  <a:pt x="373" y="1574"/>
                </a:lnTo>
                <a:lnTo>
                  <a:pt x="357" y="1559"/>
                </a:lnTo>
                <a:lnTo>
                  <a:pt x="353" y="1551"/>
                </a:lnTo>
                <a:lnTo>
                  <a:pt x="353" y="1545"/>
                </a:lnTo>
                <a:lnTo>
                  <a:pt x="353" y="1545"/>
                </a:lnTo>
                <a:lnTo>
                  <a:pt x="359" y="1531"/>
                </a:lnTo>
                <a:lnTo>
                  <a:pt x="365" y="1515"/>
                </a:lnTo>
                <a:lnTo>
                  <a:pt x="367" y="1507"/>
                </a:lnTo>
                <a:lnTo>
                  <a:pt x="369" y="1499"/>
                </a:lnTo>
                <a:lnTo>
                  <a:pt x="367" y="1491"/>
                </a:lnTo>
                <a:lnTo>
                  <a:pt x="365" y="1485"/>
                </a:lnTo>
                <a:lnTo>
                  <a:pt x="365" y="1485"/>
                </a:lnTo>
                <a:lnTo>
                  <a:pt x="355" y="1471"/>
                </a:lnTo>
                <a:lnTo>
                  <a:pt x="347" y="1460"/>
                </a:lnTo>
                <a:lnTo>
                  <a:pt x="345" y="1452"/>
                </a:lnTo>
                <a:lnTo>
                  <a:pt x="343" y="1444"/>
                </a:lnTo>
                <a:lnTo>
                  <a:pt x="343" y="1434"/>
                </a:lnTo>
                <a:lnTo>
                  <a:pt x="343" y="1424"/>
                </a:lnTo>
                <a:lnTo>
                  <a:pt x="343" y="1424"/>
                </a:lnTo>
                <a:lnTo>
                  <a:pt x="353" y="1380"/>
                </a:lnTo>
                <a:lnTo>
                  <a:pt x="365" y="1307"/>
                </a:lnTo>
                <a:lnTo>
                  <a:pt x="377" y="1222"/>
                </a:lnTo>
                <a:lnTo>
                  <a:pt x="386" y="1147"/>
                </a:lnTo>
                <a:lnTo>
                  <a:pt x="386" y="1147"/>
                </a:lnTo>
                <a:lnTo>
                  <a:pt x="394" y="1040"/>
                </a:lnTo>
                <a:lnTo>
                  <a:pt x="400" y="998"/>
                </a:lnTo>
                <a:lnTo>
                  <a:pt x="406" y="964"/>
                </a:lnTo>
                <a:lnTo>
                  <a:pt x="406" y="964"/>
                </a:lnTo>
                <a:lnTo>
                  <a:pt x="428" y="883"/>
                </a:lnTo>
                <a:lnTo>
                  <a:pt x="428" y="883"/>
                </a:lnTo>
                <a:lnTo>
                  <a:pt x="442" y="893"/>
                </a:lnTo>
                <a:lnTo>
                  <a:pt x="454" y="899"/>
                </a:lnTo>
                <a:lnTo>
                  <a:pt x="458" y="899"/>
                </a:lnTo>
                <a:lnTo>
                  <a:pt x="462" y="897"/>
                </a:lnTo>
                <a:lnTo>
                  <a:pt x="462" y="897"/>
                </a:lnTo>
                <a:lnTo>
                  <a:pt x="466" y="883"/>
                </a:lnTo>
                <a:lnTo>
                  <a:pt x="472" y="858"/>
                </a:lnTo>
                <a:lnTo>
                  <a:pt x="476" y="830"/>
                </a:lnTo>
                <a:lnTo>
                  <a:pt x="476" y="812"/>
                </a:lnTo>
                <a:lnTo>
                  <a:pt x="476" y="812"/>
                </a:lnTo>
                <a:lnTo>
                  <a:pt x="476" y="804"/>
                </a:lnTo>
                <a:lnTo>
                  <a:pt x="476" y="796"/>
                </a:lnTo>
                <a:lnTo>
                  <a:pt x="476" y="788"/>
                </a:lnTo>
                <a:lnTo>
                  <a:pt x="480" y="772"/>
                </a:lnTo>
                <a:lnTo>
                  <a:pt x="480" y="772"/>
                </a:lnTo>
                <a:lnTo>
                  <a:pt x="485" y="753"/>
                </a:lnTo>
                <a:lnTo>
                  <a:pt x="489" y="735"/>
                </a:lnTo>
                <a:lnTo>
                  <a:pt x="493" y="719"/>
                </a:lnTo>
                <a:lnTo>
                  <a:pt x="493" y="703"/>
                </a:lnTo>
                <a:lnTo>
                  <a:pt x="493" y="703"/>
                </a:lnTo>
                <a:lnTo>
                  <a:pt x="497" y="673"/>
                </a:lnTo>
                <a:lnTo>
                  <a:pt x="499" y="644"/>
                </a:lnTo>
                <a:lnTo>
                  <a:pt x="499" y="644"/>
                </a:lnTo>
                <a:lnTo>
                  <a:pt x="503" y="628"/>
                </a:lnTo>
                <a:lnTo>
                  <a:pt x="505" y="614"/>
                </a:lnTo>
                <a:lnTo>
                  <a:pt x="505" y="598"/>
                </a:lnTo>
                <a:lnTo>
                  <a:pt x="499" y="578"/>
                </a:lnTo>
                <a:lnTo>
                  <a:pt x="499" y="578"/>
                </a:lnTo>
                <a:lnTo>
                  <a:pt x="495" y="557"/>
                </a:lnTo>
                <a:lnTo>
                  <a:pt x="491" y="531"/>
                </a:lnTo>
                <a:lnTo>
                  <a:pt x="487" y="507"/>
                </a:lnTo>
                <a:lnTo>
                  <a:pt x="484" y="483"/>
                </a:lnTo>
                <a:lnTo>
                  <a:pt x="484" y="483"/>
                </a:lnTo>
                <a:lnTo>
                  <a:pt x="480" y="459"/>
                </a:lnTo>
                <a:lnTo>
                  <a:pt x="478" y="430"/>
                </a:lnTo>
                <a:lnTo>
                  <a:pt x="474" y="370"/>
                </a:lnTo>
                <a:lnTo>
                  <a:pt x="474" y="370"/>
                </a:lnTo>
                <a:lnTo>
                  <a:pt x="472" y="331"/>
                </a:lnTo>
                <a:lnTo>
                  <a:pt x="472" y="325"/>
                </a:lnTo>
                <a:lnTo>
                  <a:pt x="470" y="319"/>
                </a:lnTo>
                <a:lnTo>
                  <a:pt x="466" y="315"/>
                </a:lnTo>
                <a:lnTo>
                  <a:pt x="462" y="311"/>
                </a:lnTo>
                <a:lnTo>
                  <a:pt x="462" y="311"/>
                </a:lnTo>
                <a:lnTo>
                  <a:pt x="398" y="279"/>
                </a:lnTo>
                <a:lnTo>
                  <a:pt x="363" y="259"/>
                </a:lnTo>
                <a:lnTo>
                  <a:pt x="351" y="254"/>
                </a:lnTo>
                <a:lnTo>
                  <a:pt x="345" y="248"/>
                </a:lnTo>
                <a:lnTo>
                  <a:pt x="345" y="248"/>
                </a:lnTo>
                <a:lnTo>
                  <a:pt x="343" y="242"/>
                </a:lnTo>
                <a:lnTo>
                  <a:pt x="343" y="234"/>
                </a:lnTo>
                <a:lnTo>
                  <a:pt x="343" y="224"/>
                </a:lnTo>
                <a:lnTo>
                  <a:pt x="343" y="224"/>
                </a:lnTo>
                <a:lnTo>
                  <a:pt x="349" y="196"/>
                </a:lnTo>
                <a:lnTo>
                  <a:pt x="355" y="178"/>
                </a:lnTo>
                <a:lnTo>
                  <a:pt x="355" y="178"/>
                </a:lnTo>
                <a:lnTo>
                  <a:pt x="359" y="178"/>
                </a:lnTo>
                <a:lnTo>
                  <a:pt x="363" y="178"/>
                </a:lnTo>
                <a:lnTo>
                  <a:pt x="369" y="176"/>
                </a:lnTo>
                <a:lnTo>
                  <a:pt x="371" y="174"/>
                </a:lnTo>
                <a:lnTo>
                  <a:pt x="373" y="168"/>
                </a:lnTo>
                <a:lnTo>
                  <a:pt x="373" y="168"/>
                </a:lnTo>
                <a:lnTo>
                  <a:pt x="379" y="149"/>
                </a:lnTo>
                <a:lnTo>
                  <a:pt x="383" y="131"/>
                </a:lnTo>
                <a:lnTo>
                  <a:pt x="383" y="131"/>
                </a:lnTo>
                <a:lnTo>
                  <a:pt x="385" y="125"/>
                </a:lnTo>
                <a:lnTo>
                  <a:pt x="385" y="119"/>
                </a:lnTo>
                <a:lnTo>
                  <a:pt x="383" y="117"/>
                </a:lnTo>
                <a:lnTo>
                  <a:pt x="379" y="117"/>
                </a:lnTo>
                <a:lnTo>
                  <a:pt x="379" y="117"/>
                </a:lnTo>
                <a:lnTo>
                  <a:pt x="375" y="119"/>
                </a:lnTo>
                <a:lnTo>
                  <a:pt x="373" y="119"/>
                </a:lnTo>
                <a:lnTo>
                  <a:pt x="375" y="115"/>
                </a:lnTo>
                <a:lnTo>
                  <a:pt x="375" y="115"/>
                </a:lnTo>
                <a:lnTo>
                  <a:pt x="377" y="107"/>
                </a:lnTo>
                <a:lnTo>
                  <a:pt x="379" y="97"/>
                </a:lnTo>
                <a:lnTo>
                  <a:pt x="381" y="85"/>
                </a:lnTo>
                <a:lnTo>
                  <a:pt x="381" y="71"/>
                </a:lnTo>
                <a:lnTo>
                  <a:pt x="379" y="57"/>
                </a:lnTo>
                <a:lnTo>
                  <a:pt x="373" y="40"/>
                </a:lnTo>
                <a:lnTo>
                  <a:pt x="363" y="24"/>
                </a:lnTo>
                <a:lnTo>
                  <a:pt x="363" y="24"/>
                </a:lnTo>
                <a:lnTo>
                  <a:pt x="359" y="20"/>
                </a:lnTo>
                <a:lnTo>
                  <a:pt x="349" y="12"/>
                </a:lnTo>
                <a:lnTo>
                  <a:pt x="337" y="6"/>
                </a:lnTo>
                <a:lnTo>
                  <a:pt x="323" y="2"/>
                </a:lnTo>
                <a:lnTo>
                  <a:pt x="305" y="0"/>
                </a:lnTo>
                <a:lnTo>
                  <a:pt x="295" y="0"/>
                </a:lnTo>
                <a:lnTo>
                  <a:pt x="286" y="2"/>
                </a:lnTo>
                <a:lnTo>
                  <a:pt x="276" y="6"/>
                </a:lnTo>
                <a:lnTo>
                  <a:pt x="266" y="12"/>
                </a:lnTo>
                <a:lnTo>
                  <a:pt x="256" y="20"/>
                </a:lnTo>
                <a:lnTo>
                  <a:pt x="244" y="30"/>
                </a:lnTo>
                <a:lnTo>
                  <a:pt x="244" y="30"/>
                </a:lnTo>
                <a:lnTo>
                  <a:pt x="242" y="32"/>
                </a:lnTo>
                <a:lnTo>
                  <a:pt x="238" y="40"/>
                </a:lnTo>
                <a:lnTo>
                  <a:pt x="234" y="52"/>
                </a:lnTo>
                <a:lnTo>
                  <a:pt x="232" y="71"/>
                </a:lnTo>
                <a:lnTo>
                  <a:pt x="232" y="71"/>
                </a:lnTo>
                <a:lnTo>
                  <a:pt x="234" y="109"/>
                </a:lnTo>
                <a:lnTo>
                  <a:pt x="234" y="109"/>
                </a:lnTo>
                <a:lnTo>
                  <a:pt x="232" y="109"/>
                </a:lnTo>
                <a:lnTo>
                  <a:pt x="226" y="105"/>
                </a:lnTo>
                <a:lnTo>
                  <a:pt x="222" y="105"/>
                </a:lnTo>
                <a:lnTo>
                  <a:pt x="220" y="107"/>
                </a:lnTo>
                <a:lnTo>
                  <a:pt x="218" y="109"/>
                </a:lnTo>
                <a:lnTo>
                  <a:pt x="216" y="115"/>
                </a:lnTo>
                <a:lnTo>
                  <a:pt x="216" y="115"/>
                </a:lnTo>
                <a:lnTo>
                  <a:pt x="216" y="129"/>
                </a:lnTo>
                <a:lnTo>
                  <a:pt x="218" y="141"/>
                </a:lnTo>
                <a:lnTo>
                  <a:pt x="222" y="153"/>
                </a:lnTo>
                <a:lnTo>
                  <a:pt x="228" y="164"/>
                </a:lnTo>
                <a:lnTo>
                  <a:pt x="228" y="164"/>
                </a:lnTo>
                <a:lnTo>
                  <a:pt x="230" y="166"/>
                </a:lnTo>
                <a:lnTo>
                  <a:pt x="234" y="168"/>
                </a:lnTo>
                <a:lnTo>
                  <a:pt x="238" y="168"/>
                </a:lnTo>
                <a:lnTo>
                  <a:pt x="238" y="168"/>
                </a:lnTo>
                <a:lnTo>
                  <a:pt x="238" y="184"/>
                </a:lnTo>
                <a:lnTo>
                  <a:pt x="238" y="196"/>
                </a:lnTo>
                <a:lnTo>
                  <a:pt x="238" y="204"/>
                </a:lnTo>
                <a:lnTo>
                  <a:pt x="238" y="204"/>
                </a:lnTo>
                <a:lnTo>
                  <a:pt x="220" y="220"/>
                </a:lnTo>
                <a:lnTo>
                  <a:pt x="198" y="236"/>
                </a:lnTo>
                <a:lnTo>
                  <a:pt x="198" y="236"/>
                </a:lnTo>
                <a:lnTo>
                  <a:pt x="188" y="240"/>
                </a:lnTo>
                <a:lnTo>
                  <a:pt x="173" y="246"/>
                </a:lnTo>
                <a:lnTo>
                  <a:pt x="137" y="254"/>
                </a:lnTo>
                <a:lnTo>
                  <a:pt x="84" y="267"/>
                </a:lnTo>
                <a:lnTo>
                  <a:pt x="84" y="267"/>
                </a:lnTo>
                <a:lnTo>
                  <a:pt x="78" y="271"/>
                </a:lnTo>
                <a:lnTo>
                  <a:pt x="70" y="275"/>
                </a:lnTo>
                <a:lnTo>
                  <a:pt x="64" y="283"/>
                </a:lnTo>
                <a:lnTo>
                  <a:pt x="58" y="291"/>
                </a:lnTo>
                <a:lnTo>
                  <a:pt x="58" y="291"/>
                </a:lnTo>
                <a:lnTo>
                  <a:pt x="54" y="313"/>
                </a:lnTo>
                <a:lnTo>
                  <a:pt x="50" y="331"/>
                </a:lnTo>
                <a:lnTo>
                  <a:pt x="50" y="331"/>
                </a:lnTo>
                <a:lnTo>
                  <a:pt x="44" y="360"/>
                </a:lnTo>
                <a:lnTo>
                  <a:pt x="32" y="398"/>
                </a:lnTo>
                <a:lnTo>
                  <a:pt x="32" y="398"/>
                </a:lnTo>
                <a:lnTo>
                  <a:pt x="26" y="420"/>
                </a:lnTo>
                <a:lnTo>
                  <a:pt x="18" y="444"/>
                </a:lnTo>
                <a:lnTo>
                  <a:pt x="10" y="489"/>
                </a:lnTo>
                <a:lnTo>
                  <a:pt x="10" y="489"/>
                </a:lnTo>
                <a:lnTo>
                  <a:pt x="2" y="537"/>
                </a:lnTo>
                <a:lnTo>
                  <a:pt x="0" y="564"/>
                </a:lnTo>
                <a:lnTo>
                  <a:pt x="0" y="574"/>
                </a:lnTo>
                <a:lnTo>
                  <a:pt x="0" y="582"/>
                </a:lnTo>
                <a:lnTo>
                  <a:pt x="0" y="582"/>
                </a:lnTo>
                <a:lnTo>
                  <a:pt x="6" y="592"/>
                </a:lnTo>
                <a:lnTo>
                  <a:pt x="12" y="600"/>
                </a:lnTo>
                <a:lnTo>
                  <a:pt x="26" y="614"/>
                </a:lnTo>
                <a:lnTo>
                  <a:pt x="26" y="614"/>
                </a:lnTo>
                <a:lnTo>
                  <a:pt x="62" y="642"/>
                </a:lnTo>
                <a:lnTo>
                  <a:pt x="82" y="656"/>
                </a:lnTo>
                <a:lnTo>
                  <a:pt x="91" y="665"/>
                </a:lnTo>
                <a:lnTo>
                  <a:pt x="91" y="665"/>
                </a:lnTo>
                <a:lnTo>
                  <a:pt x="91" y="667"/>
                </a:lnTo>
                <a:lnTo>
                  <a:pt x="91" y="671"/>
                </a:lnTo>
                <a:lnTo>
                  <a:pt x="88" y="681"/>
                </a:lnTo>
                <a:lnTo>
                  <a:pt x="88" y="681"/>
                </a:lnTo>
                <a:lnTo>
                  <a:pt x="84" y="701"/>
                </a:lnTo>
                <a:lnTo>
                  <a:pt x="80" y="721"/>
                </a:lnTo>
                <a:lnTo>
                  <a:pt x="80" y="721"/>
                </a:lnTo>
                <a:lnTo>
                  <a:pt x="68" y="844"/>
                </a:lnTo>
                <a:lnTo>
                  <a:pt x="68" y="844"/>
                </a:lnTo>
                <a:lnTo>
                  <a:pt x="64" y="869"/>
                </a:lnTo>
                <a:lnTo>
                  <a:pt x="62" y="885"/>
                </a:lnTo>
                <a:lnTo>
                  <a:pt x="64" y="891"/>
                </a:lnTo>
                <a:lnTo>
                  <a:pt x="66" y="895"/>
                </a:lnTo>
                <a:lnTo>
                  <a:pt x="66" y="895"/>
                </a:lnTo>
                <a:lnTo>
                  <a:pt x="76" y="903"/>
                </a:lnTo>
                <a:lnTo>
                  <a:pt x="80" y="905"/>
                </a:lnTo>
                <a:lnTo>
                  <a:pt x="82" y="909"/>
                </a:lnTo>
                <a:lnTo>
                  <a:pt x="82" y="909"/>
                </a:lnTo>
                <a:lnTo>
                  <a:pt x="86" y="933"/>
                </a:lnTo>
                <a:lnTo>
                  <a:pt x="86" y="933"/>
                </a:lnTo>
                <a:lnTo>
                  <a:pt x="88" y="1004"/>
                </a:lnTo>
                <a:lnTo>
                  <a:pt x="88" y="1056"/>
                </a:lnTo>
                <a:lnTo>
                  <a:pt x="86" y="1091"/>
                </a:lnTo>
                <a:lnTo>
                  <a:pt x="86" y="1091"/>
                </a:lnTo>
                <a:lnTo>
                  <a:pt x="82" y="1141"/>
                </a:lnTo>
                <a:lnTo>
                  <a:pt x="78" y="1161"/>
                </a:lnTo>
                <a:lnTo>
                  <a:pt x="76" y="1172"/>
                </a:lnTo>
                <a:lnTo>
                  <a:pt x="76" y="1172"/>
                </a:lnTo>
                <a:lnTo>
                  <a:pt x="70" y="1192"/>
                </a:lnTo>
                <a:lnTo>
                  <a:pt x="64" y="1232"/>
                </a:lnTo>
                <a:lnTo>
                  <a:pt x="52" y="1297"/>
                </a:lnTo>
                <a:lnTo>
                  <a:pt x="52" y="1297"/>
                </a:lnTo>
                <a:lnTo>
                  <a:pt x="46" y="1376"/>
                </a:lnTo>
                <a:lnTo>
                  <a:pt x="42" y="1426"/>
                </a:lnTo>
                <a:lnTo>
                  <a:pt x="38" y="1454"/>
                </a:lnTo>
                <a:lnTo>
                  <a:pt x="38" y="1454"/>
                </a:lnTo>
                <a:lnTo>
                  <a:pt x="36" y="1465"/>
                </a:lnTo>
                <a:lnTo>
                  <a:pt x="32" y="1487"/>
                </a:lnTo>
                <a:lnTo>
                  <a:pt x="30" y="1507"/>
                </a:lnTo>
                <a:lnTo>
                  <a:pt x="30" y="1517"/>
                </a:lnTo>
                <a:lnTo>
                  <a:pt x="30" y="1523"/>
                </a:lnTo>
                <a:lnTo>
                  <a:pt x="30" y="1523"/>
                </a:lnTo>
                <a:lnTo>
                  <a:pt x="46" y="1570"/>
                </a:lnTo>
                <a:lnTo>
                  <a:pt x="46" y="1570"/>
                </a:lnTo>
                <a:lnTo>
                  <a:pt x="48" y="1578"/>
                </a:lnTo>
                <a:lnTo>
                  <a:pt x="48" y="1586"/>
                </a:lnTo>
                <a:lnTo>
                  <a:pt x="46" y="1594"/>
                </a:lnTo>
                <a:lnTo>
                  <a:pt x="44" y="1598"/>
                </a:lnTo>
                <a:lnTo>
                  <a:pt x="44" y="1598"/>
                </a:lnTo>
                <a:lnTo>
                  <a:pt x="38" y="1606"/>
                </a:lnTo>
                <a:lnTo>
                  <a:pt x="30" y="1616"/>
                </a:lnTo>
                <a:lnTo>
                  <a:pt x="28" y="1622"/>
                </a:lnTo>
                <a:lnTo>
                  <a:pt x="26" y="1628"/>
                </a:lnTo>
                <a:lnTo>
                  <a:pt x="26" y="1632"/>
                </a:lnTo>
                <a:lnTo>
                  <a:pt x="28" y="1638"/>
                </a:lnTo>
                <a:lnTo>
                  <a:pt x="28" y="1638"/>
                </a:lnTo>
                <a:lnTo>
                  <a:pt x="38" y="1646"/>
                </a:lnTo>
                <a:lnTo>
                  <a:pt x="50" y="1654"/>
                </a:lnTo>
                <a:lnTo>
                  <a:pt x="60" y="1658"/>
                </a:lnTo>
                <a:lnTo>
                  <a:pt x="70" y="1660"/>
                </a:lnTo>
                <a:lnTo>
                  <a:pt x="70" y="1660"/>
                </a:lnTo>
                <a:lnTo>
                  <a:pt x="86" y="1660"/>
                </a:lnTo>
                <a:lnTo>
                  <a:pt x="103" y="1656"/>
                </a:lnTo>
                <a:lnTo>
                  <a:pt x="103" y="1656"/>
                </a:lnTo>
                <a:lnTo>
                  <a:pt x="111" y="1654"/>
                </a:lnTo>
                <a:lnTo>
                  <a:pt x="121" y="1650"/>
                </a:lnTo>
                <a:lnTo>
                  <a:pt x="127" y="1644"/>
                </a:lnTo>
                <a:lnTo>
                  <a:pt x="129" y="1642"/>
                </a:lnTo>
                <a:lnTo>
                  <a:pt x="131" y="1638"/>
                </a:lnTo>
                <a:lnTo>
                  <a:pt x="131" y="1638"/>
                </a:lnTo>
                <a:lnTo>
                  <a:pt x="127" y="1616"/>
                </a:lnTo>
                <a:lnTo>
                  <a:pt x="125" y="1606"/>
                </a:lnTo>
                <a:lnTo>
                  <a:pt x="123" y="1598"/>
                </a:lnTo>
                <a:lnTo>
                  <a:pt x="123" y="1598"/>
                </a:lnTo>
                <a:lnTo>
                  <a:pt x="125" y="1590"/>
                </a:lnTo>
                <a:lnTo>
                  <a:pt x="129" y="1582"/>
                </a:lnTo>
                <a:lnTo>
                  <a:pt x="129" y="1582"/>
                </a:lnTo>
                <a:lnTo>
                  <a:pt x="143" y="1563"/>
                </a:lnTo>
                <a:lnTo>
                  <a:pt x="153" y="1547"/>
                </a:lnTo>
                <a:lnTo>
                  <a:pt x="159" y="1531"/>
                </a:lnTo>
                <a:lnTo>
                  <a:pt x="159" y="1531"/>
                </a:lnTo>
                <a:lnTo>
                  <a:pt x="163" y="1503"/>
                </a:lnTo>
                <a:lnTo>
                  <a:pt x="167" y="1465"/>
                </a:lnTo>
                <a:lnTo>
                  <a:pt x="169" y="1428"/>
                </a:lnTo>
                <a:lnTo>
                  <a:pt x="169" y="1396"/>
                </a:lnTo>
                <a:lnTo>
                  <a:pt x="169" y="1396"/>
                </a:lnTo>
                <a:lnTo>
                  <a:pt x="171" y="1337"/>
                </a:lnTo>
                <a:lnTo>
                  <a:pt x="175" y="1275"/>
                </a:lnTo>
                <a:lnTo>
                  <a:pt x="175" y="1275"/>
                </a:lnTo>
                <a:lnTo>
                  <a:pt x="187" y="1198"/>
                </a:lnTo>
                <a:lnTo>
                  <a:pt x="200" y="1121"/>
                </a:lnTo>
                <a:lnTo>
                  <a:pt x="200" y="1121"/>
                </a:lnTo>
                <a:lnTo>
                  <a:pt x="210" y="1071"/>
                </a:lnTo>
                <a:lnTo>
                  <a:pt x="218" y="1018"/>
                </a:lnTo>
                <a:lnTo>
                  <a:pt x="218" y="1018"/>
                </a:lnTo>
                <a:lnTo>
                  <a:pt x="230" y="964"/>
                </a:lnTo>
                <a:lnTo>
                  <a:pt x="236" y="929"/>
                </a:lnTo>
                <a:lnTo>
                  <a:pt x="236" y="929"/>
                </a:lnTo>
                <a:lnTo>
                  <a:pt x="236" y="927"/>
                </a:lnTo>
                <a:lnTo>
                  <a:pt x="238" y="929"/>
                </a:lnTo>
                <a:lnTo>
                  <a:pt x="240" y="939"/>
                </a:lnTo>
                <a:lnTo>
                  <a:pt x="242" y="957"/>
                </a:lnTo>
                <a:lnTo>
                  <a:pt x="242" y="957"/>
                </a:lnTo>
                <a:lnTo>
                  <a:pt x="242" y="1014"/>
                </a:lnTo>
                <a:lnTo>
                  <a:pt x="244" y="1089"/>
                </a:lnTo>
                <a:lnTo>
                  <a:pt x="244" y="1089"/>
                </a:lnTo>
                <a:lnTo>
                  <a:pt x="244" y="1164"/>
                </a:lnTo>
                <a:lnTo>
                  <a:pt x="244" y="1236"/>
                </a:lnTo>
                <a:lnTo>
                  <a:pt x="244" y="1236"/>
                </a:lnTo>
                <a:lnTo>
                  <a:pt x="248" y="1307"/>
                </a:lnTo>
                <a:lnTo>
                  <a:pt x="248" y="1376"/>
                </a:lnTo>
                <a:lnTo>
                  <a:pt x="248" y="1376"/>
                </a:lnTo>
                <a:lnTo>
                  <a:pt x="248" y="1396"/>
                </a:lnTo>
                <a:lnTo>
                  <a:pt x="250" y="1404"/>
                </a:lnTo>
                <a:lnTo>
                  <a:pt x="252" y="1414"/>
                </a:lnTo>
                <a:lnTo>
                  <a:pt x="252" y="1414"/>
                </a:lnTo>
                <a:lnTo>
                  <a:pt x="256" y="1424"/>
                </a:lnTo>
                <a:lnTo>
                  <a:pt x="260" y="1438"/>
                </a:lnTo>
                <a:lnTo>
                  <a:pt x="260" y="1454"/>
                </a:lnTo>
                <a:lnTo>
                  <a:pt x="260" y="1465"/>
                </a:lnTo>
                <a:lnTo>
                  <a:pt x="260" y="1465"/>
                </a:lnTo>
                <a:lnTo>
                  <a:pt x="254" y="1475"/>
                </a:lnTo>
                <a:lnTo>
                  <a:pt x="250" y="1485"/>
                </a:lnTo>
                <a:lnTo>
                  <a:pt x="246" y="1493"/>
                </a:lnTo>
                <a:lnTo>
                  <a:pt x="244" y="1503"/>
                </a:lnTo>
                <a:lnTo>
                  <a:pt x="244" y="1503"/>
                </a:lnTo>
                <a:lnTo>
                  <a:pt x="246" y="1521"/>
                </a:lnTo>
                <a:lnTo>
                  <a:pt x="248" y="1537"/>
                </a:lnTo>
                <a:lnTo>
                  <a:pt x="248" y="1537"/>
                </a:lnTo>
                <a:lnTo>
                  <a:pt x="246" y="1568"/>
                </a:lnTo>
                <a:lnTo>
                  <a:pt x="246" y="1586"/>
                </a:lnTo>
                <a:lnTo>
                  <a:pt x="248" y="1594"/>
                </a:lnTo>
                <a:lnTo>
                  <a:pt x="248" y="1594"/>
                </a:lnTo>
                <a:lnTo>
                  <a:pt x="266" y="1600"/>
                </a:lnTo>
                <a:lnTo>
                  <a:pt x="278" y="1602"/>
                </a:lnTo>
                <a:lnTo>
                  <a:pt x="286" y="1602"/>
                </a:lnTo>
                <a:lnTo>
                  <a:pt x="286" y="1602"/>
                </a:lnTo>
                <a:lnTo>
                  <a:pt x="289" y="1600"/>
                </a:lnTo>
                <a:lnTo>
                  <a:pt x="293" y="1600"/>
                </a:lnTo>
                <a:lnTo>
                  <a:pt x="299" y="1602"/>
                </a:lnTo>
                <a:lnTo>
                  <a:pt x="301" y="1606"/>
                </a:lnTo>
                <a:lnTo>
                  <a:pt x="301" y="1606"/>
                </a:lnTo>
                <a:lnTo>
                  <a:pt x="307" y="1612"/>
                </a:lnTo>
                <a:lnTo>
                  <a:pt x="315" y="1620"/>
                </a:lnTo>
                <a:lnTo>
                  <a:pt x="325" y="1626"/>
                </a:lnTo>
                <a:lnTo>
                  <a:pt x="339" y="1630"/>
                </a:lnTo>
                <a:lnTo>
                  <a:pt x="339" y="1630"/>
                </a:lnTo>
                <a:lnTo>
                  <a:pt x="355" y="1632"/>
                </a:lnTo>
                <a:lnTo>
                  <a:pt x="371" y="1634"/>
                </a:lnTo>
                <a:lnTo>
                  <a:pt x="386" y="1632"/>
                </a:lnTo>
                <a:lnTo>
                  <a:pt x="398" y="1628"/>
                </a:lnTo>
                <a:lnTo>
                  <a:pt x="398" y="1628"/>
                </a:lnTo>
                <a:lnTo>
                  <a:pt x="406" y="1622"/>
                </a:lnTo>
                <a:lnTo>
                  <a:pt x="410" y="1616"/>
                </a:lnTo>
                <a:lnTo>
                  <a:pt x="412" y="1610"/>
                </a:lnTo>
                <a:lnTo>
                  <a:pt x="410" y="1606"/>
                </a:lnTo>
                <a:lnTo>
                  <a:pt x="410" y="1606"/>
                </a:lnTo>
                <a:lnTo>
                  <a:pt x="396" y="1596"/>
                </a:lnTo>
                <a:lnTo>
                  <a:pt x="396" y="1596"/>
                </a:lnTo>
                <a:close/>
              </a:path>
            </a:pathLst>
          </a:custGeom>
          <a:solidFill>
            <a:schemeClr val="bg2">
              <a:lumMod val="10000"/>
            </a:schemeClr>
          </a:solidFill>
          <a:ln w="9525">
            <a:noFill/>
            <a:round/>
          </a:ln>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endParaRPr>
          </a:p>
        </p:txBody>
      </p:sp>
      <p:sp>
        <p:nvSpPr>
          <p:cNvPr id="9" name="Freeform 68">
            <a:extLst>
              <a:ext uri="{FF2B5EF4-FFF2-40B4-BE49-F238E27FC236}">
                <a16:creationId xmlns:a16="http://schemas.microsoft.com/office/drawing/2014/main" id="{1A7E656D-C0DA-49B5-AC95-D63A65EB1CF9}"/>
              </a:ext>
            </a:extLst>
          </p:cNvPr>
          <p:cNvSpPr>
            <a:spLocks noEditPoints="1"/>
          </p:cNvSpPr>
          <p:nvPr/>
        </p:nvSpPr>
        <p:spPr bwMode="auto">
          <a:xfrm flipH="1">
            <a:off x="7140399" y="2182606"/>
            <a:ext cx="462504" cy="1991710"/>
          </a:xfrm>
          <a:custGeom>
            <a:cxnLst>
              <a:cxn ang="0">
                <a:pos x="115" y="75"/>
              </a:cxn>
              <a:cxn ang="0">
                <a:pos x="119" y="69"/>
              </a:cxn>
              <a:cxn ang="0">
                <a:pos x="115" y="72"/>
              </a:cxn>
              <a:cxn ang="0">
                <a:pos x="115" y="66"/>
              </a:cxn>
              <a:cxn ang="0">
                <a:pos x="118" y="66"/>
              </a:cxn>
              <a:cxn ang="0">
                <a:pos x="116" y="63"/>
              </a:cxn>
              <a:cxn ang="0">
                <a:pos x="115" y="60"/>
              </a:cxn>
              <a:cxn ang="0">
                <a:pos x="118" y="49"/>
              </a:cxn>
              <a:cxn ang="0">
                <a:pos x="124" y="45"/>
              </a:cxn>
              <a:cxn ang="0">
                <a:pos x="119" y="47"/>
              </a:cxn>
              <a:cxn ang="0">
                <a:pos x="121" y="25"/>
              </a:cxn>
              <a:cxn ang="0">
                <a:pos x="110" y="3"/>
              </a:cxn>
              <a:cxn ang="0">
                <a:pos x="91" y="0"/>
              </a:cxn>
              <a:cxn ang="0">
                <a:pos x="75" y="6"/>
              </a:cxn>
              <a:cxn ang="0">
                <a:pos x="63" y="19"/>
              </a:cxn>
              <a:cxn ang="0">
                <a:pos x="63" y="39"/>
              </a:cxn>
              <a:cxn ang="0">
                <a:pos x="55" y="41"/>
              </a:cxn>
              <a:cxn ang="0">
                <a:pos x="61" y="44"/>
              </a:cxn>
              <a:cxn ang="0">
                <a:pos x="53" y="44"/>
              </a:cxn>
              <a:cxn ang="0">
                <a:pos x="58" y="47"/>
              </a:cxn>
              <a:cxn ang="0">
                <a:pos x="58" y="55"/>
              </a:cxn>
              <a:cxn ang="0">
                <a:pos x="31" y="58"/>
              </a:cxn>
              <a:cxn ang="0">
                <a:pos x="14" y="85"/>
              </a:cxn>
              <a:cxn ang="0">
                <a:pos x="1" y="120"/>
              </a:cxn>
              <a:cxn ang="0">
                <a:pos x="0" y="134"/>
              </a:cxn>
              <a:cxn ang="0">
                <a:pos x="17" y="148"/>
              </a:cxn>
              <a:cxn ang="0">
                <a:pos x="23" y="157"/>
              </a:cxn>
              <a:cxn ang="0">
                <a:pos x="9" y="192"/>
              </a:cxn>
              <a:cxn ang="0">
                <a:pos x="20" y="201"/>
              </a:cxn>
              <a:cxn ang="0">
                <a:pos x="15" y="271"/>
              </a:cxn>
              <a:cxn ang="0">
                <a:pos x="22" y="313"/>
              </a:cxn>
              <a:cxn ang="0">
                <a:pos x="50" y="365"/>
              </a:cxn>
              <a:cxn ang="0">
                <a:pos x="48" y="409"/>
              </a:cxn>
              <a:cxn ang="0">
                <a:pos x="48" y="428"/>
              </a:cxn>
              <a:cxn ang="0">
                <a:pos x="48" y="444"/>
              </a:cxn>
              <a:cxn ang="0">
                <a:pos x="67" y="444"/>
              </a:cxn>
              <a:cxn ang="0">
                <a:pos x="69" y="427"/>
              </a:cxn>
              <a:cxn ang="0">
                <a:pos x="80" y="413"/>
              </a:cxn>
              <a:cxn ang="0">
                <a:pos x="83" y="433"/>
              </a:cxn>
              <a:cxn ang="0">
                <a:pos x="83" y="446"/>
              </a:cxn>
              <a:cxn ang="0">
                <a:pos x="100" y="420"/>
              </a:cxn>
              <a:cxn ang="0">
                <a:pos x="96" y="397"/>
              </a:cxn>
              <a:cxn ang="0">
                <a:pos x="104" y="387"/>
              </a:cxn>
              <a:cxn ang="0">
                <a:pos x="100" y="383"/>
              </a:cxn>
              <a:cxn ang="0">
                <a:pos x="99" y="375"/>
              </a:cxn>
              <a:cxn ang="0">
                <a:pos x="91" y="367"/>
              </a:cxn>
              <a:cxn ang="0">
                <a:pos x="104" y="241"/>
              </a:cxn>
              <a:cxn ang="0">
                <a:pos x="108" y="214"/>
              </a:cxn>
              <a:cxn ang="0">
                <a:pos x="97" y="167"/>
              </a:cxn>
              <a:cxn ang="0">
                <a:pos x="110" y="157"/>
              </a:cxn>
              <a:cxn ang="0">
                <a:pos x="119" y="149"/>
              </a:cxn>
              <a:cxn ang="0">
                <a:pos x="124" y="91"/>
              </a:cxn>
              <a:cxn ang="0">
                <a:pos x="30" y="127"/>
              </a:cxn>
              <a:cxn ang="0">
                <a:pos x="30" y="118"/>
              </a:cxn>
              <a:cxn ang="0">
                <a:pos x="31" y="126"/>
              </a:cxn>
            </a:cxnLst>
            <a:rect b="b" l="0" r="r" t="0"/>
            <a:pathLst>
              <a:path h="452" w="124">
                <a:moveTo>
                  <a:pt x="124" y="83"/>
                </a:moveTo>
                <a:lnTo>
                  <a:pt x="124" y="83"/>
                </a:lnTo>
                <a:lnTo>
                  <a:pt x="113" y="74"/>
                </a:lnTo>
                <a:lnTo>
                  <a:pt x="113" y="74"/>
                </a:lnTo>
                <a:lnTo>
                  <a:pt x="115" y="75"/>
                </a:lnTo>
                <a:lnTo>
                  <a:pt x="116" y="75"/>
                </a:lnTo>
                <a:lnTo>
                  <a:pt x="118" y="74"/>
                </a:lnTo>
                <a:lnTo>
                  <a:pt x="118" y="74"/>
                </a:lnTo>
                <a:lnTo>
                  <a:pt x="119" y="71"/>
                </a:lnTo>
                <a:lnTo>
                  <a:pt x="119" y="69"/>
                </a:lnTo>
                <a:lnTo>
                  <a:pt x="119" y="68"/>
                </a:lnTo>
                <a:lnTo>
                  <a:pt x="119" y="68"/>
                </a:lnTo>
                <a:lnTo>
                  <a:pt x="119" y="71"/>
                </a:lnTo>
                <a:lnTo>
                  <a:pt x="118" y="72"/>
                </a:lnTo>
                <a:lnTo>
                  <a:pt x="115" y="72"/>
                </a:lnTo>
                <a:lnTo>
                  <a:pt x="115" y="72"/>
                </a:lnTo>
                <a:lnTo>
                  <a:pt x="113" y="71"/>
                </a:lnTo>
                <a:lnTo>
                  <a:pt x="113" y="69"/>
                </a:lnTo>
                <a:lnTo>
                  <a:pt x="115" y="68"/>
                </a:lnTo>
                <a:lnTo>
                  <a:pt x="115" y="66"/>
                </a:lnTo>
                <a:lnTo>
                  <a:pt x="115" y="66"/>
                </a:lnTo>
                <a:lnTo>
                  <a:pt x="115" y="64"/>
                </a:lnTo>
                <a:lnTo>
                  <a:pt x="116" y="66"/>
                </a:lnTo>
                <a:lnTo>
                  <a:pt x="116" y="66"/>
                </a:lnTo>
                <a:lnTo>
                  <a:pt x="118" y="66"/>
                </a:lnTo>
                <a:lnTo>
                  <a:pt x="119" y="66"/>
                </a:lnTo>
                <a:lnTo>
                  <a:pt x="119" y="66"/>
                </a:lnTo>
                <a:lnTo>
                  <a:pt x="118" y="66"/>
                </a:lnTo>
                <a:lnTo>
                  <a:pt x="116" y="66"/>
                </a:lnTo>
                <a:lnTo>
                  <a:pt x="116" y="63"/>
                </a:lnTo>
                <a:lnTo>
                  <a:pt x="116" y="63"/>
                </a:lnTo>
                <a:lnTo>
                  <a:pt x="115" y="61"/>
                </a:lnTo>
                <a:lnTo>
                  <a:pt x="113" y="61"/>
                </a:lnTo>
                <a:lnTo>
                  <a:pt x="113" y="61"/>
                </a:lnTo>
                <a:lnTo>
                  <a:pt x="115" y="60"/>
                </a:lnTo>
                <a:lnTo>
                  <a:pt x="118" y="56"/>
                </a:lnTo>
                <a:lnTo>
                  <a:pt x="118" y="56"/>
                </a:lnTo>
                <a:lnTo>
                  <a:pt x="118" y="50"/>
                </a:lnTo>
                <a:lnTo>
                  <a:pt x="118" y="49"/>
                </a:lnTo>
                <a:lnTo>
                  <a:pt x="118" y="49"/>
                </a:lnTo>
                <a:lnTo>
                  <a:pt x="118" y="49"/>
                </a:lnTo>
                <a:lnTo>
                  <a:pt x="121" y="49"/>
                </a:lnTo>
                <a:lnTo>
                  <a:pt x="121" y="49"/>
                </a:lnTo>
                <a:lnTo>
                  <a:pt x="122" y="47"/>
                </a:lnTo>
                <a:lnTo>
                  <a:pt x="124" y="45"/>
                </a:lnTo>
                <a:lnTo>
                  <a:pt x="124" y="45"/>
                </a:lnTo>
                <a:lnTo>
                  <a:pt x="122" y="45"/>
                </a:lnTo>
                <a:lnTo>
                  <a:pt x="121" y="47"/>
                </a:lnTo>
                <a:lnTo>
                  <a:pt x="121" y="47"/>
                </a:lnTo>
                <a:lnTo>
                  <a:pt x="119" y="47"/>
                </a:lnTo>
                <a:lnTo>
                  <a:pt x="119" y="45"/>
                </a:lnTo>
                <a:lnTo>
                  <a:pt x="121" y="41"/>
                </a:lnTo>
                <a:lnTo>
                  <a:pt x="121" y="41"/>
                </a:lnTo>
                <a:lnTo>
                  <a:pt x="121" y="31"/>
                </a:lnTo>
                <a:lnTo>
                  <a:pt x="121" y="25"/>
                </a:lnTo>
                <a:lnTo>
                  <a:pt x="119" y="16"/>
                </a:lnTo>
                <a:lnTo>
                  <a:pt x="119" y="16"/>
                </a:lnTo>
                <a:lnTo>
                  <a:pt x="115" y="6"/>
                </a:lnTo>
                <a:lnTo>
                  <a:pt x="113" y="5"/>
                </a:lnTo>
                <a:lnTo>
                  <a:pt x="110" y="3"/>
                </a:lnTo>
                <a:lnTo>
                  <a:pt x="110" y="3"/>
                </a:lnTo>
                <a:lnTo>
                  <a:pt x="104" y="1"/>
                </a:lnTo>
                <a:lnTo>
                  <a:pt x="99" y="1"/>
                </a:lnTo>
                <a:lnTo>
                  <a:pt x="99" y="1"/>
                </a:lnTo>
                <a:lnTo>
                  <a:pt x="91" y="0"/>
                </a:lnTo>
                <a:lnTo>
                  <a:pt x="85" y="0"/>
                </a:lnTo>
                <a:lnTo>
                  <a:pt x="85" y="0"/>
                </a:lnTo>
                <a:lnTo>
                  <a:pt x="81" y="0"/>
                </a:lnTo>
                <a:lnTo>
                  <a:pt x="78" y="1"/>
                </a:lnTo>
                <a:lnTo>
                  <a:pt x="75" y="6"/>
                </a:lnTo>
                <a:lnTo>
                  <a:pt x="75" y="6"/>
                </a:lnTo>
                <a:lnTo>
                  <a:pt x="70" y="12"/>
                </a:lnTo>
                <a:lnTo>
                  <a:pt x="66" y="17"/>
                </a:lnTo>
                <a:lnTo>
                  <a:pt x="66" y="17"/>
                </a:lnTo>
                <a:lnTo>
                  <a:pt x="63" y="19"/>
                </a:lnTo>
                <a:lnTo>
                  <a:pt x="61" y="22"/>
                </a:lnTo>
                <a:lnTo>
                  <a:pt x="61" y="28"/>
                </a:lnTo>
                <a:lnTo>
                  <a:pt x="61" y="28"/>
                </a:lnTo>
                <a:lnTo>
                  <a:pt x="63" y="33"/>
                </a:lnTo>
                <a:lnTo>
                  <a:pt x="63" y="39"/>
                </a:lnTo>
                <a:lnTo>
                  <a:pt x="63" y="39"/>
                </a:lnTo>
                <a:lnTo>
                  <a:pt x="61" y="41"/>
                </a:lnTo>
                <a:lnTo>
                  <a:pt x="58" y="42"/>
                </a:lnTo>
                <a:lnTo>
                  <a:pt x="55" y="41"/>
                </a:lnTo>
                <a:lnTo>
                  <a:pt x="55" y="41"/>
                </a:lnTo>
                <a:lnTo>
                  <a:pt x="56" y="42"/>
                </a:lnTo>
                <a:lnTo>
                  <a:pt x="59" y="42"/>
                </a:lnTo>
                <a:lnTo>
                  <a:pt x="59" y="42"/>
                </a:lnTo>
                <a:lnTo>
                  <a:pt x="61" y="42"/>
                </a:lnTo>
                <a:lnTo>
                  <a:pt x="61" y="44"/>
                </a:lnTo>
                <a:lnTo>
                  <a:pt x="59" y="45"/>
                </a:lnTo>
                <a:lnTo>
                  <a:pt x="58" y="45"/>
                </a:lnTo>
                <a:lnTo>
                  <a:pt x="58" y="45"/>
                </a:lnTo>
                <a:lnTo>
                  <a:pt x="55" y="44"/>
                </a:lnTo>
                <a:lnTo>
                  <a:pt x="53" y="44"/>
                </a:lnTo>
                <a:lnTo>
                  <a:pt x="53" y="44"/>
                </a:lnTo>
                <a:lnTo>
                  <a:pt x="55" y="45"/>
                </a:lnTo>
                <a:lnTo>
                  <a:pt x="55" y="45"/>
                </a:lnTo>
                <a:lnTo>
                  <a:pt x="58" y="47"/>
                </a:lnTo>
                <a:lnTo>
                  <a:pt x="58" y="47"/>
                </a:lnTo>
                <a:lnTo>
                  <a:pt x="59" y="47"/>
                </a:lnTo>
                <a:lnTo>
                  <a:pt x="59" y="49"/>
                </a:lnTo>
                <a:lnTo>
                  <a:pt x="59" y="49"/>
                </a:lnTo>
                <a:lnTo>
                  <a:pt x="58" y="52"/>
                </a:lnTo>
                <a:lnTo>
                  <a:pt x="58" y="55"/>
                </a:lnTo>
                <a:lnTo>
                  <a:pt x="58" y="55"/>
                </a:lnTo>
                <a:lnTo>
                  <a:pt x="48" y="56"/>
                </a:lnTo>
                <a:lnTo>
                  <a:pt x="48" y="56"/>
                </a:lnTo>
                <a:lnTo>
                  <a:pt x="31" y="58"/>
                </a:lnTo>
                <a:lnTo>
                  <a:pt x="31" y="58"/>
                </a:lnTo>
                <a:lnTo>
                  <a:pt x="28" y="58"/>
                </a:lnTo>
                <a:lnTo>
                  <a:pt x="26" y="60"/>
                </a:lnTo>
                <a:lnTo>
                  <a:pt x="26" y="60"/>
                </a:lnTo>
                <a:lnTo>
                  <a:pt x="18" y="74"/>
                </a:lnTo>
                <a:lnTo>
                  <a:pt x="14" y="85"/>
                </a:lnTo>
                <a:lnTo>
                  <a:pt x="11" y="94"/>
                </a:lnTo>
                <a:lnTo>
                  <a:pt x="11" y="94"/>
                </a:lnTo>
                <a:lnTo>
                  <a:pt x="6" y="110"/>
                </a:lnTo>
                <a:lnTo>
                  <a:pt x="1" y="120"/>
                </a:lnTo>
                <a:lnTo>
                  <a:pt x="1" y="120"/>
                </a:lnTo>
                <a:lnTo>
                  <a:pt x="0" y="124"/>
                </a:lnTo>
                <a:lnTo>
                  <a:pt x="0" y="129"/>
                </a:lnTo>
                <a:lnTo>
                  <a:pt x="0" y="129"/>
                </a:lnTo>
                <a:lnTo>
                  <a:pt x="0" y="131"/>
                </a:lnTo>
                <a:lnTo>
                  <a:pt x="0" y="134"/>
                </a:lnTo>
                <a:lnTo>
                  <a:pt x="3" y="137"/>
                </a:lnTo>
                <a:lnTo>
                  <a:pt x="3" y="137"/>
                </a:lnTo>
                <a:lnTo>
                  <a:pt x="9" y="142"/>
                </a:lnTo>
                <a:lnTo>
                  <a:pt x="17" y="148"/>
                </a:lnTo>
                <a:lnTo>
                  <a:pt x="17" y="148"/>
                </a:lnTo>
                <a:lnTo>
                  <a:pt x="23" y="153"/>
                </a:lnTo>
                <a:lnTo>
                  <a:pt x="25" y="154"/>
                </a:lnTo>
                <a:lnTo>
                  <a:pt x="20" y="157"/>
                </a:lnTo>
                <a:lnTo>
                  <a:pt x="23" y="157"/>
                </a:lnTo>
                <a:lnTo>
                  <a:pt x="23" y="157"/>
                </a:lnTo>
                <a:lnTo>
                  <a:pt x="20" y="162"/>
                </a:lnTo>
                <a:lnTo>
                  <a:pt x="14" y="176"/>
                </a:lnTo>
                <a:lnTo>
                  <a:pt x="14" y="176"/>
                </a:lnTo>
                <a:lnTo>
                  <a:pt x="9" y="192"/>
                </a:lnTo>
                <a:lnTo>
                  <a:pt x="9" y="192"/>
                </a:lnTo>
                <a:lnTo>
                  <a:pt x="14" y="197"/>
                </a:lnTo>
                <a:lnTo>
                  <a:pt x="14" y="197"/>
                </a:lnTo>
                <a:lnTo>
                  <a:pt x="18" y="200"/>
                </a:lnTo>
                <a:lnTo>
                  <a:pt x="20" y="201"/>
                </a:lnTo>
                <a:lnTo>
                  <a:pt x="20" y="201"/>
                </a:lnTo>
                <a:lnTo>
                  <a:pt x="15" y="217"/>
                </a:lnTo>
                <a:lnTo>
                  <a:pt x="12" y="242"/>
                </a:lnTo>
                <a:lnTo>
                  <a:pt x="12" y="242"/>
                </a:lnTo>
                <a:lnTo>
                  <a:pt x="12" y="255"/>
                </a:lnTo>
                <a:lnTo>
                  <a:pt x="15" y="271"/>
                </a:lnTo>
                <a:lnTo>
                  <a:pt x="18" y="294"/>
                </a:lnTo>
                <a:lnTo>
                  <a:pt x="18" y="294"/>
                </a:lnTo>
                <a:lnTo>
                  <a:pt x="18" y="305"/>
                </a:lnTo>
                <a:lnTo>
                  <a:pt x="20" y="310"/>
                </a:lnTo>
                <a:lnTo>
                  <a:pt x="22" y="313"/>
                </a:lnTo>
                <a:lnTo>
                  <a:pt x="22" y="313"/>
                </a:lnTo>
                <a:lnTo>
                  <a:pt x="39" y="346"/>
                </a:lnTo>
                <a:lnTo>
                  <a:pt x="39" y="346"/>
                </a:lnTo>
                <a:lnTo>
                  <a:pt x="50" y="365"/>
                </a:lnTo>
                <a:lnTo>
                  <a:pt x="50" y="365"/>
                </a:lnTo>
                <a:lnTo>
                  <a:pt x="48" y="389"/>
                </a:lnTo>
                <a:lnTo>
                  <a:pt x="48" y="389"/>
                </a:lnTo>
                <a:lnTo>
                  <a:pt x="48" y="400"/>
                </a:lnTo>
                <a:lnTo>
                  <a:pt x="48" y="409"/>
                </a:lnTo>
                <a:lnTo>
                  <a:pt x="48" y="409"/>
                </a:lnTo>
                <a:lnTo>
                  <a:pt x="47" y="417"/>
                </a:lnTo>
                <a:lnTo>
                  <a:pt x="48" y="417"/>
                </a:lnTo>
                <a:lnTo>
                  <a:pt x="48" y="417"/>
                </a:lnTo>
                <a:lnTo>
                  <a:pt x="48" y="420"/>
                </a:lnTo>
                <a:lnTo>
                  <a:pt x="48" y="428"/>
                </a:lnTo>
                <a:lnTo>
                  <a:pt x="48" y="428"/>
                </a:lnTo>
                <a:lnTo>
                  <a:pt x="47" y="438"/>
                </a:lnTo>
                <a:lnTo>
                  <a:pt x="47" y="441"/>
                </a:lnTo>
                <a:lnTo>
                  <a:pt x="48" y="444"/>
                </a:lnTo>
                <a:lnTo>
                  <a:pt x="48" y="444"/>
                </a:lnTo>
                <a:lnTo>
                  <a:pt x="53" y="449"/>
                </a:lnTo>
                <a:lnTo>
                  <a:pt x="56" y="452"/>
                </a:lnTo>
                <a:lnTo>
                  <a:pt x="56" y="452"/>
                </a:lnTo>
                <a:lnTo>
                  <a:pt x="64" y="449"/>
                </a:lnTo>
                <a:lnTo>
                  <a:pt x="67" y="444"/>
                </a:lnTo>
                <a:lnTo>
                  <a:pt x="70" y="441"/>
                </a:lnTo>
                <a:lnTo>
                  <a:pt x="70" y="441"/>
                </a:lnTo>
                <a:lnTo>
                  <a:pt x="70" y="433"/>
                </a:lnTo>
                <a:lnTo>
                  <a:pt x="69" y="427"/>
                </a:lnTo>
                <a:lnTo>
                  <a:pt x="69" y="427"/>
                </a:lnTo>
                <a:lnTo>
                  <a:pt x="70" y="416"/>
                </a:lnTo>
                <a:lnTo>
                  <a:pt x="70" y="416"/>
                </a:lnTo>
                <a:lnTo>
                  <a:pt x="77" y="414"/>
                </a:lnTo>
                <a:lnTo>
                  <a:pt x="77" y="414"/>
                </a:lnTo>
                <a:lnTo>
                  <a:pt x="80" y="413"/>
                </a:lnTo>
                <a:lnTo>
                  <a:pt x="80" y="413"/>
                </a:lnTo>
                <a:lnTo>
                  <a:pt x="81" y="417"/>
                </a:lnTo>
                <a:lnTo>
                  <a:pt x="83" y="425"/>
                </a:lnTo>
                <a:lnTo>
                  <a:pt x="83" y="425"/>
                </a:lnTo>
                <a:lnTo>
                  <a:pt x="83" y="433"/>
                </a:lnTo>
                <a:lnTo>
                  <a:pt x="81" y="441"/>
                </a:lnTo>
                <a:lnTo>
                  <a:pt x="81" y="441"/>
                </a:lnTo>
                <a:lnTo>
                  <a:pt x="81" y="444"/>
                </a:lnTo>
                <a:lnTo>
                  <a:pt x="81" y="446"/>
                </a:lnTo>
                <a:lnTo>
                  <a:pt x="83" y="446"/>
                </a:lnTo>
                <a:lnTo>
                  <a:pt x="85" y="444"/>
                </a:lnTo>
                <a:lnTo>
                  <a:pt x="85" y="444"/>
                </a:lnTo>
                <a:lnTo>
                  <a:pt x="94" y="435"/>
                </a:lnTo>
                <a:lnTo>
                  <a:pt x="99" y="427"/>
                </a:lnTo>
                <a:lnTo>
                  <a:pt x="100" y="420"/>
                </a:lnTo>
                <a:lnTo>
                  <a:pt x="100" y="420"/>
                </a:lnTo>
                <a:lnTo>
                  <a:pt x="99" y="413"/>
                </a:lnTo>
                <a:lnTo>
                  <a:pt x="97" y="408"/>
                </a:lnTo>
                <a:lnTo>
                  <a:pt x="97" y="408"/>
                </a:lnTo>
                <a:lnTo>
                  <a:pt x="96" y="397"/>
                </a:lnTo>
                <a:lnTo>
                  <a:pt x="97" y="392"/>
                </a:lnTo>
                <a:lnTo>
                  <a:pt x="97" y="389"/>
                </a:lnTo>
                <a:lnTo>
                  <a:pt x="97" y="389"/>
                </a:lnTo>
                <a:lnTo>
                  <a:pt x="104" y="392"/>
                </a:lnTo>
                <a:lnTo>
                  <a:pt x="104" y="387"/>
                </a:lnTo>
                <a:lnTo>
                  <a:pt x="104" y="387"/>
                </a:lnTo>
                <a:lnTo>
                  <a:pt x="102" y="386"/>
                </a:lnTo>
                <a:lnTo>
                  <a:pt x="100" y="384"/>
                </a:lnTo>
                <a:lnTo>
                  <a:pt x="100" y="383"/>
                </a:lnTo>
                <a:lnTo>
                  <a:pt x="100" y="383"/>
                </a:lnTo>
                <a:lnTo>
                  <a:pt x="99" y="379"/>
                </a:lnTo>
                <a:lnTo>
                  <a:pt x="97" y="378"/>
                </a:lnTo>
                <a:lnTo>
                  <a:pt x="97" y="378"/>
                </a:lnTo>
                <a:lnTo>
                  <a:pt x="97" y="376"/>
                </a:lnTo>
                <a:lnTo>
                  <a:pt x="99" y="375"/>
                </a:lnTo>
                <a:lnTo>
                  <a:pt x="99" y="375"/>
                </a:lnTo>
                <a:lnTo>
                  <a:pt x="94" y="372"/>
                </a:lnTo>
                <a:lnTo>
                  <a:pt x="91" y="368"/>
                </a:lnTo>
                <a:lnTo>
                  <a:pt x="91" y="367"/>
                </a:lnTo>
                <a:lnTo>
                  <a:pt x="91" y="367"/>
                </a:lnTo>
                <a:lnTo>
                  <a:pt x="93" y="340"/>
                </a:lnTo>
                <a:lnTo>
                  <a:pt x="96" y="298"/>
                </a:lnTo>
                <a:lnTo>
                  <a:pt x="96" y="298"/>
                </a:lnTo>
                <a:lnTo>
                  <a:pt x="99" y="264"/>
                </a:lnTo>
                <a:lnTo>
                  <a:pt x="104" y="241"/>
                </a:lnTo>
                <a:lnTo>
                  <a:pt x="104" y="241"/>
                </a:lnTo>
                <a:lnTo>
                  <a:pt x="105" y="225"/>
                </a:lnTo>
                <a:lnTo>
                  <a:pt x="105" y="217"/>
                </a:lnTo>
                <a:lnTo>
                  <a:pt x="108" y="214"/>
                </a:lnTo>
                <a:lnTo>
                  <a:pt x="108" y="214"/>
                </a:lnTo>
                <a:lnTo>
                  <a:pt x="105" y="205"/>
                </a:lnTo>
                <a:lnTo>
                  <a:pt x="100" y="187"/>
                </a:lnTo>
                <a:lnTo>
                  <a:pt x="100" y="187"/>
                </a:lnTo>
                <a:lnTo>
                  <a:pt x="97" y="167"/>
                </a:lnTo>
                <a:lnTo>
                  <a:pt x="97" y="167"/>
                </a:lnTo>
                <a:lnTo>
                  <a:pt x="100" y="165"/>
                </a:lnTo>
                <a:lnTo>
                  <a:pt x="105" y="160"/>
                </a:lnTo>
                <a:lnTo>
                  <a:pt x="105" y="160"/>
                </a:lnTo>
                <a:lnTo>
                  <a:pt x="107" y="159"/>
                </a:lnTo>
                <a:lnTo>
                  <a:pt x="110" y="157"/>
                </a:lnTo>
                <a:lnTo>
                  <a:pt x="110" y="157"/>
                </a:lnTo>
                <a:lnTo>
                  <a:pt x="115" y="156"/>
                </a:lnTo>
                <a:lnTo>
                  <a:pt x="118" y="154"/>
                </a:lnTo>
                <a:lnTo>
                  <a:pt x="119" y="149"/>
                </a:lnTo>
                <a:lnTo>
                  <a:pt x="119" y="149"/>
                </a:lnTo>
                <a:lnTo>
                  <a:pt x="122" y="132"/>
                </a:lnTo>
                <a:lnTo>
                  <a:pt x="124" y="121"/>
                </a:lnTo>
                <a:lnTo>
                  <a:pt x="124" y="108"/>
                </a:lnTo>
                <a:lnTo>
                  <a:pt x="124" y="108"/>
                </a:lnTo>
                <a:lnTo>
                  <a:pt x="124" y="91"/>
                </a:lnTo>
                <a:lnTo>
                  <a:pt x="124" y="86"/>
                </a:lnTo>
                <a:lnTo>
                  <a:pt x="124" y="83"/>
                </a:lnTo>
                <a:lnTo>
                  <a:pt x="124" y="83"/>
                </a:lnTo>
                <a:close/>
                <a:moveTo>
                  <a:pt x="30" y="127"/>
                </a:moveTo>
                <a:lnTo>
                  <a:pt x="30" y="127"/>
                </a:lnTo>
                <a:lnTo>
                  <a:pt x="25" y="126"/>
                </a:lnTo>
                <a:lnTo>
                  <a:pt x="25" y="126"/>
                </a:lnTo>
                <a:lnTo>
                  <a:pt x="26" y="123"/>
                </a:lnTo>
                <a:lnTo>
                  <a:pt x="30" y="118"/>
                </a:lnTo>
                <a:lnTo>
                  <a:pt x="30" y="118"/>
                </a:lnTo>
                <a:lnTo>
                  <a:pt x="30" y="105"/>
                </a:lnTo>
                <a:lnTo>
                  <a:pt x="30" y="105"/>
                </a:lnTo>
                <a:lnTo>
                  <a:pt x="31" y="121"/>
                </a:lnTo>
                <a:lnTo>
                  <a:pt x="31" y="121"/>
                </a:lnTo>
                <a:lnTo>
                  <a:pt x="31" y="126"/>
                </a:lnTo>
                <a:lnTo>
                  <a:pt x="31" y="127"/>
                </a:lnTo>
                <a:lnTo>
                  <a:pt x="30" y="127"/>
                </a:lnTo>
                <a:lnTo>
                  <a:pt x="30" y="127"/>
                </a:lnTo>
                <a:close/>
              </a:path>
            </a:pathLst>
          </a:custGeom>
          <a:solidFill>
            <a:schemeClr val="bg1">
              <a:lumMod val="50000"/>
            </a:schemeClr>
          </a:solidFill>
          <a:ln w="9525">
            <a:noFill/>
            <a:round/>
          </a:ln>
        </p:spPr>
        <p:txBody>
          <a:bodyPr anchor="t" anchorCtr="0" bIns="45720" compatLnSpc="1" lIns="91440" numCol="1" rIns="91440" tIns="45720" vert="horz" wrap="square">
            <a:prstTxWarp prst="textNoShape">
              <a:avLst/>
            </a:prstTxWarp>
          </a:bodyPr>
          <a:lstStyle/>
          <a:p>
            <a:endParaRPr altLang="en-US" lang="zh-CN"/>
          </a:p>
        </p:txBody>
      </p:sp>
      <p:sp>
        <p:nvSpPr>
          <p:cNvPr id="10" name="Rectangle 24">
            <a:extLst>
              <a:ext uri="{FF2B5EF4-FFF2-40B4-BE49-F238E27FC236}">
                <a16:creationId xmlns:a16="http://schemas.microsoft.com/office/drawing/2014/main" id="{8EAF6DE4-B028-42E2-ADB4-99191171A327}"/>
              </a:ext>
            </a:extLst>
          </p:cNvPr>
          <p:cNvSpPr>
            <a:spLocks noChangeArrowheads="1"/>
          </p:cNvSpPr>
          <p:nvPr/>
        </p:nvSpPr>
        <p:spPr bwMode="auto">
          <a:xfrm>
            <a:off x="1216160" y="4667989"/>
            <a:ext cx="1560709"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1500">
                <a:solidFill>
                  <a:schemeClr val="bg2">
                    <a:lumMod val="25000"/>
                  </a:schemeClr>
                </a:solidFill>
                <a:latin charset="-122" panose="020b0503020204020204" pitchFamily="34" typeface="微软雅黑"/>
                <a:ea charset="-122" panose="020b0503020204020204" pitchFamily="34" typeface="微软雅黑"/>
              </a:rPr>
              <a:t>单击填加标题</a:t>
            </a:r>
          </a:p>
        </p:txBody>
      </p:sp>
      <p:sp>
        <p:nvSpPr>
          <p:cNvPr id="17" name="文本框 16">
            <a:extLst>
              <a:ext uri="{FF2B5EF4-FFF2-40B4-BE49-F238E27FC236}">
                <a16:creationId xmlns:a16="http://schemas.microsoft.com/office/drawing/2014/main" id="{AC28DFF4-6497-44A2-BB78-96106C3509F3}"/>
              </a:ext>
            </a:extLst>
          </p:cNvPr>
          <p:cNvSpPr txBox="1"/>
          <p:nvPr/>
        </p:nvSpPr>
        <p:spPr>
          <a:xfrm>
            <a:off x="774679" y="4969346"/>
            <a:ext cx="2443670" cy="533400"/>
          </a:xfrm>
          <a:prstGeom prst="rect">
            <a:avLst/>
          </a:prstGeom>
          <a:noFill/>
        </p:spPr>
        <p:txBody>
          <a:bodyPr rtlCol="0" wrap="square">
            <a:spAutoFit/>
          </a:bodyPr>
          <a:lstStyle/>
          <a:p>
            <a:pPr algn="ctr">
              <a:spcBef>
                <a:spcPts val="600"/>
              </a:spcBef>
            </a:pPr>
            <a:r>
              <a:rPr altLang="en-US" lang="zh-CN" sz="1200">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200">
                <a:latin charset="-122" panose="020b0503020204020204" pitchFamily="34" typeface="微软雅黑"/>
                <a:ea charset="-122" panose="020b0503020204020204" pitchFamily="34" typeface="微软雅黑"/>
                <a:cs charset="-122" typeface="Hiragino Sans GB W3"/>
              </a:rPr>
              <a:t>输入替换内容编辑文字</a:t>
            </a:r>
          </a:p>
        </p:txBody>
      </p:sp>
      <p:sp>
        <p:nvSpPr>
          <p:cNvPr id="18" name="Freeform 98">
            <a:extLst>
              <a:ext uri="{FF2B5EF4-FFF2-40B4-BE49-F238E27FC236}">
                <a16:creationId xmlns:a16="http://schemas.microsoft.com/office/drawing/2014/main" id="{44FD1046-D3C9-4E12-8D0E-99CBC1E70897}"/>
              </a:ext>
            </a:extLst>
          </p:cNvPr>
          <p:cNvSpPr/>
          <p:nvPr/>
        </p:nvSpPr>
        <p:spPr bwMode="auto">
          <a:xfrm flipH="1">
            <a:off x="9601168" y="2207652"/>
            <a:ext cx="573227" cy="1884269"/>
          </a:xfrm>
          <a:custGeom>
            <a:cxnLst>
              <a:cxn ang="0">
                <a:pos x="353" y="1551"/>
              </a:cxn>
              <a:cxn ang="0">
                <a:pos x="369" y="1499"/>
              </a:cxn>
              <a:cxn ang="0">
                <a:pos x="345" y="1452"/>
              </a:cxn>
              <a:cxn ang="0">
                <a:pos x="365" y="1307"/>
              </a:cxn>
              <a:cxn ang="0">
                <a:pos x="406" y="964"/>
              </a:cxn>
              <a:cxn ang="0">
                <a:pos x="458" y="899"/>
              </a:cxn>
              <a:cxn ang="0">
                <a:pos x="476" y="812"/>
              </a:cxn>
              <a:cxn ang="0">
                <a:pos x="480" y="772"/>
              </a:cxn>
              <a:cxn ang="0">
                <a:pos x="497" y="673"/>
              </a:cxn>
              <a:cxn ang="0">
                <a:pos x="499" y="578"/>
              </a:cxn>
              <a:cxn ang="0">
                <a:pos x="484" y="483"/>
              </a:cxn>
              <a:cxn ang="0">
                <a:pos x="472" y="325"/>
              </a:cxn>
              <a:cxn ang="0">
                <a:pos x="363" y="259"/>
              </a:cxn>
              <a:cxn ang="0">
                <a:pos x="343" y="224"/>
              </a:cxn>
              <a:cxn ang="0">
                <a:pos x="363" y="178"/>
              </a:cxn>
              <a:cxn ang="0">
                <a:pos x="383" y="131"/>
              </a:cxn>
              <a:cxn ang="0">
                <a:pos x="379" y="117"/>
              </a:cxn>
              <a:cxn ang="0">
                <a:pos x="379" y="97"/>
              </a:cxn>
              <a:cxn ang="0">
                <a:pos x="363" y="24"/>
              </a:cxn>
              <a:cxn ang="0">
                <a:pos x="295" y="0"/>
              </a:cxn>
              <a:cxn ang="0">
                <a:pos x="244" y="30"/>
              </a:cxn>
              <a:cxn ang="0">
                <a:pos x="234" y="109"/>
              </a:cxn>
              <a:cxn ang="0">
                <a:pos x="218" y="109"/>
              </a:cxn>
              <a:cxn ang="0">
                <a:pos x="228" y="164"/>
              </a:cxn>
              <a:cxn ang="0">
                <a:pos x="238" y="184"/>
              </a:cxn>
              <a:cxn ang="0">
                <a:pos x="198" y="236"/>
              </a:cxn>
              <a:cxn ang="0">
                <a:pos x="78" y="271"/>
              </a:cxn>
              <a:cxn ang="0">
                <a:pos x="50" y="331"/>
              </a:cxn>
              <a:cxn ang="0">
                <a:pos x="18" y="444"/>
              </a:cxn>
              <a:cxn ang="0">
                <a:pos x="0" y="582"/>
              </a:cxn>
              <a:cxn ang="0">
                <a:pos x="62" y="642"/>
              </a:cxn>
              <a:cxn ang="0">
                <a:pos x="88" y="681"/>
              </a:cxn>
              <a:cxn ang="0">
                <a:pos x="68" y="844"/>
              </a:cxn>
              <a:cxn ang="0">
                <a:pos x="76" y="903"/>
              </a:cxn>
              <a:cxn ang="0">
                <a:pos x="88" y="1004"/>
              </a:cxn>
              <a:cxn ang="0">
                <a:pos x="76" y="1172"/>
              </a:cxn>
              <a:cxn ang="0">
                <a:pos x="46" y="1376"/>
              </a:cxn>
              <a:cxn ang="0">
                <a:pos x="30" y="1507"/>
              </a:cxn>
              <a:cxn ang="0">
                <a:pos x="48" y="1578"/>
              </a:cxn>
              <a:cxn ang="0">
                <a:pos x="30" y="1616"/>
              </a:cxn>
              <a:cxn ang="0">
                <a:pos x="38" y="1646"/>
              </a:cxn>
              <a:cxn ang="0">
                <a:pos x="103" y="1656"/>
              </a:cxn>
              <a:cxn ang="0">
                <a:pos x="131" y="1638"/>
              </a:cxn>
              <a:cxn ang="0">
                <a:pos x="125" y="1590"/>
              </a:cxn>
              <a:cxn ang="0">
                <a:pos x="159" y="1531"/>
              </a:cxn>
              <a:cxn ang="0">
                <a:pos x="171" y="1337"/>
              </a:cxn>
              <a:cxn ang="0">
                <a:pos x="210" y="1071"/>
              </a:cxn>
              <a:cxn ang="0">
                <a:pos x="236" y="927"/>
              </a:cxn>
              <a:cxn ang="0">
                <a:pos x="244" y="1089"/>
              </a:cxn>
              <a:cxn ang="0">
                <a:pos x="248" y="1376"/>
              </a:cxn>
              <a:cxn ang="0">
                <a:pos x="256" y="1424"/>
              </a:cxn>
              <a:cxn ang="0">
                <a:pos x="250" y="1485"/>
              </a:cxn>
              <a:cxn ang="0">
                <a:pos x="248" y="1537"/>
              </a:cxn>
              <a:cxn ang="0">
                <a:pos x="278" y="1602"/>
              </a:cxn>
              <a:cxn ang="0">
                <a:pos x="301" y="1606"/>
              </a:cxn>
              <a:cxn ang="0">
                <a:pos x="339" y="1630"/>
              </a:cxn>
              <a:cxn ang="0">
                <a:pos x="406" y="1622"/>
              </a:cxn>
              <a:cxn ang="0">
                <a:pos x="396" y="1596"/>
              </a:cxn>
            </a:cxnLst>
            <a:rect b="b" l="0" r="r" t="0"/>
            <a:pathLst>
              <a:path h="1660" w="505">
                <a:moveTo>
                  <a:pt x="396" y="1596"/>
                </a:moveTo>
                <a:lnTo>
                  <a:pt x="396" y="1596"/>
                </a:lnTo>
                <a:lnTo>
                  <a:pt x="388" y="1588"/>
                </a:lnTo>
                <a:lnTo>
                  <a:pt x="373" y="1574"/>
                </a:lnTo>
                <a:lnTo>
                  <a:pt x="357" y="1559"/>
                </a:lnTo>
                <a:lnTo>
                  <a:pt x="353" y="1551"/>
                </a:lnTo>
                <a:lnTo>
                  <a:pt x="353" y="1545"/>
                </a:lnTo>
                <a:lnTo>
                  <a:pt x="353" y="1545"/>
                </a:lnTo>
                <a:lnTo>
                  <a:pt x="359" y="1531"/>
                </a:lnTo>
                <a:lnTo>
                  <a:pt x="365" y="1515"/>
                </a:lnTo>
                <a:lnTo>
                  <a:pt x="367" y="1507"/>
                </a:lnTo>
                <a:lnTo>
                  <a:pt x="369" y="1499"/>
                </a:lnTo>
                <a:lnTo>
                  <a:pt x="367" y="1491"/>
                </a:lnTo>
                <a:lnTo>
                  <a:pt x="365" y="1485"/>
                </a:lnTo>
                <a:lnTo>
                  <a:pt x="365" y="1485"/>
                </a:lnTo>
                <a:lnTo>
                  <a:pt x="355" y="1471"/>
                </a:lnTo>
                <a:lnTo>
                  <a:pt x="347" y="1460"/>
                </a:lnTo>
                <a:lnTo>
                  <a:pt x="345" y="1452"/>
                </a:lnTo>
                <a:lnTo>
                  <a:pt x="343" y="1444"/>
                </a:lnTo>
                <a:lnTo>
                  <a:pt x="343" y="1434"/>
                </a:lnTo>
                <a:lnTo>
                  <a:pt x="343" y="1424"/>
                </a:lnTo>
                <a:lnTo>
                  <a:pt x="343" y="1424"/>
                </a:lnTo>
                <a:lnTo>
                  <a:pt x="353" y="1380"/>
                </a:lnTo>
                <a:lnTo>
                  <a:pt x="365" y="1307"/>
                </a:lnTo>
                <a:lnTo>
                  <a:pt x="377" y="1222"/>
                </a:lnTo>
                <a:lnTo>
                  <a:pt x="386" y="1147"/>
                </a:lnTo>
                <a:lnTo>
                  <a:pt x="386" y="1147"/>
                </a:lnTo>
                <a:lnTo>
                  <a:pt x="394" y="1040"/>
                </a:lnTo>
                <a:lnTo>
                  <a:pt x="400" y="998"/>
                </a:lnTo>
                <a:lnTo>
                  <a:pt x="406" y="964"/>
                </a:lnTo>
                <a:lnTo>
                  <a:pt x="406" y="964"/>
                </a:lnTo>
                <a:lnTo>
                  <a:pt x="428" y="883"/>
                </a:lnTo>
                <a:lnTo>
                  <a:pt x="428" y="883"/>
                </a:lnTo>
                <a:lnTo>
                  <a:pt x="442" y="893"/>
                </a:lnTo>
                <a:lnTo>
                  <a:pt x="454" y="899"/>
                </a:lnTo>
                <a:lnTo>
                  <a:pt x="458" y="899"/>
                </a:lnTo>
                <a:lnTo>
                  <a:pt x="462" y="897"/>
                </a:lnTo>
                <a:lnTo>
                  <a:pt x="462" y="897"/>
                </a:lnTo>
                <a:lnTo>
                  <a:pt x="466" y="883"/>
                </a:lnTo>
                <a:lnTo>
                  <a:pt x="472" y="858"/>
                </a:lnTo>
                <a:lnTo>
                  <a:pt x="476" y="830"/>
                </a:lnTo>
                <a:lnTo>
                  <a:pt x="476" y="812"/>
                </a:lnTo>
                <a:lnTo>
                  <a:pt x="476" y="812"/>
                </a:lnTo>
                <a:lnTo>
                  <a:pt x="476" y="804"/>
                </a:lnTo>
                <a:lnTo>
                  <a:pt x="476" y="796"/>
                </a:lnTo>
                <a:lnTo>
                  <a:pt x="476" y="788"/>
                </a:lnTo>
                <a:lnTo>
                  <a:pt x="480" y="772"/>
                </a:lnTo>
                <a:lnTo>
                  <a:pt x="480" y="772"/>
                </a:lnTo>
                <a:lnTo>
                  <a:pt x="485" y="753"/>
                </a:lnTo>
                <a:lnTo>
                  <a:pt x="489" y="735"/>
                </a:lnTo>
                <a:lnTo>
                  <a:pt x="493" y="719"/>
                </a:lnTo>
                <a:lnTo>
                  <a:pt x="493" y="703"/>
                </a:lnTo>
                <a:lnTo>
                  <a:pt x="493" y="703"/>
                </a:lnTo>
                <a:lnTo>
                  <a:pt x="497" y="673"/>
                </a:lnTo>
                <a:lnTo>
                  <a:pt x="499" y="644"/>
                </a:lnTo>
                <a:lnTo>
                  <a:pt x="499" y="644"/>
                </a:lnTo>
                <a:lnTo>
                  <a:pt x="503" y="628"/>
                </a:lnTo>
                <a:lnTo>
                  <a:pt x="505" y="614"/>
                </a:lnTo>
                <a:lnTo>
                  <a:pt x="505" y="598"/>
                </a:lnTo>
                <a:lnTo>
                  <a:pt x="499" y="578"/>
                </a:lnTo>
                <a:lnTo>
                  <a:pt x="499" y="578"/>
                </a:lnTo>
                <a:lnTo>
                  <a:pt x="495" y="557"/>
                </a:lnTo>
                <a:lnTo>
                  <a:pt x="491" y="531"/>
                </a:lnTo>
                <a:lnTo>
                  <a:pt x="487" y="507"/>
                </a:lnTo>
                <a:lnTo>
                  <a:pt x="484" y="483"/>
                </a:lnTo>
                <a:lnTo>
                  <a:pt x="484" y="483"/>
                </a:lnTo>
                <a:lnTo>
                  <a:pt x="480" y="459"/>
                </a:lnTo>
                <a:lnTo>
                  <a:pt x="478" y="430"/>
                </a:lnTo>
                <a:lnTo>
                  <a:pt x="474" y="370"/>
                </a:lnTo>
                <a:lnTo>
                  <a:pt x="474" y="370"/>
                </a:lnTo>
                <a:lnTo>
                  <a:pt x="472" y="331"/>
                </a:lnTo>
                <a:lnTo>
                  <a:pt x="472" y="325"/>
                </a:lnTo>
                <a:lnTo>
                  <a:pt x="470" y="319"/>
                </a:lnTo>
                <a:lnTo>
                  <a:pt x="466" y="315"/>
                </a:lnTo>
                <a:lnTo>
                  <a:pt x="462" y="311"/>
                </a:lnTo>
                <a:lnTo>
                  <a:pt x="462" y="311"/>
                </a:lnTo>
                <a:lnTo>
                  <a:pt x="398" y="279"/>
                </a:lnTo>
                <a:lnTo>
                  <a:pt x="363" y="259"/>
                </a:lnTo>
                <a:lnTo>
                  <a:pt x="351" y="254"/>
                </a:lnTo>
                <a:lnTo>
                  <a:pt x="345" y="248"/>
                </a:lnTo>
                <a:lnTo>
                  <a:pt x="345" y="248"/>
                </a:lnTo>
                <a:lnTo>
                  <a:pt x="343" y="242"/>
                </a:lnTo>
                <a:lnTo>
                  <a:pt x="343" y="234"/>
                </a:lnTo>
                <a:lnTo>
                  <a:pt x="343" y="224"/>
                </a:lnTo>
                <a:lnTo>
                  <a:pt x="343" y="224"/>
                </a:lnTo>
                <a:lnTo>
                  <a:pt x="349" y="196"/>
                </a:lnTo>
                <a:lnTo>
                  <a:pt x="355" y="178"/>
                </a:lnTo>
                <a:lnTo>
                  <a:pt x="355" y="178"/>
                </a:lnTo>
                <a:lnTo>
                  <a:pt x="359" y="178"/>
                </a:lnTo>
                <a:lnTo>
                  <a:pt x="363" y="178"/>
                </a:lnTo>
                <a:lnTo>
                  <a:pt x="369" y="176"/>
                </a:lnTo>
                <a:lnTo>
                  <a:pt x="371" y="174"/>
                </a:lnTo>
                <a:lnTo>
                  <a:pt x="373" y="168"/>
                </a:lnTo>
                <a:lnTo>
                  <a:pt x="373" y="168"/>
                </a:lnTo>
                <a:lnTo>
                  <a:pt x="379" y="149"/>
                </a:lnTo>
                <a:lnTo>
                  <a:pt x="383" y="131"/>
                </a:lnTo>
                <a:lnTo>
                  <a:pt x="383" y="131"/>
                </a:lnTo>
                <a:lnTo>
                  <a:pt x="385" y="125"/>
                </a:lnTo>
                <a:lnTo>
                  <a:pt x="385" y="119"/>
                </a:lnTo>
                <a:lnTo>
                  <a:pt x="383" y="117"/>
                </a:lnTo>
                <a:lnTo>
                  <a:pt x="379" y="117"/>
                </a:lnTo>
                <a:lnTo>
                  <a:pt x="379" y="117"/>
                </a:lnTo>
                <a:lnTo>
                  <a:pt x="375" y="119"/>
                </a:lnTo>
                <a:lnTo>
                  <a:pt x="373" y="119"/>
                </a:lnTo>
                <a:lnTo>
                  <a:pt x="375" y="115"/>
                </a:lnTo>
                <a:lnTo>
                  <a:pt x="375" y="115"/>
                </a:lnTo>
                <a:lnTo>
                  <a:pt x="377" y="107"/>
                </a:lnTo>
                <a:lnTo>
                  <a:pt x="379" y="97"/>
                </a:lnTo>
                <a:lnTo>
                  <a:pt x="381" y="85"/>
                </a:lnTo>
                <a:lnTo>
                  <a:pt x="381" y="71"/>
                </a:lnTo>
                <a:lnTo>
                  <a:pt x="379" y="57"/>
                </a:lnTo>
                <a:lnTo>
                  <a:pt x="373" y="40"/>
                </a:lnTo>
                <a:lnTo>
                  <a:pt x="363" y="24"/>
                </a:lnTo>
                <a:lnTo>
                  <a:pt x="363" y="24"/>
                </a:lnTo>
                <a:lnTo>
                  <a:pt x="359" y="20"/>
                </a:lnTo>
                <a:lnTo>
                  <a:pt x="349" y="12"/>
                </a:lnTo>
                <a:lnTo>
                  <a:pt x="337" y="6"/>
                </a:lnTo>
                <a:lnTo>
                  <a:pt x="323" y="2"/>
                </a:lnTo>
                <a:lnTo>
                  <a:pt x="305" y="0"/>
                </a:lnTo>
                <a:lnTo>
                  <a:pt x="295" y="0"/>
                </a:lnTo>
                <a:lnTo>
                  <a:pt x="286" y="2"/>
                </a:lnTo>
                <a:lnTo>
                  <a:pt x="276" y="6"/>
                </a:lnTo>
                <a:lnTo>
                  <a:pt x="266" y="12"/>
                </a:lnTo>
                <a:lnTo>
                  <a:pt x="256" y="20"/>
                </a:lnTo>
                <a:lnTo>
                  <a:pt x="244" y="30"/>
                </a:lnTo>
                <a:lnTo>
                  <a:pt x="244" y="30"/>
                </a:lnTo>
                <a:lnTo>
                  <a:pt x="242" y="32"/>
                </a:lnTo>
                <a:lnTo>
                  <a:pt x="238" y="40"/>
                </a:lnTo>
                <a:lnTo>
                  <a:pt x="234" y="52"/>
                </a:lnTo>
                <a:lnTo>
                  <a:pt x="232" y="71"/>
                </a:lnTo>
                <a:lnTo>
                  <a:pt x="232" y="71"/>
                </a:lnTo>
                <a:lnTo>
                  <a:pt x="234" y="109"/>
                </a:lnTo>
                <a:lnTo>
                  <a:pt x="234" y="109"/>
                </a:lnTo>
                <a:lnTo>
                  <a:pt x="232" y="109"/>
                </a:lnTo>
                <a:lnTo>
                  <a:pt x="226" y="105"/>
                </a:lnTo>
                <a:lnTo>
                  <a:pt x="222" y="105"/>
                </a:lnTo>
                <a:lnTo>
                  <a:pt x="220" y="107"/>
                </a:lnTo>
                <a:lnTo>
                  <a:pt x="218" y="109"/>
                </a:lnTo>
                <a:lnTo>
                  <a:pt x="216" y="115"/>
                </a:lnTo>
                <a:lnTo>
                  <a:pt x="216" y="115"/>
                </a:lnTo>
                <a:lnTo>
                  <a:pt x="216" y="129"/>
                </a:lnTo>
                <a:lnTo>
                  <a:pt x="218" y="141"/>
                </a:lnTo>
                <a:lnTo>
                  <a:pt x="222" y="153"/>
                </a:lnTo>
                <a:lnTo>
                  <a:pt x="228" y="164"/>
                </a:lnTo>
                <a:lnTo>
                  <a:pt x="228" y="164"/>
                </a:lnTo>
                <a:lnTo>
                  <a:pt x="230" y="166"/>
                </a:lnTo>
                <a:lnTo>
                  <a:pt x="234" y="168"/>
                </a:lnTo>
                <a:lnTo>
                  <a:pt x="238" y="168"/>
                </a:lnTo>
                <a:lnTo>
                  <a:pt x="238" y="168"/>
                </a:lnTo>
                <a:lnTo>
                  <a:pt x="238" y="184"/>
                </a:lnTo>
                <a:lnTo>
                  <a:pt x="238" y="196"/>
                </a:lnTo>
                <a:lnTo>
                  <a:pt x="238" y="204"/>
                </a:lnTo>
                <a:lnTo>
                  <a:pt x="238" y="204"/>
                </a:lnTo>
                <a:lnTo>
                  <a:pt x="220" y="220"/>
                </a:lnTo>
                <a:lnTo>
                  <a:pt x="198" y="236"/>
                </a:lnTo>
                <a:lnTo>
                  <a:pt x="198" y="236"/>
                </a:lnTo>
                <a:lnTo>
                  <a:pt x="188" y="240"/>
                </a:lnTo>
                <a:lnTo>
                  <a:pt x="173" y="246"/>
                </a:lnTo>
                <a:lnTo>
                  <a:pt x="137" y="254"/>
                </a:lnTo>
                <a:lnTo>
                  <a:pt x="84" y="267"/>
                </a:lnTo>
                <a:lnTo>
                  <a:pt x="84" y="267"/>
                </a:lnTo>
                <a:lnTo>
                  <a:pt x="78" y="271"/>
                </a:lnTo>
                <a:lnTo>
                  <a:pt x="70" y="275"/>
                </a:lnTo>
                <a:lnTo>
                  <a:pt x="64" y="283"/>
                </a:lnTo>
                <a:lnTo>
                  <a:pt x="58" y="291"/>
                </a:lnTo>
                <a:lnTo>
                  <a:pt x="58" y="291"/>
                </a:lnTo>
                <a:lnTo>
                  <a:pt x="54" y="313"/>
                </a:lnTo>
                <a:lnTo>
                  <a:pt x="50" y="331"/>
                </a:lnTo>
                <a:lnTo>
                  <a:pt x="50" y="331"/>
                </a:lnTo>
                <a:lnTo>
                  <a:pt x="44" y="360"/>
                </a:lnTo>
                <a:lnTo>
                  <a:pt x="32" y="398"/>
                </a:lnTo>
                <a:lnTo>
                  <a:pt x="32" y="398"/>
                </a:lnTo>
                <a:lnTo>
                  <a:pt x="26" y="420"/>
                </a:lnTo>
                <a:lnTo>
                  <a:pt x="18" y="444"/>
                </a:lnTo>
                <a:lnTo>
                  <a:pt x="10" y="489"/>
                </a:lnTo>
                <a:lnTo>
                  <a:pt x="10" y="489"/>
                </a:lnTo>
                <a:lnTo>
                  <a:pt x="2" y="537"/>
                </a:lnTo>
                <a:lnTo>
                  <a:pt x="0" y="564"/>
                </a:lnTo>
                <a:lnTo>
                  <a:pt x="0" y="574"/>
                </a:lnTo>
                <a:lnTo>
                  <a:pt x="0" y="582"/>
                </a:lnTo>
                <a:lnTo>
                  <a:pt x="0" y="582"/>
                </a:lnTo>
                <a:lnTo>
                  <a:pt x="6" y="592"/>
                </a:lnTo>
                <a:lnTo>
                  <a:pt x="12" y="600"/>
                </a:lnTo>
                <a:lnTo>
                  <a:pt x="26" y="614"/>
                </a:lnTo>
                <a:lnTo>
                  <a:pt x="26" y="614"/>
                </a:lnTo>
                <a:lnTo>
                  <a:pt x="62" y="642"/>
                </a:lnTo>
                <a:lnTo>
                  <a:pt x="82" y="656"/>
                </a:lnTo>
                <a:lnTo>
                  <a:pt x="91" y="665"/>
                </a:lnTo>
                <a:lnTo>
                  <a:pt x="91" y="665"/>
                </a:lnTo>
                <a:lnTo>
                  <a:pt x="91" y="667"/>
                </a:lnTo>
                <a:lnTo>
                  <a:pt x="91" y="671"/>
                </a:lnTo>
                <a:lnTo>
                  <a:pt x="88" y="681"/>
                </a:lnTo>
                <a:lnTo>
                  <a:pt x="88" y="681"/>
                </a:lnTo>
                <a:lnTo>
                  <a:pt x="84" y="701"/>
                </a:lnTo>
                <a:lnTo>
                  <a:pt x="80" y="721"/>
                </a:lnTo>
                <a:lnTo>
                  <a:pt x="80" y="721"/>
                </a:lnTo>
                <a:lnTo>
                  <a:pt x="68" y="844"/>
                </a:lnTo>
                <a:lnTo>
                  <a:pt x="68" y="844"/>
                </a:lnTo>
                <a:lnTo>
                  <a:pt x="64" y="869"/>
                </a:lnTo>
                <a:lnTo>
                  <a:pt x="62" y="885"/>
                </a:lnTo>
                <a:lnTo>
                  <a:pt x="64" y="891"/>
                </a:lnTo>
                <a:lnTo>
                  <a:pt x="66" y="895"/>
                </a:lnTo>
                <a:lnTo>
                  <a:pt x="66" y="895"/>
                </a:lnTo>
                <a:lnTo>
                  <a:pt x="76" y="903"/>
                </a:lnTo>
                <a:lnTo>
                  <a:pt x="80" y="905"/>
                </a:lnTo>
                <a:lnTo>
                  <a:pt x="82" y="909"/>
                </a:lnTo>
                <a:lnTo>
                  <a:pt x="82" y="909"/>
                </a:lnTo>
                <a:lnTo>
                  <a:pt x="86" y="933"/>
                </a:lnTo>
                <a:lnTo>
                  <a:pt x="86" y="933"/>
                </a:lnTo>
                <a:lnTo>
                  <a:pt x="88" y="1004"/>
                </a:lnTo>
                <a:lnTo>
                  <a:pt x="88" y="1056"/>
                </a:lnTo>
                <a:lnTo>
                  <a:pt x="86" y="1091"/>
                </a:lnTo>
                <a:lnTo>
                  <a:pt x="86" y="1091"/>
                </a:lnTo>
                <a:lnTo>
                  <a:pt x="82" y="1141"/>
                </a:lnTo>
                <a:lnTo>
                  <a:pt x="78" y="1161"/>
                </a:lnTo>
                <a:lnTo>
                  <a:pt x="76" y="1172"/>
                </a:lnTo>
                <a:lnTo>
                  <a:pt x="76" y="1172"/>
                </a:lnTo>
                <a:lnTo>
                  <a:pt x="70" y="1192"/>
                </a:lnTo>
                <a:lnTo>
                  <a:pt x="64" y="1232"/>
                </a:lnTo>
                <a:lnTo>
                  <a:pt x="52" y="1297"/>
                </a:lnTo>
                <a:lnTo>
                  <a:pt x="52" y="1297"/>
                </a:lnTo>
                <a:lnTo>
                  <a:pt x="46" y="1376"/>
                </a:lnTo>
                <a:lnTo>
                  <a:pt x="42" y="1426"/>
                </a:lnTo>
                <a:lnTo>
                  <a:pt x="38" y="1454"/>
                </a:lnTo>
                <a:lnTo>
                  <a:pt x="38" y="1454"/>
                </a:lnTo>
                <a:lnTo>
                  <a:pt x="36" y="1465"/>
                </a:lnTo>
                <a:lnTo>
                  <a:pt x="32" y="1487"/>
                </a:lnTo>
                <a:lnTo>
                  <a:pt x="30" y="1507"/>
                </a:lnTo>
                <a:lnTo>
                  <a:pt x="30" y="1517"/>
                </a:lnTo>
                <a:lnTo>
                  <a:pt x="30" y="1523"/>
                </a:lnTo>
                <a:lnTo>
                  <a:pt x="30" y="1523"/>
                </a:lnTo>
                <a:lnTo>
                  <a:pt x="46" y="1570"/>
                </a:lnTo>
                <a:lnTo>
                  <a:pt x="46" y="1570"/>
                </a:lnTo>
                <a:lnTo>
                  <a:pt x="48" y="1578"/>
                </a:lnTo>
                <a:lnTo>
                  <a:pt x="48" y="1586"/>
                </a:lnTo>
                <a:lnTo>
                  <a:pt x="46" y="1594"/>
                </a:lnTo>
                <a:lnTo>
                  <a:pt x="44" y="1598"/>
                </a:lnTo>
                <a:lnTo>
                  <a:pt x="44" y="1598"/>
                </a:lnTo>
                <a:lnTo>
                  <a:pt x="38" y="1606"/>
                </a:lnTo>
                <a:lnTo>
                  <a:pt x="30" y="1616"/>
                </a:lnTo>
                <a:lnTo>
                  <a:pt x="28" y="1622"/>
                </a:lnTo>
                <a:lnTo>
                  <a:pt x="26" y="1628"/>
                </a:lnTo>
                <a:lnTo>
                  <a:pt x="26" y="1632"/>
                </a:lnTo>
                <a:lnTo>
                  <a:pt x="28" y="1638"/>
                </a:lnTo>
                <a:lnTo>
                  <a:pt x="28" y="1638"/>
                </a:lnTo>
                <a:lnTo>
                  <a:pt x="38" y="1646"/>
                </a:lnTo>
                <a:lnTo>
                  <a:pt x="50" y="1654"/>
                </a:lnTo>
                <a:lnTo>
                  <a:pt x="60" y="1658"/>
                </a:lnTo>
                <a:lnTo>
                  <a:pt x="70" y="1660"/>
                </a:lnTo>
                <a:lnTo>
                  <a:pt x="70" y="1660"/>
                </a:lnTo>
                <a:lnTo>
                  <a:pt x="86" y="1660"/>
                </a:lnTo>
                <a:lnTo>
                  <a:pt x="103" y="1656"/>
                </a:lnTo>
                <a:lnTo>
                  <a:pt x="103" y="1656"/>
                </a:lnTo>
                <a:lnTo>
                  <a:pt x="111" y="1654"/>
                </a:lnTo>
                <a:lnTo>
                  <a:pt x="121" y="1650"/>
                </a:lnTo>
                <a:lnTo>
                  <a:pt x="127" y="1644"/>
                </a:lnTo>
                <a:lnTo>
                  <a:pt x="129" y="1642"/>
                </a:lnTo>
                <a:lnTo>
                  <a:pt x="131" y="1638"/>
                </a:lnTo>
                <a:lnTo>
                  <a:pt x="131" y="1638"/>
                </a:lnTo>
                <a:lnTo>
                  <a:pt x="127" y="1616"/>
                </a:lnTo>
                <a:lnTo>
                  <a:pt x="125" y="1606"/>
                </a:lnTo>
                <a:lnTo>
                  <a:pt x="123" y="1598"/>
                </a:lnTo>
                <a:lnTo>
                  <a:pt x="123" y="1598"/>
                </a:lnTo>
                <a:lnTo>
                  <a:pt x="125" y="1590"/>
                </a:lnTo>
                <a:lnTo>
                  <a:pt x="129" y="1582"/>
                </a:lnTo>
                <a:lnTo>
                  <a:pt x="129" y="1582"/>
                </a:lnTo>
                <a:lnTo>
                  <a:pt x="143" y="1563"/>
                </a:lnTo>
                <a:lnTo>
                  <a:pt x="153" y="1547"/>
                </a:lnTo>
                <a:lnTo>
                  <a:pt x="159" y="1531"/>
                </a:lnTo>
                <a:lnTo>
                  <a:pt x="159" y="1531"/>
                </a:lnTo>
                <a:lnTo>
                  <a:pt x="163" y="1503"/>
                </a:lnTo>
                <a:lnTo>
                  <a:pt x="167" y="1465"/>
                </a:lnTo>
                <a:lnTo>
                  <a:pt x="169" y="1428"/>
                </a:lnTo>
                <a:lnTo>
                  <a:pt x="169" y="1396"/>
                </a:lnTo>
                <a:lnTo>
                  <a:pt x="169" y="1396"/>
                </a:lnTo>
                <a:lnTo>
                  <a:pt x="171" y="1337"/>
                </a:lnTo>
                <a:lnTo>
                  <a:pt x="175" y="1275"/>
                </a:lnTo>
                <a:lnTo>
                  <a:pt x="175" y="1275"/>
                </a:lnTo>
                <a:lnTo>
                  <a:pt x="187" y="1198"/>
                </a:lnTo>
                <a:lnTo>
                  <a:pt x="200" y="1121"/>
                </a:lnTo>
                <a:lnTo>
                  <a:pt x="200" y="1121"/>
                </a:lnTo>
                <a:lnTo>
                  <a:pt x="210" y="1071"/>
                </a:lnTo>
                <a:lnTo>
                  <a:pt x="218" y="1018"/>
                </a:lnTo>
                <a:lnTo>
                  <a:pt x="218" y="1018"/>
                </a:lnTo>
                <a:lnTo>
                  <a:pt x="230" y="964"/>
                </a:lnTo>
                <a:lnTo>
                  <a:pt x="236" y="929"/>
                </a:lnTo>
                <a:lnTo>
                  <a:pt x="236" y="929"/>
                </a:lnTo>
                <a:lnTo>
                  <a:pt x="236" y="927"/>
                </a:lnTo>
                <a:lnTo>
                  <a:pt x="238" y="929"/>
                </a:lnTo>
                <a:lnTo>
                  <a:pt x="240" y="939"/>
                </a:lnTo>
                <a:lnTo>
                  <a:pt x="242" y="957"/>
                </a:lnTo>
                <a:lnTo>
                  <a:pt x="242" y="957"/>
                </a:lnTo>
                <a:lnTo>
                  <a:pt x="242" y="1014"/>
                </a:lnTo>
                <a:lnTo>
                  <a:pt x="244" y="1089"/>
                </a:lnTo>
                <a:lnTo>
                  <a:pt x="244" y="1089"/>
                </a:lnTo>
                <a:lnTo>
                  <a:pt x="244" y="1164"/>
                </a:lnTo>
                <a:lnTo>
                  <a:pt x="244" y="1236"/>
                </a:lnTo>
                <a:lnTo>
                  <a:pt x="244" y="1236"/>
                </a:lnTo>
                <a:lnTo>
                  <a:pt x="248" y="1307"/>
                </a:lnTo>
                <a:lnTo>
                  <a:pt x="248" y="1376"/>
                </a:lnTo>
                <a:lnTo>
                  <a:pt x="248" y="1376"/>
                </a:lnTo>
                <a:lnTo>
                  <a:pt x="248" y="1396"/>
                </a:lnTo>
                <a:lnTo>
                  <a:pt x="250" y="1404"/>
                </a:lnTo>
                <a:lnTo>
                  <a:pt x="252" y="1414"/>
                </a:lnTo>
                <a:lnTo>
                  <a:pt x="252" y="1414"/>
                </a:lnTo>
                <a:lnTo>
                  <a:pt x="256" y="1424"/>
                </a:lnTo>
                <a:lnTo>
                  <a:pt x="260" y="1438"/>
                </a:lnTo>
                <a:lnTo>
                  <a:pt x="260" y="1454"/>
                </a:lnTo>
                <a:lnTo>
                  <a:pt x="260" y="1465"/>
                </a:lnTo>
                <a:lnTo>
                  <a:pt x="260" y="1465"/>
                </a:lnTo>
                <a:lnTo>
                  <a:pt x="254" y="1475"/>
                </a:lnTo>
                <a:lnTo>
                  <a:pt x="250" y="1485"/>
                </a:lnTo>
                <a:lnTo>
                  <a:pt x="246" y="1493"/>
                </a:lnTo>
                <a:lnTo>
                  <a:pt x="244" y="1503"/>
                </a:lnTo>
                <a:lnTo>
                  <a:pt x="244" y="1503"/>
                </a:lnTo>
                <a:lnTo>
                  <a:pt x="246" y="1521"/>
                </a:lnTo>
                <a:lnTo>
                  <a:pt x="248" y="1537"/>
                </a:lnTo>
                <a:lnTo>
                  <a:pt x="248" y="1537"/>
                </a:lnTo>
                <a:lnTo>
                  <a:pt x="246" y="1568"/>
                </a:lnTo>
                <a:lnTo>
                  <a:pt x="246" y="1586"/>
                </a:lnTo>
                <a:lnTo>
                  <a:pt x="248" y="1594"/>
                </a:lnTo>
                <a:lnTo>
                  <a:pt x="248" y="1594"/>
                </a:lnTo>
                <a:lnTo>
                  <a:pt x="266" y="1600"/>
                </a:lnTo>
                <a:lnTo>
                  <a:pt x="278" y="1602"/>
                </a:lnTo>
                <a:lnTo>
                  <a:pt x="286" y="1602"/>
                </a:lnTo>
                <a:lnTo>
                  <a:pt x="286" y="1602"/>
                </a:lnTo>
                <a:lnTo>
                  <a:pt x="289" y="1600"/>
                </a:lnTo>
                <a:lnTo>
                  <a:pt x="293" y="1600"/>
                </a:lnTo>
                <a:lnTo>
                  <a:pt x="299" y="1602"/>
                </a:lnTo>
                <a:lnTo>
                  <a:pt x="301" y="1606"/>
                </a:lnTo>
                <a:lnTo>
                  <a:pt x="301" y="1606"/>
                </a:lnTo>
                <a:lnTo>
                  <a:pt x="307" y="1612"/>
                </a:lnTo>
                <a:lnTo>
                  <a:pt x="315" y="1620"/>
                </a:lnTo>
                <a:lnTo>
                  <a:pt x="325" y="1626"/>
                </a:lnTo>
                <a:lnTo>
                  <a:pt x="339" y="1630"/>
                </a:lnTo>
                <a:lnTo>
                  <a:pt x="339" y="1630"/>
                </a:lnTo>
                <a:lnTo>
                  <a:pt x="355" y="1632"/>
                </a:lnTo>
                <a:lnTo>
                  <a:pt x="371" y="1634"/>
                </a:lnTo>
                <a:lnTo>
                  <a:pt x="386" y="1632"/>
                </a:lnTo>
                <a:lnTo>
                  <a:pt x="398" y="1628"/>
                </a:lnTo>
                <a:lnTo>
                  <a:pt x="398" y="1628"/>
                </a:lnTo>
                <a:lnTo>
                  <a:pt x="406" y="1622"/>
                </a:lnTo>
                <a:lnTo>
                  <a:pt x="410" y="1616"/>
                </a:lnTo>
                <a:lnTo>
                  <a:pt x="412" y="1610"/>
                </a:lnTo>
                <a:lnTo>
                  <a:pt x="410" y="1606"/>
                </a:lnTo>
                <a:lnTo>
                  <a:pt x="410" y="1606"/>
                </a:lnTo>
                <a:lnTo>
                  <a:pt x="396" y="1596"/>
                </a:lnTo>
                <a:lnTo>
                  <a:pt x="396" y="1596"/>
                </a:lnTo>
                <a:close/>
              </a:path>
            </a:pathLst>
          </a:custGeom>
          <a:solidFill>
            <a:schemeClr val="bg2">
              <a:lumMod val="10000"/>
            </a:schemeClr>
          </a:solidFill>
          <a:ln w="9525">
            <a:noFill/>
            <a:round/>
          </a:ln>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endParaRPr>
          </a:p>
        </p:txBody>
      </p:sp>
      <p:sp>
        <p:nvSpPr>
          <p:cNvPr id="20" name="Rectangle 24">
            <a:extLst>
              <a:ext uri="{FF2B5EF4-FFF2-40B4-BE49-F238E27FC236}">
                <a16:creationId xmlns:a16="http://schemas.microsoft.com/office/drawing/2014/main" id="{32FC7077-01E4-4BE5-8C26-E73BBEC223C9}"/>
              </a:ext>
            </a:extLst>
          </p:cNvPr>
          <p:cNvSpPr>
            <a:spLocks noChangeArrowheads="1"/>
          </p:cNvSpPr>
          <p:nvPr/>
        </p:nvSpPr>
        <p:spPr bwMode="auto">
          <a:xfrm>
            <a:off x="3831489" y="4667989"/>
            <a:ext cx="1560709"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1500">
                <a:solidFill>
                  <a:schemeClr val="bg2">
                    <a:lumMod val="25000"/>
                  </a:schemeClr>
                </a:solidFill>
                <a:latin charset="-122" panose="020b0503020204020204" pitchFamily="34" typeface="微软雅黑"/>
                <a:ea charset="-122" panose="020b0503020204020204" pitchFamily="34" typeface="微软雅黑"/>
              </a:rPr>
              <a:t>单击填加标题</a:t>
            </a:r>
          </a:p>
        </p:txBody>
      </p:sp>
      <p:sp>
        <p:nvSpPr>
          <p:cNvPr id="21" name="文本框 20">
            <a:extLst>
              <a:ext uri="{FF2B5EF4-FFF2-40B4-BE49-F238E27FC236}">
                <a16:creationId xmlns:a16="http://schemas.microsoft.com/office/drawing/2014/main" id="{A2041495-2E67-42DF-8FA3-45C679E09FD3}"/>
              </a:ext>
            </a:extLst>
          </p:cNvPr>
          <p:cNvSpPr txBox="1"/>
          <p:nvPr/>
        </p:nvSpPr>
        <p:spPr>
          <a:xfrm>
            <a:off x="3390007" y="4969346"/>
            <a:ext cx="2443670" cy="533400"/>
          </a:xfrm>
          <a:prstGeom prst="rect">
            <a:avLst/>
          </a:prstGeom>
          <a:noFill/>
        </p:spPr>
        <p:txBody>
          <a:bodyPr rtlCol="0" wrap="square">
            <a:spAutoFit/>
          </a:bodyPr>
          <a:lstStyle/>
          <a:p>
            <a:pPr algn="ctr">
              <a:spcBef>
                <a:spcPts val="600"/>
              </a:spcBef>
            </a:pPr>
            <a:r>
              <a:rPr altLang="en-US" lang="zh-CN" sz="1200">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200">
                <a:latin charset="-122" panose="020b0503020204020204" pitchFamily="34" typeface="微软雅黑"/>
                <a:ea charset="-122" panose="020b0503020204020204" pitchFamily="34" typeface="微软雅黑"/>
                <a:cs charset="-122" typeface="Hiragino Sans GB W3"/>
              </a:rPr>
              <a:t>输入替换内容编辑文字</a:t>
            </a:r>
          </a:p>
        </p:txBody>
      </p:sp>
      <p:sp>
        <p:nvSpPr>
          <p:cNvPr id="22" name="Rectangle 24">
            <a:extLst>
              <a:ext uri="{FF2B5EF4-FFF2-40B4-BE49-F238E27FC236}">
                <a16:creationId xmlns:a16="http://schemas.microsoft.com/office/drawing/2014/main" id="{9293FB03-99A6-4778-A178-9D396CA5CF50}"/>
              </a:ext>
            </a:extLst>
          </p:cNvPr>
          <p:cNvSpPr>
            <a:spLocks noChangeArrowheads="1"/>
          </p:cNvSpPr>
          <p:nvPr/>
        </p:nvSpPr>
        <p:spPr bwMode="auto">
          <a:xfrm>
            <a:off x="6537480" y="4667989"/>
            <a:ext cx="1560709"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1500">
                <a:solidFill>
                  <a:schemeClr val="bg2">
                    <a:lumMod val="25000"/>
                  </a:schemeClr>
                </a:solidFill>
                <a:latin charset="-122" panose="020b0503020204020204" pitchFamily="34" typeface="微软雅黑"/>
                <a:ea charset="-122" panose="020b0503020204020204" pitchFamily="34" typeface="微软雅黑"/>
              </a:rPr>
              <a:t>单击填加标题</a:t>
            </a:r>
          </a:p>
        </p:txBody>
      </p:sp>
      <p:sp>
        <p:nvSpPr>
          <p:cNvPr id="23" name="文本框 22">
            <a:extLst>
              <a:ext uri="{FF2B5EF4-FFF2-40B4-BE49-F238E27FC236}">
                <a16:creationId xmlns:a16="http://schemas.microsoft.com/office/drawing/2014/main" id="{1CD364C7-3D02-4756-9E09-EE2735683594}"/>
              </a:ext>
            </a:extLst>
          </p:cNvPr>
          <p:cNvSpPr txBox="1"/>
          <p:nvPr/>
        </p:nvSpPr>
        <p:spPr>
          <a:xfrm>
            <a:off x="6095999" y="4969346"/>
            <a:ext cx="2443670" cy="533400"/>
          </a:xfrm>
          <a:prstGeom prst="rect">
            <a:avLst/>
          </a:prstGeom>
          <a:noFill/>
        </p:spPr>
        <p:txBody>
          <a:bodyPr rtlCol="0" wrap="square">
            <a:spAutoFit/>
          </a:bodyPr>
          <a:lstStyle/>
          <a:p>
            <a:pPr algn="ctr">
              <a:spcBef>
                <a:spcPts val="600"/>
              </a:spcBef>
            </a:pPr>
            <a:r>
              <a:rPr altLang="en-US" lang="zh-CN" sz="1200">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200">
                <a:latin charset="-122" panose="020b0503020204020204" pitchFamily="34" typeface="微软雅黑"/>
                <a:ea charset="-122" panose="020b0503020204020204" pitchFamily="34" typeface="微软雅黑"/>
                <a:cs charset="-122" typeface="Hiragino Sans GB W3"/>
              </a:rPr>
              <a:t>输入替换内容编辑文字</a:t>
            </a:r>
          </a:p>
        </p:txBody>
      </p:sp>
      <p:sp>
        <p:nvSpPr>
          <p:cNvPr id="24" name="Rectangle 24">
            <a:extLst>
              <a:ext uri="{FF2B5EF4-FFF2-40B4-BE49-F238E27FC236}">
                <a16:creationId xmlns:a16="http://schemas.microsoft.com/office/drawing/2014/main" id="{7999873A-2E9A-420A-896E-724C543059B3}"/>
              </a:ext>
            </a:extLst>
          </p:cNvPr>
          <p:cNvSpPr>
            <a:spLocks noChangeArrowheads="1"/>
          </p:cNvSpPr>
          <p:nvPr/>
        </p:nvSpPr>
        <p:spPr bwMode="auto">
          <a:xfrm>
            <a:off x="9243474" y="4667989"/>
            <a:ext cx="1560709"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1500">
                <a:solidFill>
                  <a:schemeClr val="bg2">
                    <a:lumMod val="25000"/>
                  </a:schemeClr>
                </a:solidFill>
                <a:latin charset="-122" panose="020b0503020204020204" pitchFamily="34" typeface="微软雅黑"/>
                <a:ea charset="-122" panose="020b0503020204020204" pitchFamily="34" typeface="微软雅黑"/>
              </a:rPr>
              <a:t>单击填加标题</a:t>
            </a:r>
          </a:p>
        </p:txBody>
      </p:sp>
      <p:sp>
        <p:nvSpPr>
          <p:cNvPr id="25" name="文本框 24">
            <a:extLst>
              <a:ext uri="{FF2B5EF4-FFF2-40B4-BE49-F238E27FC236}">
                <a16:creationId xmlns:a16="http://schemas.microsoft.com/office/drawing/2014/main" id="{3C29320B-AD2E-4347-821F-EC8E4BB35BBF}"/>
              </a:ext>
            </a:extLst>
          </p:cNvPr>
          <p:cNvSpPr txBox="1"/>
          <p:nvPr/>
        </p:nvSpPr>
        <p:spPr>
          <a:xfrm>
            <a:off x="8801992" y="4969346"/>
            <a:ext cx="2443670" cy="533400"/>
          </a:xfrm>
          <a:prstGeom prst="rect">
            <a:avLst/>
          </a:prstGeom>
          <a:noFill/>
        </p:spPr>
        <p:txBody>
          <a:bodyPr rtlCol="0" wrap="square">
            <a:spAutoFit/>
          </a:bodyPr>
          <a:lstStyle/>
          <a:p>
            <a:pPr algn="ctr">
              <a:spcBef>
                <a:spcPts val="600"/>
              </a:spcBef>
            </a:pPr>
            <a:r>
              <a:rPr altLang="en-US" lang="zh-CN" sz="1200">
                <a:latin charset="-122" panose="020b0503020204020204" pitchFamily="34" typeface="微软雅黑"/>
                <a:ea charset="-122" panose="020b0503020204020204" pitchFamily="34" typeface="微软雅黑"/>
                <a:cs charset="-122" typeface="Hiragino Sans GB W3"/>
              </a:rPr>
              <a:t>输入替换内容编辑文字</a:t>
            </a:r>
          </a:p>
          <a:p>
            <a:pPr algn="ctr">
              <a:spcBef>
                <a:spcPts val="600"/>
              </a:spcBef>
            </a:pPr>
            <a:r>
              <a:rPr altLang="en-US" lang="zh-CN" sz="1200">
                <a:latin charset="-122" panose="020b0503020204020204" pitchFamily="34" typeface="微软雅黑"/>
                <a:ea charset="-122" panose="020b0503020204020204" pitchFamily="34" typeface="微软雅黑"/>
                <a:cs charset="-122" typeface="Hiragino Sans GB W3"/>
              </a:rPr>
              <a:t>输入替换内容编辑文字</a:t>
            </a:r>
          </a:p>
        </p:txBody>
      </p:sp>
    </p:spTree>
    <p:extLst>
      <p:ext uri="{BB962C8B-B14F-4D97-AF65-F5344CB8AC3E}">
        <p14:creationId val="1544752796"/>
      </p:ext>
    </p:extLst>
  </p:cSld>
  <p:clrMapOvr>
    <a:masterClrMapping/>
  </p:clrMapOvr>
  <mc:AlternateContent>
    <mc:Choice Requires="p15">
      <p:transition p14:dur="1250" spd="slow">
        <p15:prstTrans prst="pageCurlDouble"/>
      </p:transition>
    </mc:Choice>
    <mc:Fallback>
      <p:transition spd="slow">
        <p:fade/>
      </p:transition>
    </mc:Fallback>
  </mc:AlternateConten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 name="组合 11">
            <a:extLst>
              <a:ext uri="{FF2B5EF4-FFF2-40B4-BE49-F238E27FC236}">
                <a16:creationId xmlns:a16="http://schemas.microsoft.com/office/drawing/2014/main" id="{D04BB84F-5EE8-45D5-94F0-BD7F78689605}"/>
              </a:ext>
            </a:extLst>
          </p:cNvPr>
          <p:cNvGrpSpPr/>
          <p:nvPr/>
        </p:nvGrpSpPr>
        <p:grpSpPr>
          <a:xfrm rot="16200000">
            <a:off x="5235427" y="-2081615"/>
            <a:ext cx="1666028" cy="11592706"/>
            <a:chOff x="5136372" y="363293"/>
            <a:chExt cx="1666028" cy="11592706"/>
          </a:xfrm>
        </p:grpSpPr>
        <p:cxnSp>
          <p:nvCxnSpPr>
            <p:cNvPr id="13" name="直接连接符 12">
              <a:extLst>
                <a:ext uri="{FF2B5EF4-FFF2-40B4-BE49-F238E27FC236}">
                  <a16:creationId xmlns:a16="http://schemas.microsoft.com/office/drawing/2014/main" id="{03DBDED2-0CDC-4AA5-9094-8CB823D322C6}"/>
                </a:ext>
              </a:extLst>
            </p:cNvPr>
            <p:cNvCxnSpPr>
              <a:stCxn id="16" idx="4"/>
              <a:endCxn id="18" idx="0"/>
            </p:cNvCxnSpPr>
            <p:nvPr/>
          </p:nvCxnSpPr>
          <p:spPr>
            <a:xfrm rot="5400000">
              <a:off x="1107399" y="6159646"/>
              <a:ext cx="11187300"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a16="http://schemas.microsoft.com/office/drawing/2014/main" id="{79CFB074-DC49-4158-9FB6-0F34DEF7299D}"/>
                </a:ext>
              </a:extLst>
            </p:cNvPr>
            <p:cNvCxnSpPr>
              <a:stCxn id="15" idx="4"/>
              <a:endCxn id="17" idx="0"/>
            </p:cNvCxnSpPr>
            <p:nvPr/>
          </p:nvCxnSpPr>
          <p:spPr>
            <a:xfrm rot="5400000">
              <a:off x="-355926" y="6159646"/>
              <a:ext cx="11187299"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5" name="椭圆 14">
              <a:extLst>
                <a:ext uri="{FF2B5EF4-FFF2-40B4-BE49-F238E27FC236}">
                  <a16:creationId xmlns:a16="http://schemas.microsoft.com/office/drawing/2014/main" id="{49087C09-75F9-41A8-8AC3-E63D844D7AC9}"/>
                </a:ext>
              </a:extLst>
            </p:cNvPr>
            <p:cNvSpPr/>
            <p:nvPr/>
          </p:nvSpPr>
          <p:spPr>
            <a:xfrm>
              <a:off x="5136372" y="363293"/>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椭圆 15">
              <a:extLst>
                <a:ext uri="{FF2B5EF4-FFF2-40B4-BE49-F238E27FC236}">
                  <a16:creationId xmlns:a16="http://schemas.microsoft.com/office/drawing/2014/main" id="{A5862A41-CD3F-4215-923A-5F8E4BA8F3E8}"/>
                </a:ext>
              </a:extLst>
            </p:cNvPr>
            <p:cNvSpPr/>
            <p:nvPr/>
          </p:nvSpPr>
          <p:spPr>
            <a:xfrm>
              <a:off x="6599697" y="363293"/>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椭圆 16">
              <a:extLst>
                <a:ext uri="{FF2B5EF4-FFF2-40B4-BE49-F238E27FC236}">
                  <a16:creationId xmlns:a16="http://schemas.microsoft.com/office/drawing/2014/main" id="{BA9BA70E-850D-43A9-B6C1-C568A76DD3E9}"/>
                </a:ext>
              </a:extLst>
            </p:cNvPr>
            <p:cNvSpPr/>
            <p:nvPr/>
          </p:nvSpPr>
          <p:spPr>
            <a:xfrm>
              <a:off x="5136372" y="11753295"/>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椭圆 17">
              <a:extLst>
                <a:ext uri="{FF2B5EF4-FFF2-40B4-BE49-F238E27FC236}">
                  <a16:creationId xmlns:a16="http://schemas.microsoft.com/office/drawing/2014/main" id="{D76E7819-F949-478C-B58E-42616DEFF772}"/>
                </a:ext>
              </a:extLst>
            </p:cNvPr>
            <p:cNvSpPr/>
            <p:nvPr/>
          </p:nvSpPr>
          <p:spPr>
            <a:xfrm>
              <a:off x="6599697" y="11753296"/>
              <a:ext cx="202703" cy="20270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9" name="文本框 18">
            <a:extLst>
              <a:ext uri="{FF2B5EF4-FFF2-40B4-BE49-F238E27FC236}">
                <a16:creationId xmlns:a16="http://schemas.microsoft.com/office/drawing/2014/main" id="{DAA7C63F-8467-4C57-AF8F-1F205F1DCE20}"/>
              </a:ext>
            </a:extLst>
          </p:cNvPr>
          <p:cNvSpPr txBox="1"/>
          <p:nvPr/>
        </p:nvSpPr>
        <p:spPr>
          <a:xfrm>
            <a:off x="1756124" y="4547751"/>
            <a:ext cx="7540276" cy="777240"/>
          </a:xfrm>
          <a:prstGeom prst="rect">
            <a:avLst/>
          </a:prstGeom>
          <a:noFill/>
        </p:spPr>
        <p:txBody>
          <a:bodyPr rtlCol="0" wrap="square">
            <a:spAutoFit/>
          </a:bodyPr>
          <a:lstStyle/>
          <a:p>
            <a:pPr>
              <a:spcBef>
                <a:spcPts val="600"/>
              </a:spcBef>
            </a:pPr>
            <a:r>
              <a:rPr altLang="en-US" lang="zh-CN" sz="1500">
                <a:latin charset="-122" panose="02010600030101010101" pitchFamily="2" typeface="等线"/>
                <a:ea charset="-122" panose="02010600030101010101" pitchFamily="2" typeface="等线"/>
                <a:cs charset="-122" typeface="Hiragino Sans GB W3"/>
              </a:rPr>
              <a:t>输入替换内容编辑文字，输入替换内容编辑文字，输入替换内容编辑文字，输入替换内容编辑文字，输入替换内容编辑文字，输入替换内容编辑文字，输入替换内容编辑文字，输入替换内容编辑文字，</a:t>
            </a:r>
          </a:p>
        </p:txBody>
      </p:sp>
      <p:sp>
        <p:nvSpPr>
          <p:cNvPr id="9" name="矩形 8">
            <a:extLst>
              <a:ext uri="{FF2B5EF4-FFF2-40B4-BE49-F238E27FC236}">
                <a16:creationId xmlns:a16="http://schemas.microsoft.com/office/drawing/2014/main" id="{1FB9E725-952F-4EA9-A41F-D22E7FE80FDA}"/>
              </a:ext>
            </a:extLst>
          </p:cNvPr>
          <p:cNvSpPr/>
          <p:nvPr/>
        </p:nvSpPr>
        <p:spPr>
          <a:xfrm rot="10800000">
            <a:off x="1714500" y="2058890"/>
            <a:ext cx="8926732" cy="1705618"/>
          </a:xfrm>
          <a:prstGeom prst="rect">
            <a:avLst/>
          </a:prstGeom>
          <a:solidFill>
            <a:schemeClr val="tx1">
              <a:lumMod val="75000"/>
              <a:lumOff val="25000"/>
            </a:schemeClr>
          </a:solidFill>
          <a:ln>
            <a:noFill/>
          </a:ln>
          <a:effectLst>
            <a:outerShdw algn="t" blurRad="190500" dir="5400000" dist="88900" rotWithShape="0" sx="101000" sy="10100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文本框 9">
            <a:extLst>
              <a:ext uri="{FF2B5EF4-FFF2-40B4-BE49-F238E27FC236}">
                <a16:creationId xmlns:a16="http://schemas.microsoft.com/office/drawing/2014/main" id="{4BBF1B28-A1C5-4AF9-86F4-8F917F14977C}"/>
              </a:ext>
            </a:extLst>
          </p:cNvPr>
          <p:cNvSpPr txBox="1"/>
          <p:nvPr/>
        </p:nvSpPr>
        <p:spPr>
          <a:xfrm>
            <a:off x="1756125" y="2403867"/>
            <a:ext cx="6558736" cy="1005840"/>
          </a:xfrm>
          <a:prstGeom prst="rect">
            <a:avLst/>
          </a:prstGeom>
          <a:noFill/>
        </p:spPr>
        <p:txBody>
          <a:bodyPr rtlCol="0" wrap="square">
            <a:spAutoFit/>
            <a:scene3d>
              <a:camera prst="orthographicFront"/>
              <a:lightRig dir="t" rig="threePt"/>
            </a:scene3d>
            <a:sp3d contourW="12700"/>
          </a:bodyPr>
          <a:lstStyle/>
          <a:p>
            <a:r>
              <a:rPr altLang="en-US" b="1" lang="zh-CN" sz="6000">
                <a:solidFill>
                  <a:schemeClr val="bg1"/>
                </a:solidFill>
                <a:latin charset="-122" panose="02010600030101010101" pitchFamily="2" typeface="等线"/>
              </a:rPr>
              <a:t>研究方法及过程</a:t>
            </a:r>
          </a:p>
        </p:txBody>
      </p:sp>
    </p:spTree>
    <p:extLst>
      <p:ext uri="{BB962C8B-B14F-4D97-AF65-F5344CB8AC3E}">
        <p14:creationId val="2289417447"/>
      </p:ext>
    </p:extLst>
  </p:cSld>
  <p:clrMapOvr>
    <a:masterClrMapping/>
  </p:clrMapOvr>
  <mc:AlternateContent>
    <mc:Choice Requires="p15">
      <p:transition p14:dur="1250" spd="slow">
        <p15:prstTrans prst="pageCurlDouble"/>
      </p:transition>
    </mc:Choice>
    <mc:Fallback>
      <p:transition spd="slow">
        <p:fade/>
      </p:transition>
    </mc:Fallback>
  </mc:AlternateConten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87F9103C-8BC4-443D-B6F3-3FB7AD126A1A}"/>
              </a:ext>
            </a:extLst>
          </p:cNvPr>
          <p:cNvSpPr/>
          <p:nvPr/>
        </p:nvSpPr>
        <p:spPr>
          <a:xfrm>
            <a:off x="3864173" y="-13648"/>
            <a:ext cx="2155258" cy="7233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文本框 2">
            <a:extLst>
              <a:ext uri="{FF2B5EF4-FFF2-40B4-BE49-F238E27FC236}">
                <a16:creationId xmlns:a16="http://schemas.microsoft.com/office/drawing/2014/main" id="{5E7AEADD-1615-4C77-B86E-D4DCB721C6A2}"/>
              </a:ext>
            </a:extLst>
          </p:cNvPr>
          <p:cNvSpPr txBox="1"/>
          <p:nvPr/>
        </p:nvSpPr>
        <p:spPr>
          <a:xfrm>
            <a:off x="1726714" y="146880"/>
            <a:ext cx="20116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选题的背景与意义</a:t>
            </a:r>
          </a:p>
        </p:txBody>
      </p:sp>
      <p:sp>
        <p:nvSpPr>
          <p:cNvPr id="4" name="文本框 3">
            <a:extLst>
              <a:ext uri="{FF2B5EF4-FFF2-40B4-BE49-F238E27FC236}">
                <a16:creationId xmlns:a16="http://schemas.microsoft.com/office/drawing/2014/main" id="{DC198678-1B21-40ED-AB8C-BB6B57E6E127}"/>
              </a:ext>
            </a:extLst>
          </p:cNvPr>
          <p:cNvSpPr txBox="1"/>
          <p:nvPr/>
        </p:nvSpPr>
        <p:spPr>
          <a:xfrm>
            <a:off x="4033185" y="146880"/>
            <a:ext cx="1783080" cy="365760"/>
          </a:xfrm>
          <a:prstGeom prst="rect">
            <a:avLst/>
          </a:prstGeom>
          <a:noFill/>
        </p:spPr>
        <p:txBody>
          <a:bodyPr rtlCol="0" wrap="none">
            <a:spAutoFit/>
          </a:bodyPr>
          <a:lstStyle/>
          <a:p>
            <a:r>
              <a:rPr altLang="en-US" b="1" lang="zh-CN">
                <a:solidFill>
                  <a:schemeClr val="bg1"/>
                </a:solidFill>
                <a:latin charset="-122" panose="02010600030101010101" pitchFamily="2" typeface="等线"/>
                <a:ea charset="-122" panose="02010600030101010101" pitchFamily="2" typeface="等线"/>
              </a:rPr>
              <a:t>研究方法及过程</a:t>
            </a:r>
          </a:p>
        </p:txBody>
      </p:sp>
      <p:sp>
        <p:nvSpPr>
          <p:cNvPr id="5" name="文本框 4">
            <a:extLst>
              <a:ext uri="{FF2B5EF4-FFF2-40B4-BE49-F238E27FC236}">
                <a16:creationId xmlns:a16="http://schemas.microsoft.com/office/drawing/2014/main" id="{30D1AE44-6229-4956-9715-18DE750DE113}"/>
              </a:ext>
            </a:extLst>
          </p:cNvPr>
          <p:cNvSpPr txBox="1"/>
          <p:nvPr/>
        </p:nvSpPr>
        <p:spPr>
          <a:xfrm>
            <a:off x="6096000" y="146880"/>
            <a:ext cx="2262158" cy="365760"/>
          </a:xfrm>
          <a:prstGeom prst="rect">
            <a:avLst/>
          </a:prstGeom>
          <a:noFill/>
        </p:spPr>
        <p:txBody>
          <a:bodyPr rtlCol="0" wrap="square">
            <a:spAutoFit/>
          </a:bodyPr>
          <a:lstStyle/>
          <a:p>
            <a:r>
              <a:rPr altLang="en-US" b="1" lang="zh-CN">
                <a:latin charset="-122" panose="02010600030101010101" pitchFamily="2" typeface="等线"/>
                <a:ea charset="-122" panose="02010600030101010101" pitchFamily="2" typeface="等线"/>
              </a:rPr>
              <a:t>研究成果展示及应用</a:t>
            </a:r>
          </a:p>
        </p:txBody>
      </p:sp>
      <p:sp>
        <p:nvSpPr>
          <p:cNvPr id="6" name="文本框 5">
            <a:extLst>
              <a:ext uri="{FF2B5EF4-FFF2-40B4-BE49-F238E27FC236}">
                <a16:creationId xmlns:a16="http://schemas.microsoft.com/office/drawing/2014/main" id="{70314A40-7A79-4D2E-A9DB-81498ECB318D}"/>
              </a:ext>
            </a:extLst>
          </p:cNvPr>
          <p:cNvSpPr txBox="1"/>
          <p:nvPr/>
        </p:nvSpPr>
        <p:spPr>
          <a:xfrm>
            <a:off x="8620479" y="146880"/>
            <a:ext cx="1097280" cy="365760"/>
          </a:xfrm>
          <a:prstGeom prst="rect">
            <a:avLst/>
          </a:prstGeom>
          <a:noFill/>
        </p:spPr>
        <p:txBody>
          <a:bodyPr rtlCol="0" wrap="none">
            <a:spAutoFit/>
          </a:bodyPr>
          <a:lstStyle/>
          <a:p>
            <a:r>
              <a:rPr altLang="en-US" b="1" lang="zh-CN">
                <a:latin charset="-122" panose="02010600030101010101" pitchFamily="2" typeface="等线"/>
                <a:ea charset="-122" panose="02010600030101010101" pitchFamily="2" typeface="等线"/>
              </a:rPr>
              <a:t>论文总结</a:t>
            </a:r>
          </a:p>
        </p:txBody>
      </p:sp>
      <p:grpSp>
        <p:nvGrpSpPr>
          <p:cNvPr id="27" name="组合 26">
            <a:extLst>
              <a:ext uri="{FF2B5EF4-FFF2-40B4-BE49-F238E27FC236}">
                <a16:creationId xmlns:a16="http://schemas.microsoft.com/office/drawing/2014/main" id="{3A0292D4-C6B5-433A-BC24-E7689A96DE07}"/>
              </a:ext>
            </a:extLst>
          </p:cNvPr>
          <p:cNvGrpSpPr/>
          <p:nvPr/>
        </p:nvGrpSpPr>
        <p:grpSpPr>
          <a:xfrm>
            <a:off x="711919" y="2343782"/>
            <a:ext cx="10435484" cy="3054375"/>
            <a:chOff x="611558" y="1539927"/>
            <a:chExt cx="7879169" cy="2306164"/>
          </a:xfrm>
        </p:grpSpPr>
        <p:sp>
          <p:nvSpPr>
            <p:cNvPr id="7" name="矩形 6">
              <a:extLst>
                <a:ext uri="{FF2B5EF4-FFF2-40B4-BE49-F238E27FC236}">
                  <a16:creationId xmlns:a16="http://schemas.microsoft.com/office/drawing/2014/main" id="{749EC398-DBAB-4A4A-8A55-5675523D9EDF}"/>
                </a:ext>
              </a:extLst>
            </p:cNvPr>
            <p:cNvSpPr/>
            <p:nvPr/>
          </p:nvSpPr>
          <p:spPr>
            <a:xfrm>
              <a:off x="611558" y="2767126"/>
              <a:ext cx="1097683" cy="1078965"/>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等腰三角形 7">
              <a:extLst>
                <a:ext uri="{FF2B5EF4-FFF2-40B4-BE49-F238E27FC236}">
                  <a16:creationId xmlns:a16="http://schemas.microsoft.com/office/drawing/2014/main" id="{2ED2FACB-4164-4876-B5E4-36D7E4C8A7E4}"/>
                </a:ext>
              </a:extLst>
            </p:cNvPr>
            <p:cNvSpPr/>
            <p:nvPr/>
          </p:nvSpPr>
          <p:spPr>
            <a:xfrm>
              <a:off x="877919" y="2946376"/>
              <a:ext cx="564960" cy="553998"/>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8">
              <a:extLst>
                <a:ext uri="{FF2B5EF4-FFF2-40B4-BE49-F238E27FC236}">
                  <a16:creationId xmlns:a16="http://schemas.microsoft.com/office/drawing/2014/main" id="{BABFEDE6-49A7-47B5-A4EA-5BD85489E80B}"/>
                </a:ext>
              </a:extLst>
            </p:cNvPr>
            <p:cNvSpPr/>
            <p:nvPr/>
          </p:nvSpPr>
          <p:spPr>
            <a:xfrm>
              <a:off x="611558" y="1539927"/>
              <a:ext cx="1097683" cy="122718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等腰三角形 9">
              <a:extLst>
                <a:ext uri="{FF2B5EF4-FFF2-40B4-BE49-F238E27FC236}">
                  <a16:creationId xmlns:a16="http://schemas.microsoft.com/office/drawing/2014/main" id="{08774DD7-CCD3-42CF-8B86-8B84944622DB}"/>
                </a:ext>
              </a:extLst>
            </p:cNvPr>
            <p:cNvSpPr/>
            <p:nvPr/>
          </p:nvSpPr>
          <p:spPr>
            <a:xfrm>
              <a:off x="877919" y="1659043"/>
              <a:ext cx="514518" cy="553998"/>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矩形 10">
              <a:extLst>
                <a:ext uri="{FF2B5EF4-FFF2-40B4-BE49-F238E27FC236}">
                  <a16:creationId xmlns:a16="http://schemas.microsoft.com/office/drawing/2014/main" id="{A0858053-988F-4DC4-9A02-F391294A831B}"/>
                </a:ext>
              </a:extLst>
            </p:cNvPr>
            <p:cNvSpPr/>
            <p:nvPr/>
          </p:nvSpPr>
          <p:spPr>
            <a:xfrm>
              <a:off x="1709242" y="1539927"/>
              <a:ext cx="2862758" cy="1227190"/>
            </a:xfrm>
            <a:prstGeom prst="rect">
              <a:avLst/>
            </a:prstGeom>
            <a:solidFill>
              <a:schemeClr val="bg1">
                <a:alpha val="9215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11">
              <a:extLst>
                <a:ext uri="{FF2B5EF4-FFF2-40B4-BE49-F238E27FC236}">
                  <a16:creationId xmlns:a16="http://schemas.microsoft.com/office/drawing/2014/main" id="{DEE1ACE5-45D4-4AE6-84D8-6F21B905A95C}"/>
                </a:ext>
              </a:extLst>
            </p:cNvPr>
            <p:cNvSpPr/>
            <p:nvPr/>
          </p:nvSpPr>
          <p:spPr>
            <a:xfrm>
              <a:off x="1709242" y="2767126"/>
              <a:ext cx="2862758" cy="1078965"/>
            </a:xfrm>
            <a:prstGeom prst="rect">
              <a:avLst/>
            </a:prstGeom>
            <a:solidFill>
              <a:schemeClr val="bg1">
                <a:alpha val="9215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Freeform 14">
              <a:extLst>
                <a:ext uri="{FF2B5EF4-FFF2-40B4-BE49-F238E27FC236}">
                  <a16:creationId xmlns:a16="http://schemas.microsoft.com/office/drawing/2014/main" id="{151C4683-DE19-4C5B-9803-47202BB814CE}"/>
                </a:ext>
              </a:extLst>
            </p:cNvPr>
            <p:cNvSpPr>
              <a:spLocks noEditPoints="1"/>
            </p:cNvSpPr>
            <p:nvPr/>
          </p:nvSpPr>
          <p:spPr bwMode="auto">
            <a:xfrm>
              <a:off x="1040289" y="1945778"/>
              <a:ext cx="221171" cy="267263"/>
            </a:xfrm>
            <a:custGeom>
              <a:gdLst>
                <a:gd fmla="*/ 75 w 116" name="T0"/>
                <a:gd fmla="*/ 56 h 140" name="T1"/>
                <a:gd fmla="*/ 97 w 116" name="T2"/>
                <a:gd fmla="*/ 56 h 140" name="T3"/>
                <a:gd fmla="*/ 103 w 116" name="T4"/>
                <a:gd fmla="*/ 61 h 140" name="T5"/>
                <a:gd fmla="*/ 100 w 116" name="T6"/>
                <a:gd fmla="*/ 66 h 140" name="T7"/>
                <a:gd fmla="*/ 9 w 116" name="T8"/>
                <a:gd fmla="*/ 138 h 140" name="T9"/>
                <a:gd fmla="*/ 1 w 116" name="T10"/>
                <a:gd fmla="*/ 137 h 140" name="T11"/>
                <a:gd fmla="*/ 1 w 116" name="T12"/>
                <a:gd fmla="*/ 131 h 140" name="T13"/>
                <a:gd fmla="*/ 36 w 116" name="T14"/>
                <a:gd fmla="*/ 67 h 140" name="T15"/>
                <a:gd fmla="*/ 15 w 116" name="T16"/>
                <a:gd fmla="*/ 67 h 140" name="T17"/>
                <a:gd fmla="*/ 10 w 116" name="T18"/>
                <a:gd fmla="*/ 61 h 140" name="T19"/>
                <a:gd fmla="*/ 11 w 116" name="T20"/>
                <a:gd fmla="*/ 58 h 140" name="T21"/>
                <a:gd fmla="*/ 49 w 116" name="T22"/>
                <a:gd fmla="*/ 3 h 140" name="T23"/>
                <a:gd fmla="*/ 54 w 116" name="T24"/>
                <a:gd fmla="*/ 1 h 140" name="T25"/>
                <a:gd fmla="*/ 54 w 116" name="T26"/>
                <a:gd fmla="*/ 0 h 140" name="T27"/>
                <a:gd fmla="*/ 111 w 116" name="T28"/>
                <a:gd fmla="*/ 0 h 140" name="T29"/>
                <a:gd fmla="*/ 116 w 116" name="T30"/>
                <a:gd fmla="*/ 6 h 140" name="T31"/>
                <a:gd fmla="*/ 114 w 116" name="T32"/>
                <a:gd fmla="*/ 10 h 140" name="T33"/>
                <a:gd fmla="*/ 75 w 116" name="T34"/>
                <a:gd fmla="*/ 56 h 140" name="T35"/>
                <a:gd fmla="*/ 81 w 116" name="T36"/>
                <a:gd fmla="*/ 67 h 140" name="T37"/>
                <a:gd fmla="*/ 81 w 116" name="T38"/>
                <a:gd fmla="*/ 67 h 140" name="T39"/>
                <a:gd fmla="*/ 63 w 116" name="T40"/>
                <a:gd fmla="*/ 67 h 140" name="T41"/>
                <a:gd fmla="*/ 63 w 116" name="T42"/>
                <a:gd fmla="*/ 67 h 140" name="T43"/>
                <a:gd fmla="*/ 60 w 116" name="T44"/>
                <a:gd fmla="*/ 65 h 140" name="T45"/>
                <a:gd fmla="*/ 59 w 116" name="T46"/>
                <a:gd fmla="*/ 58 h 140" name="T47"/>
                <a:gd fmla="*/ 99 w 116" name="T48"/>
                <a:gd fmla="*/ 11 h 140" name="T49"/>
                <a:gd fmla="*/ 57 w 116" name="T50"/>
                <a:gd fmla="*/ 11 h 140" name="T51"/>
                <a:gd fmla="*/ 26 w 116" name="T52"/>
                <a:gd fmla="*/ 56 h 140" name="T53"/>
                <a:gd fmla="*/ 45 w 116" name="T54"/>
                <a:gd fmla="*/ 56 h 140" name="T55"/>
                <a:gd fmla="*/ 45 w 116" name="T56"/>
                <a:gd fmla="*/ 56 h 140" name="T57"/>
                <a:gd fmla="*/ 48 w 116" name="T58"/>
                <a:gd fmla="*/ 56 h 140" name="T59"/>
                <a:gd fmla="*/ 50 w 116" name="T60"/>
                <a:gd fmla="*/ 64 h 140" name="T61"/>
                <a:gd fmla="*/ 23 w 116" name="T62"/>
                <a:gd fmla="*/ 113 h 140" name="T63"/>
                <a:gd fmla="*/ 81 w 116" name="T64"/>
                <a:gd fmla="*/ 67 h 140"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140" w="115">
                  <a:moveTo>
                    <a:pt x="75" y="56"/>
                  </a:moveTo>
                  <a:cubicBezTo>
                    <a:pt x="97" y="56"/>
                    <a:pt x="97" y="56"/>
                    <a:pt x="97" y="56"/>
                  </a:cubicBezTo>
                  <a:cubicBezTo>
                    <a:pt x="100" y="56"/>
                    <a:pt x="103" y="58"/>
                    <a:pt x="103" y="61"/>
                  </a:cubicBezTo>
                  <a:cubicBezTo>
                    <a:pt x="103" y="63"/>
                    <a:pt x="102" y="65"/>
                    <a:pt x="100" y="66"/>
                  </a:cubicBezTo>
                  <a:cubicBezTo>
                    <a:pt x="9" y="138"/>
                    <a:pt x="9" y="138"/>
                    <a:pt x="9" y="138"/>
                  </a:cubicBezTo>
                  <a:cubicBezTo>
                    <a:pt x="6" y="140"/>
                    <a:pt x="3" y="140"/>
                    <a:pt x="1" y="137"/>
                  </a:cubicBezTo>
                  <a:cubicBezTo>
                    <a:pt x="0" y="136"/>
                    <a:pt x="0" y="133"/>
                    <a:pt x="1" y="131"/>
                  </a:cubicBezTo>
                  <a:cubicBezTo>
                    <a:pt x="36" y="67"/>
                    <a:pt x="36" y="67"/>
                    <a:pt x="36" y="67"/>
                  </a:cubicBezTo>
                  <a:cubicBezTo>
                    <a:pt x="15" y="67"/>
                    <a:pt x="15" y="67"/>
                    <a:pt x="15" y="67"/>
                  </a:cubicBezTo>
                  <a:cubicBezTo>
                    <a:pt x="12" y="67"/>
                    <a:pt x="10" y="64"/>
                    <a:pt x="10" y="61"/>
                  </a:cubicBezTo>
                  <a:cubicBezTo>
                    <a:pt x="10" y="60"/>
                    <a:pt x="10" y="59"/>
                    <a:pt x="11" y="58"/>
                  </a:cubicBezTo>
                  <a:cubicBezTo>
                    <a:pt x="49" y="3"/>
                    <a:pt x="49" y="3"/>
                    <a:pt x="49" y="3"/>
                  </a:cubicBezTo>
                  <a:cubicBezTo>
                    <a:pt x="50" y="1"/>
                    <a:pt x="52" y="1"/>
                    <a:pt x="54" y="1"/>
                  </a:cubicBezTo>
                  <a:cubicBezTo>
                    <a:pt x="54" y="0"/>
                    <a:pt x="54" y="0"/>
                    <a:pt x="54" y="0"/>
                  </a:cubicBezTo>
                  <a:cubicBezTo>
                    <a:pt x="111" y="0"/>
                    <a:pt x="111" y="0"/>
                    <a:pt x="111" y="0"/>
                  </a:cubicBezTo>
                  <a:cubicBezTo>
                    <a:pt x="114" y="0"/>
                    <a:pt x="116" y="3"/>
                    <a:pt x="116" y="6"/>
                  </a:cubicBezTo>
                  <a:cubicBezTo>
                    <a:pt x="116" y="7"/>
                    <a:pt x="115" y="9"/>
                    <a:pt x="114" y="10"/>
                  </a:cubicBezTo>
                  <a:cubicBezTo>
                    <a:pt x="75" y="56"/>
                    <a:pt x="75" y="56"/>
                    <a:pt x="75" y="56"/>
                  </a:cubicBezTo>
                  <a:close/>
                  <a:moveTo>
                    <a:pt x="81" y="67"/>
                  </a:moveTo>
                  <a:cubicBezTo>
                    <a:pt x="81" y="67"/>
                    <a:pt x="81" y="67"/>
                    <a:pt x="81" y="67"/>
                  </a:cubicBezTo>
                  <a:cubicBezTo>
                    <a:pt x="63" y="67"/>
                    <a:pt x="63" y="67"/>
                    <a:pt x="63" y="67"/>
                  </a:cubicBezTo>
                  <a:cubicBezTo>
                    <a:pt x="63" y="67"/>
                    <a:pt x="63" y="67"/>
                    <a:pt x="63" y="67"/>
                  </a:cubicBezTo>
                  <a:cubicBezTo>
                    <a:pt x="62" y="67"/>
                    <a:pt x="61" y="66"/>
                    <a:pt x="60" y="65"/>
                  </a:cubicBezTo>
                  <a:cubicBezTo>
                    <a:pt x="57" y="63"/>
                    <a:pt x="57" y="60"/>
                    <a:pt x="59" y="58"/>
                  </a:cubicBezTo>
                  <a:cubicBezTo>
                    <a:pt x="99" y="11"/>
                    <a:pt x="99" y="11"/>
                    <a:pt x="99" y="11"/>
                  </a:cubicBezTo>
                  <a:cubicBezTo>
                    <a:pt x="57" y="11"/>
                    <a:pt x="57" y="11"/>
                    <a:pt x="57" y="11"/>
                  </a:cubicBezTo>
                  <a:cubicBezTo>
                    <a:pt x="26" y="56"/>
                    <a:pt x="26" y="56"/>
                    <a:pt x="26" y="56"/>
                  </a:cubicBezTo>
                  <a:cubicBezTo>
                    <a:pt x="45" y="56"/>
                    <a:pt x="45" y="56"/>
                    <a:pt x="45" y="56"/>
                  </a:cubicBezTo>
                  <a:cubicBezTo>
                    <a:pt x="45" y="56"/>
                    <a:pt x="45" y="56"/>
                    <a:pt x="45" y="56"/>
                  </a:cubicBezTo>
                  <a:cubicBezTo>
                    <a:pt x="46" y="56"/>
                    <a:pt x="47" y="56"/>
                    <a:pt x="48" y="56"/>
                  </a:cubicBezTo>
                  <a:cubicBezTo>
                    <a:pt x="51" y="58"/>
                    <a:pt x="52" y="61"/>
                    <a:pt x="50" y="64"/>
                  </a:cubicBezTo>
                  <a:cubicBezTo>
                    <a:pt x="23" y="113"/>
                    <a:pt x="23" y="113"/>
                    <a:pt x="23" y="113"/>
                  </a:cubicBezTo>
                  <a:cubicBezTo>
                    <a:pt x="81" y="67"/>
                    <a:pt x="81" y="67"/>
                    <a:pt x="81" y="67"/>
                  </a:cubicBezTo>
                  <a:close/>
                </a:path>
              </a:pathLst>
            </a:custGeom>
            <a:solidFill>
              <a:schemeClr val="tx1"/>
            </a:solidFill>
            <a:ln>
              <a:noFill/>
            </a:ln>
            <a:extLst/>
          </p:spPr>
          <p:txBody>
            <a:bodyPr anchor="t" anchorCtr="0" bIns="45720" compatLnSpc="1" lIns="91440" numCol="1" rIns="91440" tIns="45720" vert="horz" wrap="square"/>
            <a:lstStyle/>
            <a:p>
              <a:endParaRPr altLang="en-US" lang="zh-CN"/>
            </a:p>
          </p:txBody>
        </p:sp>
        <p:sp>
          <p:nvSpPr>
            <p:cNvPr id="14" name="Freeform 19">
              <a:extLst>
                <a:ext uri="{FF2B5EF4-FFF2-40B4-BE49-F238E27FC236}">
                  <a16:creationId xmlns:a16="http://schemas.microsoft.com/office/drawing/2014/main" id="{0EC9AA6B-4173-435A-A24A-0F1DD69E125B}"/>
                </a:ext>
              </a:extLst>
            </p:cNvPr>
            <p:cNvSpPr>
              <a:spLocks noEditPoints="1"/>
            </p:cNvSpPr>
            <p:nvPr/>
          </p:nvSpPr>
          <p:spPr bwMode="auto">
            <a:xfrm>
              <a:off x="1017689" y="3171765"/>
              <a:ext cx="267181" cy="269686"/>
            </a:xfrm>
            <a:custGeom>
              <a:gdLst>
                <a:gd fmla="*/ 116 w 140" name="T0"/>
                <a:gd fmla="*/ 2 h 141" name="T1"/>
                <a:gd fmla="*/ 122 w 140" name="T2"/>
                <a:gd fmla="*/ 3 h 141" name="T3"/>
                <a:gd fmla="*/ 122 w 140" name="T4"/>
                <a:gd fmla="*/ 3 h 141" name="T5"/>
                <a:gd fmla="*/ 138 w 140" name="T6"/>
                <a:gd fmla="*/ 19 h 141" name="T7"/>
                <a:gd fmla="*/ 138 w 140" name="T8"/>
                <a:gd fmla="*/ 19 h 141" name="T9"/>
                <a:gd fmla="*/ 139 w 140" name="T10"/>
                <a:gd fmla="*/ 25 h 141" name="T11"/>
                <a:gd fmla="*/ 118 w 140" name="T12"/>
                <a:gd fmla="*/ 43 h 141" name="T13"/>
                <a:gd fmla="*/ 103 w 140" name="T14"/>
                <a:gd fmla="*/ 46 h 141" name="T15"/>
                <a:gd fmla="*/ 99 w 140" name="T16"/>
                <a:gd fmla="*/ 102 h 141" name="T17"/>
                <a:gd fmla="*/ 69 w 140" name="T18"/>
                <a:gd fmla="*/ 115 h 141" name="T19"/>
                <a:gd fmla="*/ 26 w 140" name="T20"/>
                <a:gd fmla="*/ 72 h 141" name="T21"/>
                <a:gd fmla="*/ 69 w 140" name="T22"/>
                <a:gd fmla="*/ 29 h 141" name="T23"/>
                <a:gd fmla="*/ 100 w 140" name="T24"/>
                <a:gd fmla="*/ 33 h 141" name="T25"/>
                <a:gd fmla="*/ 98 w 140" name="T26"/>
                <a:gd fmla="*/ 20 h 141" name="T27"/>
                <a:gd fmla="*/ 124 w 140" name="T28"/>
                <a:gd fmla="*/ 55 h 141" name="T29"/>
                <a:gd fmla="*/ 135 w 140" name="T30"/>
                <a:gd fmla="*/ 52 h 141" name="T31"/>
                <a:gd fmla="*/ 138 w 140" name="T32"/>
                <a:gd fmla="*/ 72 h 141" name="T33"/>
                <a:gd fmla="*/ 69 w 140" name="T34"/>
                <a:gd fmla="*/ 141 h 141" name="T35"/>
                <a:gd fmla="*/ 0 w 140" name="T36"/>
                <a:gd fmla="*/ 72 h 141" name="T37"/>
                <a:gd fmla="*/ 69 w 140" name="T38"/>
                <a:gd fmla="*/ 3 h 141" name="T39"/>
                <a:gd fmla="*/ 89 w 140" name="T40"/>
                <a:gd fmla="*/ 6 h 141" name="T41"/>
                <a:gd fmla="*/ 86 w 140" name="T42"/>
                <a:gd fmla="*/ 16 h 141" name="T43"/>
                <a:gd fmla="*/ 69 w 140" name="T44"/>
                <a:gd fmla="*/ 14 h 141" name="T45"/>
                <a:gd fmla="*/ 11 w 140" name="T46"/>
                <a:gd fmla="*/ 72 h 141" name="T47"/>
                <a:gd fmla="*/ 69 w 140" name="T48"/>
                <a:gd fmla="*/ 130 h 141" name="T49"/>
                <a:gd fmla="*/ 127 w 140" name="T50"/>
                <a:gd fmla="*/ 72 h 141" name="T51"/>
                <a:gd fmla="*/ 124 w 140" name="T52"/>
                <a:gd fmla="*/ 55 h 141" name="T53"/>
                <a:gd fmla="*/ 69 w 140" name="T54"/>
                <a:gd fmla="*/ 52 h 141" name="T55"/>
                <a:gd fmla="*/ 90 w 140" name="T56"/>
                <a:gd fmla="*/ 43 h 141" name="T57"/>
                <a:gd fmla="*/ 43 w 140" name="T58"/>
                <a:gd fmla="*/ 46 h 141" name="T59"/>
                <a:gd fmla="*/ 43 w 140" name="T60"/>
                <a:gd fmla="*/ 46 h 141" name="T61"/>
                <a:gd fmla="*/ 43 w 140" name="T62"/>
                <a:gd fmla="*/ 98 h 141" name="T63"/>
                <a:gd fmla="*/ 94 w 140" name="T64"/>
                <a:gd fmla="*/ 98 h 141" name="T65"/>
                <a:gd fmla="*/ 105 w 140" name="T66"/>
                <a:gd fmla="*/ 72 h 141" name="T67"/>
                <a:gd fmla="*/ 86 w 140" name="T68"/>
                <a:gd fmla="*/ 62 h 141" name="T69"/>
                <a:gd fmla="*/ 83 w 140" name="T70"/>
                <a:gd fmla="*/ 86 h 141" name="T71"/>
                <a:gd fmla="*/ 69 w 140" name="T72"/>
                <a:gd fmla="*/ 92 h 141" name="T73"/>
                <a:gd fmla="*/ 55 w 140" name="T74"/>
                <a:gd fmla="*/ 86 h 141" name="T75"/>
                <a:gd fmla="*/ 55 w 140" name="T76"/>
                <a:gd fmla="*/ 58 h 141" name="T77"/>
                <a:gd fmla="*/ 69 w 140" name="T78"/>
                <a:gd fmla="*/ 52 h 141" name="T79"/>
                <a:gd fmla="*/ 73 w 140" name="T80"/>
                <a:gd fmla="*/ 60 h 141" name="T81"/>
                <a:gd fmla="*/ 60 w 140" name="T82"/>
                <a:gd fmla="*/ 63 h 141" name="T83"/>
                <a:gd fmla="*/ 56 w 140" name="T84"/>
                <a:gd fmla="*/ 72 h 141" name="T85"/>
                <a:gd fmla="*/ 69 w 140" name="T86"/>
                <a:gd fmla="*/ 85 h 141" name="T87"/>
                <a:gd fmla="*/ 78 w 140" name="T88"/>
                <a:gd fmla="*/ 81 h 141" name="T89"/>
                <a:gd fmla="*/ 81 w 140" name="T90"/>
                <a:gd fmla="*/ 68 h 141" name="T91"/>
                <a:gd fmla="*/ 65 w 140" name="T92"/>
                <a:gd fmla="*/ 76 h 141" name="T93"/>
                <a:gd fmla="*/ 73 w 140" name="T94"/>
                <a:gd fmla="*/ 60 h 141" name="T95"/>
                <a:gd fmla="*/ 117 w 140" name="T96"/>
                <a:gd fmla="*/ 10 h 141" name="T97"/>
                <a:gd fmla="*/ 106 w 140" name="T98"/>
                <a:gd fmla="*/ 30 h 141" name="T99"/>
                <a:gd fmla="*/ 117 w 140" name="T100"/>
                <a:gd fmla="*/ 10 h 141" name="T101"/>
                <a:gd fmla="*/ 123 w 140" name="T102"/>
                <a:gd fmla="*/ 22 h 141" name="T103"/>
                <a:gd fmla="*/ 118 w 140" name="T104"/>
                <a:gd fmla="*/ 37 h 141" name="T105"/>
                <a:gd fmla="*/ 123 w 140" name="T106"/>
                <a:gd fmla="*/ 22 h 141"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141" w="140">
                  <a:moveTo>
                    <a:pt x="98" y="20"/>
                  </a:moveTo>
                  <a:cubicBezTo>
                    <a:pt x="116" y="2"/>
                    <a:pt x="116" y="2"/>
                    <a:pt x="116" y="2"/>
                  </a:cubicBezTo>
                  <a:cubicBezTo>
                    <a:pt x="118" y="0"/>
                    <a:pt x="120" y="0"/>
                    <a:pt x="121" y="2"/>
                  </a:cubicBezTo>
                  <a:cubicBezTo>
                    <a:pt x="121" y="2"/>
                    <a:pt x="122" y="3"/>
                    <a:pt x="122" y="3"/>
                  </a:cubicBezTo>
                  <a:cubicBezTo>
                    <a:pt x="122" y="3"/>
                    <a:pt x="122" y="3"/>
                    <a:pt x="122" y="3"/>
                  </a:cubicBezTo>
                  <a:cubicBezTo>
                    <a:pt x="122" y="3"/>
                    <a:pt x="122" y="3"/>
                    <a:pt x="122" y="3"/>
                  </a:cubicBezTo>
                  <a:cubicBezTo>
                    <a:pt x="125" y="16"/>
                    <a:pt x="125" y="16"/>
                    <a:pt x="125" y="16"/>
                  </a:cubicBezTo>
                  <a:cubicBezTo>
                    <a:pt x="138" y="19"/>
                    <a:pt x="138" y="19"/>
                    <a:pt x="138" y="19"/>
                  </a:cubicBezTo>
                  <a:cubicBezTo>
                    <a:pt x="138" y="19"/>
                    <a:pt x="138" y="19"/>
                    <a:pt x="138" y="19"/>
                  </a:cubicBezTo>
                  <a:cubicBezTo>
                    <a:pt x="138" y="19"/>
                    <a:pt x="138" y="19"/>
                    <a:pt x="138" y="19"/>
                  </a:cubicBezTo>
                  <a:cubicBezTo>
                    <a:pt x="138" y="19"/>
                    <a:pt x="139" y="19"/>
                    <a:pt x="139" y="20"/>
                  </a:cubicBezTo>
                  <a:cubicBezTo>
                    <a:pt x="140" y="21"/>
                    <a:pt x="140" y="23"/>
                    <a:pt x="139" y="25"/>
                  </a:cubicBezTo>
                  <a:cubicBezTo>
                    <a:pt x="121" y="43"/>
                    <a:pt x="121" y="43"/>
                    <a:pt x="121" y="43"/>
                  </a:cubicBezTo>
                  <a:cubicBezTo>
                    <a:pt x="120" y="43"/>
                    <a:pt x="119" y="44"/>
                    <a:pt x="118" y="43"/>
                  </a:cubicBezTo>
                  <a:cubicBezTo>
                    <a:pt x="108" y="41"/>
                    <a:pt x="108" y="41"/>
                    <a:pt x="108" y="41"/>
                  </a:cubicBezTo>
                  <a:cubicBezTo>
                    <a:pt x="103" y="46"/>
                    <a:pt x="103" y="46"/>
                    <a:pt x="103" y="46"/>
                  </a:cubicBezTo>
                  <a:cubicBezTo>
                    <a:pt x="108" y="53"/>
                    <a:pt x="112" y="62"/>
                    <a:pt x="112" y="72"/>
                  </a:cubicBezTo>
                  <a:cubicBezTo>
                    <a:pt x="112" y="84"/>
                    <a:pt x="107" y="95"/>
                    <a:pt x="99" y="102"/>
                  </a:cubicBezTo>
                  <a:cubicBezTo>
                    <a:pt x="99" y="102"/>
                    <a:pt x="99" y="102"/>
                    <a:pt x="99" y="102"/>
                  </a:cubicBezTo>
                  <a:cubicBezTo>
                    <a:pt x="91" y="110"/>
                    <a:pt x="81" y="115"/>
                    <a:pt x="69" y="115"/>
                  </a:cubicBezTo>
                  <a:cubicBezTo>
                    <a:pt x="57" y="115"/>
                    <a:pt x="46" y="110"/>
                    <a:pt x="39" y="102"/>
                  </a:cubicBezTo>
                  <a:cubicBezTo>
                    <a:pt x="31" y="95"/>
                    <a:pt x="26" y="84"/>
                    <a:pt x="26" y="72"/>
                  </a:cubicBezTo>
                  <a:cubicBezTo>
                    <a:pt x="26" y="60"/>
                    <a:pt x="31" y="50"/>
                    <a:pt x="39" y="42"/>
                  </a:cubicBezTo>
                  <a:cubicBezTo>
                    <a:pt x="46" y="34"/>
                    <a:pt x="57" y="29"/>
                    <a:pt x="69" y="29"/>
                  </a:cubicBezTo>
                  <a:cubicBezTo>
                    <a:pt x="79" y="29"/>
                    <a:pt x="88" y="33"/>
                    <a:pt x="95" y="38"/>
                  </a:cubicBezTo>
                  <a:cubicBezTo>
                    <a:pt x="100" y="33"/>
                    <a:pt x="100" y="33"/>
                    <a:pt x="100" y="33"/>
                  </a:cubicBezTo>
                  <a:cubicBezTo>
                    <a:pt x="98" y="23"/>
                    <a:pt x="98" y="23"/>
                    <a:pt x="98" y="23"/>
                  </a:cubicBezTo>
                  <a:cubicBezTo>
                    <a:pt x="97" y="22"/>
                    <a:pt x="98" y="21"/>
                    <a:pt x="98" y="20"/>
                  </a:cubicBezTo>
                  <a:close/>
                  <a:moveTo>
                    <a:pt x="124" y="55"/>
                  </a:moveTo>
                  <a:cubicBezTo>
                    <a:pt x="124" y="55"/>
                    <a:pt x="124" y="55"/>
                    <a:pt x="124" y="55"/>
                  </a:cubicBezTo>
                  <a:cubicBezTo>
                    <a:pt x="124" y="52"/>
                    <a:pt x="125" y="49"/>
                    <a:pt x="128" y="48"/>
                  </a:cubicBezTo>
                  <a:cubicBezTo>
                    <a:pt x="131" y="47"/>
                    <a:pt x="134" y="49"/>
                    <a:pt x="135" y="52"/>
                  </a:cubicBezTo>
                  <a:cubicBezTo>
                    <a:pt x="136" y="55"/>
                    <a:pt x="137" y="58"/>
                    <a:pt x="137" y="62"/>
                  </a:cubicBezTo>
                  <a:cubicBezTo>
                    <a:pt x="138" y="65"/>
                    <a:pt x="138" y="69"/>
                    <a:pt x="138" y="72"/>
                  </a:cubicBezTo>
                  <a:cubicBezTo>
                    <a:pt x="138" y="91"/>
                    <a:pt x="130" y="108"/>
                    <a:pt x="118" y="121"/>
                  </a:cubicBezTo>
                  <a:cubicBezTo>
                    <a:pt x="105" y="133"/>
                    <a:pt x="88" y="141"/>
                    <a:pt x="69" y="141"/>
                  </a:cubicBezTo>
                  <a:cubicBezTo>
                    <a:pt x="50" y="141"/>
                    <a:pt x="33" y="133"/>
                    <a:pt x="20" y="121"/>
                  </a:cubicBezTo>
                  <a:cubicBezTo>
                    <a:pt x="8" y="108"/>
                    <a:pt x="0" y="91"/>
                    <a:pt x="0" y="72"/>
                  </a:cubicBezTo>
                  <a:cubicBezTo>
                    <a:pt x="0" y="53"/>
                    <a:pt x="8" y="36"/>
                    <a:pt x="20" y="23"/>
                  </a:cubicBezTo>
                  <a:cubicBezTo>
                    <a:pt x="33" y="11"/>
                    <a:pt x="50" y="3"/>
                    <a:pt x="69" y="3"/>
                  </a:cubicBezTo>
                  <a:cubicBezTo>
                    <a:pt x="72" y="3"/>
                    <a:pt x="76" y="3"/>
                    <a:pt x="79" y="4"/>
                  </a:cubicBezTo>
                  <a:cubicBezTo>
                    <a:pt x="82" y="4"/>
                    <a:pt x="86" y="5"/>
                    <a:pt x="89" y="6"/>
                  </a:cubicBezTo>
                  <a:cubicBezTo>
                    <a:pt x="92" y="7"/>
                    <a:pt x="93" y="10"/>
                    <a:pt x="93" y="13"/>
                  </a:cubicBezTo>
                  <a:cubicBezTo>
                    <a:pt x="92" y="16"/>
                    <a:pt x="89" y="17"/>
                    <a:pt x="86" y="16"/>
                  </a:cubicBezTo>
                  <a:cubicBezTo>
                    <a:pt x="83" y="16"/>
                    <a:pt x="80" y="15"/>
                    <a:pt x="77" y="15"/>
                  </a:cubicBezTo>
                  <a:cubicBezTo>
                    <a:pt x="75" y="14"/>
                    <a:pt x="72" y="14"/>
                    <a:pt x="69" y="14"/>
                  </a:cubicBezTo>
                  <a:cubicBezTo>
                    <a:pt x="53" y="14"/>
                    <a:pt x="38" y="21"/>
                    <a:pt x="28" y="31"/>
                  </a:cubicBezTo>
                  <a:cubicBezTo>
                    <a:pt x="17" y="42"/>
                    <a:pt x="11" y="56"/>
                    <a:pt x="11" y="72"/>
                  </a:cubicBezTo>
                  <a:cubicBezTo>
                    <a:pt x="11" y="88"/>
                    <a:pt x="17" y="103"/>
                    <a:pt x="28" y="113"/>
                  </a:cubicBezTo>
                  <a:cubicBezTo>
                    <a:pt x="38" y="124"/>
                    <a:pt x="53" y="130"/>
                    <a:pt x="69" y="130"/>
                  </a:cubicBezTo>
                  <a:cubicBezTo>
                    <a:pt x="85" y="130"/>
                    <a:pt x="99" y="124"/>
                    <a:pt x="110" y="113"/>
                  </a:cubicBezTo>
                  <a:cubicBezTo>
                    <a:pt x="120" y="103"/>
                    <a:pt x="127" y="88"/>
                    <a:pt x="127" y="72"/>
                  </a:cubicBezTo>
                  <a:cubicBezTo>
                    <a:pt x="127" y="69"/>
                    <a:pt x="127" y="66"/>
                    <a:pt x="126" y="64"/>
                  </a:cubicBezTo>
                  <a:cubicBezTo>
                    <a:pt x="126" y="61"/>
                    <a:pt x="125" y="58"/>
                    <a:pt x="124" y="55"/>
                  </a:cubicBezTo>
                  <a:close/>
                  <a:moveTo>
                    <a:pt x="69" y="52"/>
                  </a:moveTo>
                  <a:cubicBezTo>
                    <a:pt x="69" y="52"/>
                    <a:pt x="69" y="52"/>
                    <a:pt x="69" y="52"/>
                  </a:cubicBezTo>
                  <a:cubicBezTo>
                    <a:pt x="72" y="52"/>
                    <a:pt x="76" y="53"/>
                    <a:pt x="78" y="55"/>
                  </a:cubicBezTo>
                  <a:cubicBezTo>
                    <a:pt x="90" y="43"/>
                    <a:pt x="90" y="43"/>
                    <a:pt x="90" y="43"/>
                  </a:cubicBezTo>
                  <a:cubicBezTo>
                    <a:pt x="84" y="38"/>
                    <a:pt x="77" y="36"/>
                    <a:pt x="69" y="36"/>
                  </a:cubicBezTo>
                  <a:cubicBezTo>
                    <a:pt x="59" y="36"/>
                    <a:pt x="50" y="40"/>
                    <a:pt x="43" y="46"/>
                  </a:cubicBezTo>
                  <a:cubicBezTo>
                    <a:pt x="43" y="46"/>
                    <a:pt x="43" y="46"/>
                    <a:pt x="43" y="46"/>
                  </a:cubicBezTo>
                  <a:cubicBezTo>
                    <a:pt x="43" y="46"/>
                    <a:pt x="43" y="46"/>
                    <a:pt x="43" y="46"/>
                  </a:cubicBezTo>
                  <a:cubicBezTo>
                    <a:pt x="37" y="53"/>
                    <a:pt x="33" y="62"/>
                    <a:pt x="33" y="72"/>
                  </a:cubicBezTo>
                  <a:cubicBezTo>
                    <a:pt x="33" y="82"/>
                    <a:pt x="37" y="91"/>
                    <a:pt x="43" y="98"/>
                  </a:cubicBezTo>
                  <a:cubicBezTo>
                    <a:pt x="50" y="104"/>
                    <a:pt x="59" y="108"/>
                    <a:pt x="69" y="108"/>
                  </a:cubicBezTo>
                  <a:cubicBezTo>
                    <a:pt x="79" y="108"/>
                    <a:pt x="88" y="104"/>
                    <a:pt x="94" y="98"/>
                  </a:cubicBezTo>
                  <a:cubicBezTo>
                    <a:pt x="95" y="98"/>
                    <a:pt x="95" y="98"/>
                    <a:pt x="95" y="98"/>
                  </a:cubicBezTo>
                  <a:cubicBezTo>
                    <a:pt x="101" y="91"/>
                    <a:pt x="105" y="82"/>
                    <a:pt x="105" y="72"/>
                  </a:cubicBezTo>
                  <a:cubicBezTo>
                    <a:pt x="105" y="64"/>
                    <a:pt x="103" y="57"/>
                    <a:pt x="98" y="51"/>
                  </a:cubicBezTo>
                  <a:cubicBezTo>
                    <a:pt x="86" y="62"/>
                    <a:pt x="86" y="62"/>
                    <a:pt x="86" y="62"/>
                  </a:cubicBezTo>
                  <a:cubicBezTo>
                    <a:pt x="88" y="65"/>
                    <a:pt x="89" y="69"/>
                    <a:pt x="89" y="72"/>
                  </a:cubicBezTo>
                  <a:cubicBezTo>
                    <a:pt x="89" y="77"/>
                    <a:pt x="86" y="82"/>
                    <a:pt x="83" y="86"/>
                  </a:cubicBezTo>
                  <a:cubicBezTo>
                    <a:pt x="83" y="86"/>
                    <a:pt x="83" y="86"/>
                    <a:pt x="83" y="86"/>
                  </a:cubicBezTo>
                  <a:cubicBezTo>
                    <a:pt x="79" y="90"/>
                    <a:pt x="74" y="92"/>
                    <a:pt x="69" y="92"/>
                  </a:cubicBezTo>
                  <a:cubicBezTo>
                    <a:pt x="63" y="92"/>
                    <a:pt x="59" y="90"/>
                    <a:pt x="55" y="86"/>
                  </a:cubicBezTo>
                  <a:cubicBezTo>
                    <a:pt x="55" y="86"/>
                    <a:pt x="55" y="86"/>
                    <a:pt x="55" y="86"/>
                  </a:cubicBezTo>
                  <a:cubicBezTo>
                    <a:pt x="51" y="82"/>
                    <a:pt x="49" y="78"/>
                    <a:pt x="49" y="72"/>
                  </a:cubicBezTo>
                  <a:cubicBezTo>
                    <a:pt x="49" y="67"/>
                    <a:pt x="51" y="62"/>
                    <a:pt x="55" y="58"/>
                  </a:cubicBezTo>
                  <a:cubicBezTo>
                    <a:pt x="55" y="58"/>
                    <a:pt x="55" y="58"/>
                    <a:pt x="55" y="58"/>
                  </a:cubicBezTo>
                  <a:cubicBezTo>
                    <a:pt x="59" y="55"/>
                    <a:pt x="63" y="52"/>
                    <a:pt x="69" y="52"/>
                  </a:cubicBezTo>
                  <a:close/>
                  <a:moveTo>
                    <a:pt x="73" y="60"/>
                  </a:moveTo>
                  <a:cubicBezTo>
                    <a:pt x="73" y="60"/>
                    <a:pt x="73" y="60"/>
                    <a:pt x="73" y="60"/>
                  </a:cubicBezTo>
                  <a:cubicBezTo>
                    <a:pt x="72" y="59"/>
                    <a:pt x="71" y="59"/>
                    <a:pt x="69" y="59"/>
                  </a:cubicBezTo>
                  <a:cubicBezTo>
                    <a:pt x="65" y="59"/>
                    <a:pt x="62" y="60"/>
                    <a:pt x="60" y="63"/>
                  </a:cubicBezTo>
                  <a:cubicBezTo>
                    <a:pt x="60" y="63"/>
                    <a:pt x="60" y="63"/>
                    <a:pt x="60" y="63"/>
                  </a:cubicBezTo>
                  <a:cubicBezTo>
                    <a:pt x="57" y="65"/>
                    <a:pt x="56" y="68"/>
                    <a:pt x="56" y="72"/>
                  </a:cubicBezTo>
                  <a:cubicBezTo>
                    <a:pt x="56" y="76"/>
                    <a:pt x="57" y="79"/>
                    <a:pt x="60" y="81"/>
                  </a:cubicBezTo>
                  <a:cubicBezTo>
                    <a:pt x="62" y="84"/>
                    <a:pt x="65" y="85"/>
                    <a:pt x="69" y="85"/>
                  </a:cubicBezTo>
                  <a:cubicBezTo>
                    <a:pt x="73" y="85"/>
                    <a:pt x="76" y="84"/>
                    <a:pt x="78" y="81"/>
                  </a:cubicBezTo>
                  <a:cubicBezTo>
                    <a:pt x="78" y="81"/>
                    <a:pt x="78" y="81"/>
                    <a:pt x="78" y="81"/>
                  </a:cubicBezTo>
                  <a:cubicBezTo>
                    <a:pt x="81" y="79"/>
                    <a:pt x="82" y="76"/>
                    <a:pt x="82" y="72"/>
                  </a:cubicBezTo>
                  <a:cubicBezTo>
                    <a:pt x="82" y="70"/>
                    <a:pt x="82" y="69"/>
                    <a:pt x="81" y="68"/>
                  </a:cubicBezTo>
                  <a:cubicBezTo>
                    <a:pt x="73" y="76"/>
                    <a:pt x="73" y="76"/>
                    <a:pt x="73" y="76"/>
                  </a:cubicBezTo>
                  <a:cubicBezTo>
                    <a:pt x="71" y="78"/>
                    <a:pt x="67" y="78"/>
                    <a:pt x="65" y="76"/>
                  </a:cubicBezTo>
                  <a:cubicBezTo>
                    <a:pt x="63" y="74"/>
                    <a:pt x="63" y="70"/>
                    <a:pt x="65" y="68"/>
                  </a:cubicBezTo>
                  <a:cubicBezTo>
                    <a:pt x="73" y="60"/>
                    <a:pt x="73" y="60"/>
                    <a:pt x="73" y="60"/>
                  </a:cubicBezTo>
                  <a:close/>
                  <a:moveTo>
                    <a:pt x="117" y="10"/>
                  </a:moveTo>
                  <a:cubicBezTo>
                    <a:pt x="117" y="10"/>
                    <a:pt x="117" y="10"/>
                    <a:pt x="117" y="10"/>
                  </a:cubicBezTo>
                  <a:cubicBezTo>
                    <a:pt x="104" y="23"/>
                    <a:pt x="104" y="23"/>
                    <a:pt x="104" y="23"/>
                  </a:cubicBezTo>
                  <a:cubicBezTo>
                    <a:pt x="106" y="30"/>
                    <a:pt x="106" y="30"/>
                    <a:pt x="106" y="30"/>
                  </a:cubicBezTo>
                  <a:cubicBezTo>
                    <a:pt x="119" y="17"/>
                    <a:pt x="119" y="17"/>
                    <a:pt x="119" y="17"/>
                  </a:cubicBezTo>
                  <a:cubicBezTo>
                    <a:pt x="117" y="10"/>
                    <a:pt x="117" y="10"/>
                    <a:pt x="117" y="10"/>
                  </a:cubicBezTo>
                  <a:close/>
                  <a:moveTo>
                    <a:pt x="123" y="22"/>
                  </a:moveTo>
                  <a:cubicBezTo>
                    <a:pt x="123" y="22"/>
                    <a:pt x="123" y="22"/>
                    <a:pt x="123" y="22"/>
                  </a:cubicBezTo>
                  <a:cubicBezTo>
                    <a:pt x="111" y="35"/>
                    <a:pt x="111" y="35"/>
                    <a:pt x="111" y="35"/>
                  </a:cubicBezTo>
                  <a:cubicBezTo>
                    <a:pt x="118" y="37"/>
                    <a:pt x="118" y="37"/>
                    <a:pt x="118" y="37"/>
                  </a:cubicBezTo>
                  <a:cubicBezTo>
                    <a:pt x="131" y="24"/>
                    <a:pt x="131" y="24"/>
                    <a:pt x="131" y="24"/>
                  </a:cubicBezTo>
                  <a:cubicBezTo>
                    <a:pt x="123" y="22"/>
                    <a:pt x="123" y="22"/>
                    <a:pt x="123" y="22"/>
                  </a:cubicBezTo>
                  <a:close/>
                </a:path>
              </a:pathLst>
            </a:custGeom>
            <a:solidFill>
              <a:schemeClr val="tx1"/>
            </a:solidFill>
            <a:ln>
              <a:noFill/>
            </a:ln>
            <a:extLst/>
          </p:spPr>
          <p:txBody>
            <a:bodyPr anchor="t" anchorCtr="0" bIns="45720" compatLnSpc="1" lIns="91440" numCol="1" rIns="91440" tIns="45720" vert="horz" wrap="square"/>
            <a:lstStyle/>
            <a:p>
              <a:endParaRPr altLang="en-US" lang="zh-CN"/>
            </a:p>
          </p:txBody>
        </p:sp>
        <p:sp>
          <p:nvSpPr>
            <p:cNvPr id="15" name="文本框 14">
              <a:extLst>
                <a:ext uri="{FF2B5EF4-FFF2-40B4-BE49-F238E27FC236}">
                  <a16:creationId xmlns:a16="http://schemas.microsoft.com/office/drawing/2014/main" id="{A54D7CB5-C862-4DEC-A070-8B2ABC4F5811}"/>
                </a:ext>
              </a:extLst>
            </p:cNvPr>
            <p:cNvSpPr txBox="1"/>
            <p:nvPr/>
          </p:nvSpPr>
          <p:spPr>
            <a:xfrm>
              <a:off x="1849011" y="1802410"/>
              <a:ext cx="2268496" cy="483284"/>
            </a:xfrm>
            <a:prstGeom prst="rect">
              <a:avLst/>
            </a:prstGeom>
            <a:noFill/>
          </p:spPr>
          <p:txBody>
            <a:bodyPr rtlCol="0" wrap="square">
              <a:spAutoFit/>
            </a:bodyPr>
            <a:lstStyle/>
            <a:p>
              <a:pPr>
                <a:lnSpc>
                  <a:spcPct val="150000"/>
                </a:lnSpc>
              </a:pPr>
              <a:r>
                <a:rPr altLang="en-US" lang="zh-CN" sz="12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输入替换编辑文字输入编辑文字输入替换编辑文字输入编辑文字</a:t>
              </a:r>
            </a:p>
          </p:txBody>
        </p:sp>
        <p:sp>
          <p:nvSpPr>
            <p:cNvPr id="16" name="文本框 15">
              <a:extLst>
                <a:ext uri="{FF2B5EF4-FFF2-40B4-BE49-F238E27FC236}">
                  <a16:creationId xmlns:a16="http://schemas.microsoft.com/office/drawing/2014/main" id="{5666A9BB-14CB-48A3-921C-9592E277B42E}"/>
                </a:ext>
              </a:extLst>
            </p:cNvPr>
            <p:cNvSpPr txBox="1"/>
            <p:nvPr/>
          </p:nvSpPr>
          <p:spPr>
            <a:xfrm>
              <a:off x="1849011" y="3029609"/>
              <a:ext cx="2268496" cy="483284"/>
            </a:xfrm>
            <a:prstGeom prst="rect">
              <a:avLst/>
            </a:prstGeom>
            <a:noFill/>
          </p:spPr>
          <p:txBody>
            <a:bodyPr rtlCol="0" wrap="square">
              <a:spAutoFit/>
            </a:bodyPr>
            <a:lstStyle/>
            <a:p>
              <a:pPr>
                <a:lnSpc>
                  <a:spcPct val="150000"/>
                </a:lnSpc>
              </a:pPr>
              <a:r>
                <a:rPr altLang="en-US" lang="zh-CN" sz="12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输入替换编辑文字输入编辑文字输入替换编辑文字输入编辑文字</a:t>
              </a:r>
            </a:p>
          </p:txBody>
        </p:sp>
        <p:sp>
          <p:nvSpPr>
            <p:cNvPr id="17" name="矩形 16">
              <a:extLst>
                <a:ext uri="{FF2B5EF4-FFF2-40B4-BE49-F238E27FC236}">
                  <a16:creationId xmlns:a16="http://schemas.microsoft.com/office/drawing/2014/main" id="{24E3532D-E17C-4032-B260-7139DA1523C7}"/>
                </a:ext>
              </a:extLst>
            </p:cNvPr>
            <p:cNvSpPr/>
            <p:nvPr/>
          </p:nvSpPr>
          <p:spPr>
            <a:xfrm>
              <a:off x="4530285" y="2767126"/>
              <a:ext cx="1097683" cy="107896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等腰三角形 17">
              <a:extLst>
                <a:ext uri="{FF2B5EF4-FFF2-40B4-BE49-F238E27FC236}">
                  <a16:creationId xmlns:a16="http://schemas.microsoft.com/office/drawing/2014/main" id="{9476CAB8-4E17-457F-BA45-635EDC7E73F7}"/>
                </a:ext>
              </a:extLst>
            </p:cNvPr>
            <p:cNvSpPr/>
            <p:nvPr/>
          </p:nvSpPr>
          <p:spPr>
            <a:xfrm>
              <a:off x="4796646" y="2946376"/>
              <a:ext cx="564960" cy="553998"/>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a:extLst>
                <a:ext uri="{FF2B5EF4-FFF2-40B4-BE49-F238E27FC236}">
                  <a16:creationId xmlns:a16="http://schemas.microsoft.com/office/drawing/2014/main" id="{A6E6134D-90F6-42D8-B4FD-C4BEE1B0CDBB}"/>
                </a:ext>
              </a:extLst>
            </p:cNvPr>
            <p:cNvSpPr/>
            <p:nvPr/>
          </p:nvSpPr>
          <p:spPr>
            <a:xfrm>
              <a:off x="4530285" y="1539927"/>
              <a:ext cx="1097683" cy="1227183"/>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等腰三角形 19">
              <a:extLst>
                <a:ext uri="{FF2B5EF4-FFF2-40B4-BE49-F238E27FC236}">
                  <a16:creationId xmlns:a16="http://schemas.microsoft.com/office/drawing/2014/main" id="{BEAF50A6-C24D-495D-849E-E936E157FAD7}"/>
                </a:ext>
              </a:extLst>
            </p:cNvPr>
            <p:cNvSpPr/>
            <p:nvPr/>
          </p:nvSpPr>
          <p:spPr>
            <a:xfrm>
              <a:off x="4796646" y="1659043"/>
              <a:ext cx="514518" cy="553998"/>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矩形 20">
              <a:extLst>
                <a:ext uri="{FF2B5EF4-FFF2-40B4-BE49-F238E27FC236}">
                  <a16:creationId xmlns:a16="http://schemas.microsoft.com/office/drawing/2014/main" id="{CDE9B2B3-C593-41FB-8C58-DF209715B7F9}"/>
                </a:ext>
              </a:extLst>
            </p:cNvPr>
            <p:cNvSpPr/>
            <p:nvPr/>
          </p:nvSpPr>
          <p:spPr>
            <a:xfrm>
              <a:off x="5627969" y="1539927"/>
              <a:ext cx="2862758" cy="1227190"/>
            </a:xfrm>
            <a:prstGeom prst="rect">
              <a:avLst/>
            </a:prstGeom>
            <a:solidFill>
              <a:schemeClr val="bg1">
                <a:alpha val="9215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矩形 21">
              <a:extLst>
                <a:ext uri="{FF2B5EF4-FFF2-40B4-BE49-F238E27FC236}">
                  <a16:creationId xmlns:a16="http://schemas.microsoft.com/office/drawing/2014/main" id="{AC7C5ABC-5F28-4430-BF21-BC750349B635}"/>
                </a:ext>
              </a:extLst>
            </p:cNvPr>
            <p:cNvSpPr/>
            <p:nvPr/>
          </p:nvSpPr>
          <p:spPr>
            <a:xfrm>
              <a:off x="5627969" y="2767126"/>
              <a:ext cx="2862758" cy="1078965"/>
            </a:xfrm>
            <a:prstGeom prst="rect">
              <a:avLst/>
            </a:prstGeom>
            <a:solidFill>
              <a:schemeClr val="bg1">
                <a:alpha val="9215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Freeform 14">
              <a:extLst>
                <a:ext uri="{FF2B5EF4-FFF2-40B4-BE49-F238E27FC236}">
                  <a16:creationId xmlns:a16="http://schemas.microsoft.com/office/drawing/2014/main" id="{1D3902DC-1FC5-435C-AB79-2FC43B7E04DE}"/>
                </a:ext>
              </a:extLst>
            </p:cNvPr>
            <p:cNvSpPr>
              <a:spLocks noEditPoints="1"/>
            </p:cNvSpPr>
            <p:nvPr/>
          </p:nvSpPr>
          <p:spPr bwMode="auto">
            <a:xfrm>
              <a:off x="4959016" y="1945778"/>
              <a:ext cx="221171" cy="267263"/>
            </a:xfrm>
            <a:custGeom>
              <a:gdLst>
                <a:gd fmla="*/ 75 w 116" name="T0"/>
                <a:gd fmla="*/ 56 h 140" name="T1"/>
                <a:gd fmla="*/ 97 w 116" name="T2"/>
                <a:gd fmla="*/ 56 h 140" name="T3"/>
                <a:gd fmla="*/ 103 w 116" name="T4"/>
                <a:gd fmla="*/ 61 h 140" name="T5"/>
                <a:gd fmla="*/ 100 w 116" name="T6"/>
                <a:gd fmla="*/ 66 h 140" name="T7"/>
                <a:gd fmla="*/ 9 w 116" name="T8"/>
                <a:gd fmla="*/ 138 h 140" name="T9"/>
                <a:gd fmla="*/ 1 w 116" name="T10"/>
                <a:gd fmla="*/ 137 h 140" name="T11"/>
                <a:gd fmla="*/ 1 w 116" name="T12"/>
                <a:gd fmla="*/ 131 h 140" name="T13"/>
                <a:gd fmla="*/ 36 w 116" name="T14"/>
                <a:gd fmla="*/ 67 h 140" name="T15"/>
                <a:gd fmla="*/ 15 w 116" name="T16"/>
                <a:gd fmla="*/ 67 h 140" name="T17"/>
                <a:gd fmla="*/ 10 w 116" name="T18"/>
                <a:gd fmla="*/ 61 h 140" name="T19"/>
                <a:gd fmla="*/ 11 w 116" name="T20"/>
                <a:gd fmla="*/ 58 h 140" name="T21"/>
                <a:gd fmla="*/ 49 w 116" name="T22"/>
                <a:gd fmla="*/ 3 h 140" name="T23"/>
                <a:gd fmla="*/ 54 w 116" name="T24"/>
                <a:gd fmla="*/ 1 h 140" name="T25"/>
                <a:gd fmla="*/ 54 w 116" name="T26"/>
                <a:gd fmla="*/ 0 h 140" name="T27"/>
                <a:gd fmla="*/ 111 w 116" name="T28"/>
                <a:gd fmla="*/ 0 h 140" name="T29"/>
                <a:gd fmla="*/ 116 w 116" name="T30"/>
                <a:gd fmla="*/ 6 h 140" name="T31"/>
                <a:gd fmla="*/ 114 w 116" name="T32"/>
                <a:gd fmla="*/ 10 h 140" name="T33"/>
                <a:gd fmla="*/ 75 w 116" name="T34"/>
                <a:gd fmla="*/ 56 h 140" name="T35"/>
                <a:gd fmla="*/ 81 w 116" name="T36"/>
                <a:gd fmla="*/ 67 h 140" name="T37"/>
                <a:gd fmla="*/ 81 w 116" name="T38"/>
                <a:gd fmla="*/ 67 h 140" name="T39"/>
                <a:gd fmla="*/ 63 w 116" name="T40"/>
                <a:gd fmla="*/ 67 h 140" name="T41"/>
                <a:gd fmla="*/ 63 w 116" name="T42"/>
                <a:gd fmla="*/ 67 h 140" name="T43"/>
                <a:gd fmla="*/ 60 w 116" name="T44"/>
                <a:gd fmla="*/ 65 h 140" name="T45"/>
                <a:gd fmla="*/ 59 w 116" name="T46"/>
                <a:gd fmla="*/ 58 h 140" name="T47"/>
                <a:gd fmla="*/ 99 w 116" name="T48"/>
                <a:gd fmla="*/ 11 h 140" name="T49"/>
                <a:gd fmla="*/ 57 w 116" name="T50"/>
                <a:gd fmla="*/ 11 h 140" name="T51"/>
                <a:gd fmla="*/ 26 w 116" name="T52"/>
                <a:gd fmla="*/ 56 h 140" name="T53"/>
                <a:gd fmla="*/ 45 w 116" name="T54"/>
                <a:gd fmla="*/ 56 h 140" name="T55"/>
                <a:gd fmla="*/ 45 w 116" name="T56"/>
                <a:gd fmla="*/ 56 h 140" name="T57"/>
                <a:gd fmla="*/ 48 w 116" name="T58"/>
                <a:gd fmla="*/ 56 h 140" name="T59"/>
                <a:gd fmla="*/ 50 w 116" name="T60"/>
                <a:gd fmla="*/ 64 h 140" name="T61"/>
                <a:gd fmla="*/ 23 w 116" name="T62"/>
                <a:gd fmla="*/ 113 h 140" name="T63"/>
                <a:gd fmla="*/ 81 w 116" name="T64"/>
                <a:gd fmla="*/ 67 h 140"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140" w="115">
                  <a:moveTo>
                    <a:pt x="75" y="56"/>
                  </a:moveTo>
                  <a:cubicBezTo>
                    <a:pt x="97" y="56"/>
                    <a:pt x="97" y="56"/>
                    <a:pt x="97" y="56"/>
                  </a:cubicBezTo>
                  <a:cubicBezTo>
                    <a:pt x="100" y="56"/>
                    <a:pt x="103" y="58"/>
                    <a:pt x="103" y="61"/>
                  </a:cubicBezTo>
                  <a:cubicBezTo>
                    <a:pt x="103" y="63"/>
                    <a:pt x="102" y="65"/>
                    <a:pt x="100" y="66"/>
                  </a:cubicBezTo>
                  <a:cubicBezTo>
                    <a:pt x="9" y="138"/>
                    <a:pt x="9" y="138"/>
                    <a:pt x="9" y="138"/>
                  </a:cubicBezTo>
                  <a:cubicBezTo>
                    <a:pt x="6" y="140"/>
                    <a:pt x="3" y="140"/>
                    <a:pt x="1" y="137"/>
                  </a:cubicBezTo>
                  <a:cubicBezTo>
                    <a:pt x="0" y="136"/>
                    <a:pt x="0" y="133"/>
                    <a:pt x="1" y="131"/>
                  </a:cubicBezTo>
                  <a:cubicBezTo>
                    <a:pt x="36" y="67"/>
                    <a:pt x="36" y="67"/>
                    <a:pt x="36" y="67"/>
                  </a:cubicBezTo>
                  <a:cubicBezTo>
                    <a:pt x="15" y="67"/>
                    <a:pt x="15" y="67"/>
                    <a:pt x="15" y="67"/>
                  </a:cubicBezTo>
                  <a:cubicBezTo>
                    <a:pt x="12" y="67"/>
                    <a:pt x="10" y="64"/>
                    <a:pt x="10" y="61"/>
                  </a:cubicBezTo>
                  <a:cubicBezTo>
                    <a:pt x="10" y="60"/>
                    <a:pt x="10" y="59"/>
                    <a:pt x="11" y="58"/>
                  </a:cubicBezTo>
                  <a:cubicBezTo>
                    <a:pt x="49" y="3"/>
                    <a:pt x="49" y="3"/>
                    <a:pt x="49" y="3"/>
                  </a:cubicBezTo>
                  <a:cubicBezTo>
                    <a:pt x="50" y="1"/>
                    <a:pt x="52" y="1"/>
                    <a:pt x="54" y="1"/>
                  </a:cubicBezTo>
                  <a:cubicBezTo>
                    <a:pt x="54" y="0"/>
                    <a:pt x="54" y="0"/>
                    <a:pt x="54" y="0"/>
                  </a:cubicBezTo>
                  <a:cubicBezTo>
                    <a:pt x="111" y="0"/>
                    <a:pt x="111" y="0"/>
                    <a:pt x="111" y="0"/>
                  </a:cubicBezTo>
                  <a:cubicBezTo>
                    <a:pt x="114" y="0"/>
                    <a:pt x="116" y="3"/>
                    <a:pt x="116" y="6"/>
                  </a:cubicBezTo>
                  <a:cubicBezTo>
                    <a:pt x="116" y="7"/>
                    <a:pt x="115" y="9"/>
                    <a:pt x="114" y="10"/>
                  </a:cubicBezTo>
                  <a:cubicBezTo>
                    <a:pt x="75" y="56"/>
                    <a:pt x="75" y="56"/>
                    <a:pt x="75" y="56"/>
                  </a:cubicBezTo>
                  <a:close/>
                  <a:moveTo>
                    <a:pt x="81" y="67"/>
                  </a:moveTo>
                  <a:cubicBezTo>
                    <a:pt x="81" y="67"/>
                    <a:pt x="81" y="67"/>
                    <a:pt x="81" y="67"/>
                  </a:cubicBezTo>
                  <a:cubicBezTo>
                    <a:pt x="63" y="67"/>
                    <a:pt x="63" y="67"/>
                    <a:pt x="63" y="67"/>
                  </a:cubicBezTo>
                  <a:cubicBezTo>
                    <a:pt x="63" y="67"/>
                    <a:pt x="63" y="67"/>
                    <a:pt x="63" y="67"/>
                  </a:cubicBezTo>
                  <a:cubicBezTo>
                    <a:pt x="62" y="67"/>
                    <a:pt x="61" y="66"/>
                    <a:pt x="60" y="65"/>
                  </a:cubicBezTo>
                  <a:cubicBezTo>
                    <a:pt x="57" y="63"/>
                    <a:pt x="57" y="60"/>
                    <a:pt x="59" y="58"/>
                  </a:cubicBezTo>
                  <a:cubicBezTo>
                    <a:pt x="99" y="11"/>
                    <a:pt x="99" y="11"/>
                    <a:pt x="99" y="11"/>
                  </a:cubicBezTo>
                  <a:cubicBezTo>
                    <a:pt x="57" y="11"/>
                    <a:pt x="57" y="11"/>
                    <a:pt x="57" y="11"/>
                  </a:cubicBezTo>
                  <a:cubicBezTo>
                    <a:pt x="26" y="56"/>
                    <a:pt x="26" y="56"/>
                    <a:pt x="26" y="56"/>
                  </a:cubicBezTo>
                  <a:cubicBezTo>
                    <a:pt x="45" y="56"/>
                    <a:pt x="45" y="56"/>
                    <a:pt x="45" y="56"/>
                  </a:cubicBezTo>
                  <a:cubicBezTo>
                    <a:pt x="45" y="56"/>
                    <a:pt x="45" y="56"/>
                    <a:pt x="45" y="56"/>
                  </a:cubicBezTo>
                  <a:cubicBezTo>
                    <a:pt x="46" y="56"/>
                    <a:pt x="47" y="56"/>
                    <a:pt x="48" y="56"/>
                  </a:cubicBezTo>
                  <a:cubicBezTo>
                    <a:pt x="51" y="58"/>
                    <a:pt x="52" y="61"/>
                    <a:pt x="50" y="64"/>
                  </a:cubicBezTo>
                  <a:cubicBezTo>
                    <a:pt x="23" y="113"/>
                    <a:pt x="23" y="113"/>
                    <a:pt x="23" y="113"/>
                  </a:cubicBezTo>
                  <a:cubicBezTo>
                    <a:pt x="81" y="67"/>
                    <a:pt x="81" y="67"/>
                    <a:pt x="81" y="67"/>
                  </a:cubicBezTo>
                  <a:close/>
                </a:path>
              </a:pathLst>
            </a:custGeom>
            <a:solidFill>
              <a:schemeClr val="tx1"/>
            </a:solidFill>
            <a:ln>
              <a:noFill/>
            </a:ln>
            <a:extLst/>
          </p:spPr>
          <p:txBody>
            <a:bodyPr anchor="t" anchorCtr="0" bIns="45720" compatLnSpc="1" lIns="91440" numCol="1" rIns="91440" tIns="45720" vert="horz" wrap="square"/>
            <a:lstStyle/>
            <a:p>
              <a:endParaRPr altLang="en-US" lang="zh-CN"/>
            </a:p>
          </p:txBody>
        </p:sp>
        <p:sp>
          <p:nvSpPr>
            <p:cNvPr id="24" name="Freeform 19">
              <a:extLst>
                <a:ext uri="{FF2B5EF4-FFF2-40B4-BE49-F238E27FC236}">
                  <a16:creationId xmlns:a16="http://schemas.microsoft.com/office/drawing/2014/main" id="{63DB2397-A6EE-4C28-B986-FC52CF7BCCFE}"/>
                </a:ext>
              </a:extLst>
            </p:cNvPr>
            <p:cNvSpPr>
              <a:spLocks noEditPoints="1"/>
            </p:cNvSpPr>
            <p:nvPr/>
          </p:nvSpPr>
          <p:spPr bwMode="auto">
            <a:xfrm>
              <a:off x="4936416" y="3171765"/>
              <a:ext cx="267181" cy="269686"/>
            </a:xfrm>
            <a:custGeom>
              <a:gdLst>
                <a:gd fmla="*/ 116 w 140" name="T0"/>
                <a:gd fmla="*/ 2 h 141" name="T1"/>
                <a:gd fmla="*/ 122 w 140" name="T2"/>
                <a:gd fmla="*/ 3 h 141" name="T3"/>
                <a:gd fmla="*/ 122 w 140" name="T4"/>
                <a:gd fmla="*/ 3 h 141" name="T5"/>
                <a:gd fmla="*/ 138 w 140" name="T6"/>
                <a:gd fmla="*/ 19 h 141" name="T7"/>
                <a:gd fmla="*/ 138 w 140" name="T8"/>
                <a:gd fmla="*/ 19 h 141" name="T9"/>
                <a:gd fmla="*/ 139 w 140" name="T10"/>
                <a:gd fmla="*/ 25 h 141" name="T11"/>
                <a:gd fmla="*/ 118 w 140" name="T12"/>
                <a:gd fmla="*/ 43 h 141" name="T13"/>
                <a:gd fmla="*/ 103 w 140" name="T14"/>
                <a:gd fmla="*/ 46 h 141" name="T15"/>
                <a:gd fmla="*/ 99 w 140" name="T16"/>
                <a:gd fmla="*/ 102 h 141" name="T17"/>
                <a:gd fmla="*/ 69 w 140" name="T18"/>
                <a:gd fmla="*/ 115 h 141" name="T19"/>
                <a:gd fmla="*/ 26 w 140" name="T20"/>
                <a:gd fmla="*/ 72 h 141" name="T21"/>
                <a:gd fmla="*/ 69 w 140" name="T22"/>
                <a:gd fmla="*/ 29 h 141" name="T23"/>
                <a:gd fmla="*/ 100 w 140" name="T24"/>
                <a:gd fmla="*/ 33 h 141" name="T25"/>
                <a:gd fmla="*/ 98 w 140" name="T26"/>
                <a:gd fmla="*/ 20 h 141" name="T27"/>
                <a:gd fmla="*/ 124 w 140" name="T28"/>
                <a:gd fmla="*/ 55 h 141" name="T29"/>
                <a:gd fmla="*/ 135 w 140" name="T30"/>
                <a:gd fmla="*/ 52 h 141" name="T31"/>
                <a:gd fmla="*/ 138 w 140" name="T32"/>
                <a:gd fmla="*/ 72 h 141" name="T33"/>
                <a:gd fmla="*/ 69 w 140" name="T34"/>
                <a:gd fmla="*/ 141 h 141" name="T35"/>
                <a:gd fmla="*/ 0 w 140" name="T36"/>
                <a:gd fmla="*/ 72 h 141" name="T37"/>
                <a:gd fmla="*/ 69 w 140" name="T38"/>
                <a:gd fmla="*/ 3 h 141" name="T39"/>
                <a:gd fmla="*/ 89 w 140" name="T40"/>
                <a:gd fmla="*/ 6 h 141" name="T41"/>
                <a:gd fmla="*/ 86 w 140" name="T42"/>
                <a:gd fmla="*/ 16 h 141" name="T43"/>
                <a:gd fmla="*/ 69 w 140" name="T44"/>
                <a:gd fmla="*/ 14 h 141" name="T45"/>
                <a:gd fmla="*/ 11 w 140" name="T46"/>
                <a:gd fmla="*/ 72 h 141" name="T47"/>
                <a:gd fmla="*/ 69 w 140" name="T48"/>
                <a:gd fmla="*/ 130 h 141" name="T49"/>
                <a:gd fmla="*/ 127 w 140" name="T50"/>
                <a:gd fmla="*/ 72 h 141" name="T51"/>
                <a:gd fmla="*/ 124 w 140" name="T52"/>
                <a:gd fmla="*/ 55 h 141" name="T53"/>
                <a:gd fmla="*/ 69 w 140" name="T54"/>
                <a:gd fmla="*/ 52 h 141" name="T55"/>
                <a:gd fmla="*/ 90 w 140" name="T56"/>
                <a:gd fmla="*/ 43 h 141" name="T57"/>
                <a:gd fmla="*/ 43 w 140" name="T58"/>
                <a:gd fmla="*/ 46 h 141" name="T59"/>
                <a:gd fmla="*/ 43 w 140" name="T60"/>
                <a:gd fmla="*/ 46 h 141" name="T61"/>
                <a:gd fmla="*/ 43 w 140" name="T62"/>
                <a:gd fmla="*/ 98 h 141" name="T63"/>
                <a:gd fmla="*/ 94 w 140" name="T64"/>
                <a:gd fmla="*/ 98 h 141" name="T65"/>
                <a:gd fmla="*/ 105 w 140" name="T66"/>
                <a:gd fmla="*/ 72 h 141" name="T67"/>
                <a:gd fmla="*/ 86 w 140" name="T68"/>
                <a:gd fmla="*/ 62 h 141" name="T69"/>
                <a:gd fmla="*/ 83 w 140" name="T70"/>
                <a:gd fmla="*/ 86 h 141" name="T71"/>
                <a:gd fmla="*/ 69 w 140" name="T72"/>
                <a:gd fmla="*/ 92 h 141" name="T73"/>
                <a:gd fmla="*/ 55 w 140" name="T74"/>
                <a:gd fmla="*/ 86 h 141" name="T75"/>
                <a:gd fmla="*/ 55 w 140" name="T76"/>
                <a:gd fmla="*/ 58 h 141" name="T77"/>
                <a:gd fmla="*/ 69 w 140" name="T78"/>
                <a:gd fmla="*/ 52 h 141" name="T79"/>
                <a:gd fmla="*/ 73 w 140" name="T80"/>
                <a:gd fmla="*/ 60 h 141" name="T81"/>
                <a:gd fmla="*/ 60 w 140" name="T82"/>
                <a:gd fmla="*/ 63 h 141" name="T83"/>
                <a:gd fmla="*/ 56 w 140" name="T84"/>
                <a:gd fmla="*/ 72 h 141" name="T85"/>
                <a:gd fmla="*/ 69 w 140" name="T86"/>
                <a:gd fmla="*/ 85 h 141" name="T87"/>
                <a:gd fmla="*/ 78 w 140" name="T88"/>
                <a:gd fmla="*/ 81 h 141" name="T89"/>
                <a:gd fmla="*/ 81 w 140" name="T90"/>
                <a:gd fmla="*/ 68 h 141" name="T91"/>
                <a:gd fmla="*/ 65 w 140" name="T92"/>
                <a:gd fmla="*/ 76 h 141" name="T93"/>
                <a:gd fmla="*/ 73 w 140" name="T94"/>
                <a:gd fmla="*/ 60 h 141" name="T95"/>
                <a:gd fmla="*/ 117 w 140" name="T96"/>
                <a:gd fmla="*/ 10 h 141" name="T97"/>
                <a:gd fmla="*/ 106 w 140" name="T98"/>
                <a:gd fmla="*/ 30 h 141" name="T99"/>
                <a:gd fmla="*/ 117 w 140" name="T100"/>
                <a:gd fmla="*/ 10 h 141" name="T101"/>
                <a:gd fmla="*/ 123 w 140" name="T102"/>
                <a:gd fmla="*/ 22 h 141" name="T103"/>
                <a:gd fmla="*/ 118 w 140" name="T104"/>
                <a:gd fmla="*/ 37 h 141" name="T105"/>
                <a:gd fmla="*/ 123 w 140" name="T106"/>
                <a:gd fmla="*/ 22 h 141"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141" w="140">
                  <a:moveTo>
                    <a:pt x="98" y="20"/>
                  </a:moveTo>
                  <a:cubicBezTo>
                    <a:pt x="116" y="2"/>
                    <a:pt x="116" y="2"/>
                    <a:pt x="116" y="2"/>
                  </a:cubicBezTo>
                  <a:cubicBezTo>
                    <a:pt x="118" y="0"/>
                    <a:pt x="120" y="0"/>
                    <a:pt x="121" y="2"/>
                  </a:cubicBezTo>
                  <a:cubicBezTo>
                    <a:pt x="121" y="2"/>
                    <a:pt x="122" y="3"/>
                    <a:pt x="122" y="3"/>
                  </a:cubicBezTo>
                  <a:cubicBezTo>
                    <a:pt x="122" y="3"/>
                    <a:pt x="122" y="3"/>
                    <a:pt x="122" y="3"/>
                  </a:cubicBezTo>
                  <a:cubicBezTo>
                    <a:pt x="122" y="3"/>
                    <a:pt x="122" y="3"/>
                    <a:pt x="122" y="3"/>
                  </a:cubicBezTo>
                  <a:cubicBezTo>
                    <a:pt x="125" y="16"/>
                    <a:pt x="125" y="16"/>
                    <a:pt x="125" y="16"/>
                  </a:cubicBezTo>
                  <a:cubicBezTo>
                    <a:pt x="138" y="19"/>
                    <a:pt x="138" y="19"/>
                    <a:pt x="138" y="19"/>
                  </a:cubicBezTo>
                  <a:cubicBezTo>
                    <a:pt x="138" y="19"/>
                    <a:pt x="138" y="19"/>
                    <a:pt x="138" y="19"/>
                  </a:cubicBezTo>
                  <a:cubicBezTo>
                    <a:pt x="138" y="19"/>
                    <a:pt x="138" y="19"/>
                    <a:pt x="138" y="19"/>
                  </a:cubicBezTo>
                  <a:cubicBezTo>
                    <a:pt x="138" y="19"/>
                    <a:pt x="139" y="19"/>
                    <a:pt x="139" y="20"/>
                  </a:cubicBezTo>
                  <a:cubicBezTo>
                    <a:pt x="140" y="21"/>
                    <a:pt x="140" y="23"/>
                    <a:pt x="139" y="25"/>
                  </a:cubicBezTo>
                  <a:cubicBezTo>
                    <a:pt x="121" y="43"/>
                    <a:pt x="121" y="43"/>
                    <a:pt x="121" y="43"/>
                  </a:cubicBezTo>
                  <a:cubicBezTo>
                    <a:pt x="120" y="43"/>
                    <a:pt x="119" y="44"/>
                    <a:pt x="118" y="43"/>
                  </a:cubicBezTo>
                  <a:cubicBezTo>
                    <a:pt x="108" y="41"/>
                    <a:pt x="108" y="41"/>
                    <a:pt x="108" y="41"/>
                  </a:cubicBezTo>
                  <a:cubicBezTo>
                    <a:pt x="103" y="46"/>
                    <a:pt x="103" y="46"/>
                    <a:pt x="103" y="46"/>
                  </a:cubicBezTo>
                  <a:cubicBezTo>
                    <a:pt x="108" y="53"/>
                    <a:pt x="112" y="62"/>
                    <a:pt x="112" y="72"/>
                  </a:cubicBezTo>
                  <a:cubicBezTo>
                    <a:pt x="112" y="84"/>
                    <a:pt x="107" y="95"/>
                    <a:pt x="99" y="102"/>
                  </a:cubicBezTo>
                  <a:cubicBezTo>
                    <a:pt x="99" y="102"/>
                    <a:pt x="99" y="102"/>
                    <a:pt x="99" y="102"/>
                  </a:cubicBezTo>
                  <a:cubicBezTo>
                    <a:pt x="91" y="110"/>
                    <a:pt x="81" y="115"/>
                    <a:pt x="69" y="115"/>
                  </a:cubicBezTo>
                  <a:cubicBezTo>
                    <a:pt x="57" y="115"/>
                    <a:pt x="46" y="110"/>
                    <a:pt x="39" y="102"/>
                  </a:cubicBezTo>
                  <a:cubicBezTo>
                    <a:pt x="31" y="95"/>
                    <a:pt x="26" y="84"/>
                    <a:pt x="26" y="72"/>
                  </a:cubicBezTo>
                  <a:cubicBezTo>
                    <a:pt x="26" y="60"/>
                    <a:pt x="31" y="50"/>
                    <a:pt x="39" y="42"/>
                  </a:cubicBezTo>
                  <a:cubicBezTo>
                    <a:pt x="46" y="34"/>
                    <a:pt x="57" y="29"/>
                    <a:pt x="69" y="29"/>
                  </a:cubicBezTo>
                  <a:cubicBezTo>
                    <a:pt x="79" y="29"/>
                    <a:pt x="88" y="33"/>
                    <a:pt x="95" y="38"/>
                  </a:cubicBezTo>
                  <a:cubicBezTo>
                    <a:pt x="100" y="33"/>
                    <a:pt x="100" y="33"/>
                    <a:pt x="100" y="33"/>
                  </a:cubicBezTo>
                  <a:cubicBezTo>
                    <a:pt x="98" y="23"/>
                    <a:pt x="98" y="23"/>
                    <a:pt x="98" y="23"/>
                  </a:cubicBezTo>
                  <a:cubicBezTo>
                    <a:pt x="97" y="22"/>
                    <a:pt x="98" y="21"/>
                    <a:pt x="98" y="20"/>
                  </a:cubicBezTo>
                  <a:close/>
                  <a:moveTo>
                    <a:pt x="124" y="55"/>
                  </a:moveTo>
                  <a:cubicBezTo>
                    <a:pt x="124" y="55"/>
                    <a:pt x="124" y="55"/>
                    <a:pt x="124" y="55"/>
                  </a:cubicBezTo>
                  <a:cubicBezTo>
                    <a:pt x="124" y="52"/>
                    <a:pt x="125" y="49"/>
                    <a:pt x="128" y="48"/>
                  </a:cubicBezTo>
                  <a:cubicBezTo>
                    <a:pt x="131" y="47"/>
                    <a:pt x="134" y="49"/>
                    <a:pt x="135" y="52"/>
                  </a:cubicBezTo>
                  <a:cubicBezTo>
                    <a:pt x="136" y="55"/>
                    <a:pt x="137" y="58"/>
                    <a:pt x="137" y="62"/>
                  </a:cubicBezTo>
                  <a:cubicBezTo>
                    <a:pt x="138" y="65"/>
                    <a:pt x="138" y="69"/>
                    <a:pt x="138" y="72"/>
                  </a:cubicBezTo>
                  <a:cubicBezTo>
                    <a:pt x="138" y="91"/>
                    <a:pt x="130" y="108"/>
                    <a:pt x="118" y="121"/>
                  </a:cubicBezTo>
                  <a:cubicBezTo>
                    <a:pt x="105" y="133"/>
                    <a:pt x="88" y="141"/>
                    <a:pt x="69" y="141"/>
                  </a:cubicBezTo>
                  <a:cubicBezTo>
                    <a:pt x="50" y="141"/>
                    <a:pt x="33" y="133"/>
                    <a:pt x="20" y="121"/>
                  </a:cubicBezTo>
                  <a:cubicBezTo>
                    <a:pt x="8" y="108"/>
                    <a:pt x="0" y="91"/>
                    <a:pt x="0" y="72"/>
                  </a:cubicBezTo>
                  <a:cubicBezTo>
                    <a:pt x="0" y="53"/>
                    <a:pt x="8" y="36"/>
                    <a:pt x="20" y="23"/>
                  </a:cubicBezTo>
                  <a:cubicBezTo>
                    <a:pt x="33" y="11"/>
                    <a:pt x="50" y="3"/>
                    <a:pt x="69" y="3"/>
                  </a:cubicBezTo>
                  <a:cubicBezTo>
                    <a:pt x="72" y="3"/>
                    <a:pt x="76" y="3"/>
                    <a:pt x="79" y="4"/>
                  </a:cubicBezTo>
                  <a:cubicBezTo>
                    <a:pt x="82" y="4"/>
                    <a:pt x="86" y="5"/>
                    <a:pt x="89" y="6"/>
                  </a:cubicBezTo>
                  <a:cubicBezTo>
                    <a:pt x="92" y="7"/>
                    <a:pt x="93" y="10"/>
                    <a:pt x="93" y="13"/>
                  </a:cubicBezTo>
                  <a:cubicBezTo>
                    <a:pt x="92" y="16"/>
                    <a:pt x="89" y="17"/>
                    <a:pt x="86" y="16"/>
                  </a:cubicBezTo>
                  <a:cubicBezTo>
                    <a:pt x="83" y="16"/>
                    <a:pt x="80" y="15"/>
                    <a:pt x="77" y="15"/>
                  </a:cubicBezTo>
                  <a:cubicBezTo>
                    <a:pt x="75" y="14"/>
                    <a:pt x="72" y="14"/>
                    <a:pt x="69" y="14"/>
                  </a:cubicBezTo>
                  <a:cubicBezTo>
                    <a:pt x="53" y="14"/>
                    <a:pt x="38" y="21"/>
                    <a:pt x="28" y="31"/>
                  </a:cubicBezTo>
                  <a:cubicBezTo>
                    <a:pt x="17" y="42"/>
                    <a:pt x="11" y="56"/>
                    <a:pt x="11" y="72"/>
                  </a:cubicBezTo>
                  <a:cubicBezTo>
                    <a:pt x="11" y="88"/>
                    <a:pt x="17" y="103"/>
                    <a:pt x="28" y="113"/>
                  </a:cubicBezTo>
                  <a:cubicBezTo>
                    <a:pt x="38" y="124"/>
                    <a:pt x="53" y="130"/>
                    <a:pt x="69" y="130"/>
                  </a:cubicBezTo>
                  <a:cubicBezTo>
                    <a:pt x="85" y="130"/>
                    <a:pt x="99" y="124"/>
                    <a:pt x="110" y="113"/>
                  </a:cubicBezTo>
                  <a:cubicBezTo>
                    <a:pt x="120" y="103"/>
                    <a:pt x="127" y="88"/>
                    <a:pt x="127" y="72"/>
                  </a:cubicBezTo>
                  <a:cubicBezTo>
                    <a:pt x="127" y="69"/>
                    <a:pt x="127" y="66"/>
                    <a:pt x="126" y="64"/>
                  </a:cubicBezTo>
                  <a:cubicBezTo>
                    <a:pt x="126" y="61"/>
                    <a:pt x="125" y="58"/>
                    <a:pt x="124" y="55"/>
                  </a:cubicBezTo>
                  <a:close/>
                  <a:moveTo>
                    <a:pt x="69" y="52"/>
                  </a:moveTo>
                  <a:cubicBezTo>
                    <a:pt x="69" y="52"/>
                    <a:pt x="69" y="52"/>
                    <a:pt x="69" y="52"/>
                  </a:cubicBezTo>
                  <a:cubicBezTo>
                    <a:pt x="72" y="52"/>
                    <a:pt x="76" y="53"/>
                    <a:pt x="78" y="55"/>
                  </a:cubicBezTo>
                  <a:cubicBezTo>
                    <a:pt x="90" y="43"/>
                    <a:pt x="90" y="43"/>
                    <a:pt x="90" y="43"/>
                  </a:cubicBezTo>
                  <a:cubicBezTo>
                    <a:pt x="84" y="38"/>
                    <a:pt x="77" y="36"/>
                    <a:pt x="69" y="36"/>
                  </a:cubicBezTo>
                  <a:cubicBezTo>
                    <a:pt x="59" y="36"/>
                    <a:pt x="50" y="40"/>
                    <a:pt x="43" y="46"/>
                  </a:cubicBezTo>
                  <a:cubicBezTo>
                    <a:pt x="43" y="46"/>
                    <a:pt x="43" y="46"/>
                    <a:pt x="43" y="46"/>
                  </a:cubicBezTo>
                  <a:cubicBezTo>
                    <a:pt x="43" y="46"/>
                    <a:pt x="43" y="46"/>
                    <a:pt x="43" y="46"/>
                  </a:cubicBezTo>
                  <a:cubicBezTo>
                    <a:pt x="37" y="53"/>
                    <a:pt x="33" y="62"/>
                    <a:pt x="33" y="72"/>
                  </a:cubicBezTo>
                  <a:cubicBezTo>
                    <a:pt x="33" y="82"/>
                    <a:pt x="37" y="91"/>
                    <a:pt x="43" y="98"/>
                  </a:cubicBezTo>
                  <a:cubicBezTo>
                    <a:pt x="50" y="104"/>
                    <a:pt x="59" y="108"/>
                    <a:pt x="69" y="108"/>
                  </a:cubicBezTo>
                  <a:cubicBezTo>
                    <a:pt x="79" y="108"/>
                    <a:pt x="88" y="104"/>
                    <a:pt x="94" y="98"/>
                  </a:cubicBezTo>
                  <a:cubicBezTo>
                    <a:pt x="95" y="98"/>
                    <a:pt x="95" y="98"/>
                    <a:pt x="95" y="98"/>
                  </a:cubicBezTo>
                  <a:cubicBezTo>
                    <a:pt x="101" y="91"/>
                    <a:pt x="105" y="82"/>
                    <a:pt x="105" y="72"/>
                  </a:cubicBezTo>
                  <a:cubicBezTo>
                    <a:pt x="105" y="64"/>
                    <a:pt x="103" y="57"/>
                    <a:pt x="98" y="51"/>
                  </a:cubicBezTo>
                  <a:cubicBezTo>
                    <a:pt x="86" y="62"/>
                    <a:pt x="86" y="62"/>
                    <a:pt x="86" y="62"/>
                  </a:cubicBezTo>
                  <a:cubicBezTo>
                    <a:pt x="88" y="65"/>
                    <a:pt x="89" y="69"/>
                    <a:pt x="89" y="72"/>
                  </a:cubicBezTo>
                  <a:cubicBezTo>
                    <a:pt x="89" y="77"/>
                    <a:pt x="86" y="82"/>
                    <a:pt x="83" y="86"/>
                  </a:cubicBezTo>
                  <a:cubicBezTo>
                    <a:pt x="83" y="86"/>
                    <a:pt x="83" y="86"/>
                    <a:pt x="83" y="86"/>
                  </a:cubicBezTo>
                  <a:cubicBezTo>
                    <a:pt x="79" y="90"/>
                    <a:pt x="74" y="92"/>
                    <a:pt x="69" y="92"/>
                  </a:cubicBezTo>
                  <a:cubicBezTo>
                    <a:pt x="63" y="92"/>
                    <a:pt x="59" y="90"/>
                    <a:pt x="55" y="86"/>
                  </a:cubicBezTo>
                  <a:cubicBezTo>
                    <a:pt x="55" y="86"/>
                    <a:pt x="55" y="86"/>
                    <a:pt x="55" y="86"/>
                  </a:cubicBezTo>
                  <a:cubicBezTo>
                    <a:pt x="51" y="82"/>
                    <a:pt x="49" y="78"/>
                    <a:pt x="49" y="72"/>
                  </a:cubicBezTo>
                  <a:cubicBezTo>
                    <a:pt x="49" y="67"/>
                    <a:pt x="51" y="62"/>
                    <a:pt x="55" y="58"/>
                  </a:cubicBezTo>
                  <a:cubicBezTo>
                    <a:pt x="55" y="58"/>
                    <a:pt x="55" y="58"/>
                    <a:pt x="55" y="58"/>
                  </a:cubicBezTo>
                  <a:cubicBezTo>
                    <a:pt x="59" y="55"/>
                    <a:pt x="63" y="52"/>
                    <a:pt x="69" y="52"/>
                  </a:cubicBezTo>
                  <a:close/>
                  <a:moveTo>
                    <a:pt x="73" y="60"/>
                  </a:moveTo>
                  <a:cubicBezTo>
                    <a:pt x="73" y="60"/>
                    <a:pt x="73" y="60"/>
                    <a:pt x="73" y="60"/>
                  </a:cubicBezTo>
                  <a:cubicBezTo>
                    <a:pt x="72" y="59"/>
                    <a:pt x="71" y="59"/>
                    <a:pt x="69" y="59"/>
                  </a:cubicBezTo>
                  <a:cubicBezTo>
                    <a:pt x="65" y="59"/>
                    <a:pt x="62" y="60"/>
                    <a:pt x="60" y="63"/>
                  </a:cubicBezTo>
                  <a:cubicBezTo>
                    <a:pt x="60" y="63"/>
                    <a:pt x="60" y="63"/>
                    <a:pt x="60" y="63"/>
                  </a:cubicBezTo>
                  <a:cubicBezTo>
                    <a:pt x="57" y="65"/>
                    <a:pt x="56" y="68"/>
                    <a:pt x="56" y="72"/>
                  </a:cubicBezTo>
                  <a:cubicBezTo>
                    <a:pt x="56" y="76"/>
                    <a:pt x="57" y="79"/>
                    <a:pt x="60" y="81"/>
                  </a:cubicBezTo>
                  <a:cubicBezTo>
                    <a:pt x="62" y="84"/>
                    <a:pt x="65" y="85"/>
                    <a:pt x="69" y="85"/>
                  </a:cubicBezTo>
                  <a:cubicBezTo>
                    <a:pt x="73" y="85"/>
                    <a:pt x="76" y="84"/>
                    <a:pt x="78" y="81"/>
                  </a:cubicBezTo>
                  <a:cubicBezTo>
                    <a:pt x="78" y="81"/>
                    <a:pt x="78" y="81"/>
                    <a:pt x="78" y="81"/>
                  </a:cubicBezTo>
                  <a:cubicBezTo>
                    <a:pt x="81" y="79"/>
                    <a:pt x="82" y="76"/>
                    <a:pt x="82" y="72"/>
                  </a:cubicBezTo>
                  <a:cubicBezTo>
                    <a:pt x="82" y="70"/>
                    <a:pt x="82" y="69"/>
                    <a:pt x="81" y="68"/>
                  </a:cubicBezTo>
                  <a:cubicBezTo>
                    <a:pt x="73" y="76"/>
                    <a:pt x="73" y="76"/>
                    <a:pt x="73" y="76"/>
                  </a:cubicBezTo>
                  <a:cubicBezTo>
                    <a:pt x="71" y="78"/>
                    <a:pt x="67" y="78"/>
                    <a:pt x="65" y="76"/>
                  </a:cubicBezTo>
                  <a:cubicBezTo>
                    <a:pt x="63" y="74"/>
                    <a:pt x="63" y="70"/>
                    <a:pt x="65" y="68"/>
                  </a:cubicBezTo>
                  <a:cubicBezTo>
                    <a:pt x="73" y="60"/>
                    <a:pt x="73" y="60"/>
                    <a:pt x="73" y="60"/>
                  </a:cubicBezTo>
                  <a:close/>
                  <a:moveTo>
                    <a:pt x="117" y="10"/>
                  </a:moveTo>
                  <a:cubicBezTo>
                    <a:pt x="117" y="10"/>
                    <a:pt x="117" y="10"/>
                    <a:pt x="117" y="10"/>
                  </a:cubicBezTo>
                  <a:cubicBezTo>
                    <a:pt x="104" y="23"/>
                    <a:pt x="104" y="23"/>
                    <a:pt x="104" y="23"/>
                  </a:cubicBezTo>
                  <a:cubicBezTo>
                    <a:pt x="106" y="30"/>
                    <a:pt x="106" y="30"/>
                    <a:pt x="106" y="30"/>
                  </a:cubicBezTo>
                  <a:cubicBezTo>
                    <a:pt x="119" y="17"/>
                    <a:pt x="119" y="17"/>
                    <a:pt x="119" y="17"/>
                  </a:cubicBezTo>
                  <a:cubicBezTo>
                    <a:pt x="117" y="10"/>
                    <a:pt x="117" y="10"/>
                    <a:pt x="117" y="10"/>
                  </a:cubicBezTo>
                  <a:close/>
                  <a:moveTo>
                    <a:pt x="123" y="22"/>
                  </a:moveTo>
                  <a:cubicBezTo>
                    <a:pt x="123" y="22"/>
                    <a:pt x="123" y="22"/>
                    <a:pt x="123" y="22"/>
                  </a:cubicBezTo>
                  <a:cubicBezTo>
                    <a:pt x="111" y="35"/>
                    <a:pt x="111" y="35"/>
                    <a:pt x="111" y="35"/>
                  </a:cubicBezTo>
                  <a:cubicBezTo>
                    <a:pt x="118" y="37"/>
                    <a:pt x="118" y="37"/>
                    <a:pt x="118" y="37"/>
                  </a:cubicBezTo>
                  <a:cubicBezTo>
                    <a:pt x="131" y="24"/>
                    <a:pt x="131" y="24"/>
                    <a:pt x="131" y="24"/>
                  </a:cubicBezTo>
                  <a:cubicBezTo>
                    <a:pt x="123" y="22"/>
                    <a:pt x="123" y="22"/>
                    <a:pt x="123" y="22"/>
                  </a:cubicBezTo>
                  <a:close/>
                </a:path>
              </a:pathLst>
            </a:custGeom>
            <a:solidFill>
              <a:schemeClr val="tx1"/>
            </a:solidFill>
            <a:ln>
              <a:noFill/>
            </a:ln>
            <a:extLst/>
          </p:spPr>
          <p:txBody>
            <a:bodyPr anchor="t" anchorCtr="0" bIns="45720" compatLnSpc="1" lIns="91440" numCol="1" rIns="91440" tIns="45720" vert="horz" wrap="square"/>
            <a:lstStyle/>
            <a:p>
              <a:endParaRPr altLang="en-US" lang="zh-CN"/>
            </a:p>
          </p:txBody>
        </p:sp>
        <p:sp>
          <p:nvSpPr>
            <p:cNvPr id="25" name="文本框 24">
              <a:extLst>
                <a:ext uri="{FF2B5EF4-FFF2-40B4-BE49-F238E27FC236}">
                  <a16:creationId xmlns:a16="http://schemas.microsoft.com/office/drawing/2014/main" id="{28E66AC0-4EDC-4CEE-ADB2-3CE3C6AE2BB1}"/>
                </a:ext>
              </a:extLst>
            </p:cNvPr>
            <p:cNvSpPr txBox="1"/>
            <p:nvPr/>
          </p:nvSpPr>
          <p:spPr>
            <a:xfrm>
              <a:off x="5767739" y="1802410"/>
              <a:ext cx="2268496" cy="483284"/>
            </a:xfrm>
            <a:prstGeom prst="rect">
              <a:avLst/>
            </a:prstGeom>
            <a:noFill/>
          </p:spPr>
          <p:txBody>
            <a:bodyPr rtlCol="0" wrap="square">
              <a:spAutoFit/>
            </a:bodyPr>
            <a:lstStyle/>
            <a:p>
              <a:pPr>
                <a:lnSpc>
                  <a:spcPct val="150000"/>
                </a:lnSpc>
              </a:pPr>
              <a:r>
                <a:rPr altLang="en-US" lang="zh-CN" sz="12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输入替换编辑文字输入编辑文字输入替换编辑文字输入编辑文字</a:t>
              </a:r>
            </a:p>
          </p:txBody>
        </p:sp>
        <p:sp>
          <p:nvSpPr>
            <p:cNvPr id="26" name="文本框 25">
              <a:extLst>
                <a:ext uri="{FF2B5EF4-FFF2-40B4-BE49-F238E27FC236}">
                  <a16:creationId xmlns:a16="http://schemas.microsoft.com/office/drawing/2014/main" id="{963B50D3-57E5-41A5-B020-AD74AAE79192}"/>
                </a:ext>
              </a:extLst>
            </p:cNvPr>
            <p:cNvSpPr txBox="1"/>
            <p:nvPr/>
          </p:nvSpPr>
          <p:spPr>
            <a:xfrm>
              <a:off x="5767739" y="3029609"/>
              <a:ext cx="2268496" cy="483284"/>
            </a:xfrm>
            <a:prstGeom prst="rect">
              <a:avLst/>
            </a:prstGeom>
            <a:noFill/>
          </p:spPr>
          <p:txBody>
            <a:bodyPr rtlCol="0" wrap="square">
              <a:spAutoFit/>
            </a:bodyPr>
            <a:lstStyle/>
            <a:p>
              <a:pPr>
                <a:lnSpc>
                  <a:spcPct val="150000"/>
                </a:lnSpc>
              </a:pPr>
              <a:r>
                <a:rPr altLang="en-US" lang="zh-CN" sz="1200">
                  <a:solidFill>
                    <a:schemeClr val="bg2">
                      <a:lumMod val="25000"/>
                    </a:schemeClr>
                  </a:solidFill>
                  <a:latin charset="-122" panose="020b0503020204020204" pitchFamily="34" typeface="微软雅黑"/>
                  <a:ea charset="-122" panose="020b0503020204020204" pitchFamily="34" typeface="微软雅黑"/>
                  <a:cs charset="-122" typeface="Hiragino Sans GB W3"/>
                </a:rPr>
                <a:t>输入替换编辑文字输入编辑文字输入替换编辑文字输入编辑文字</a:t>
              </a:r>
            </a:p>
          </p:txBody>
        </p:sp>
      </p:grpSp>
    </p:spTree>
    <p:extLst>
      <p:ext uri="{BB962C8B-B14F-4D97-AF65-F5344CB8AC3E}">
        <p14:creationId val="2619280401"/>
      </p:ext>
    </p:extLst>
  </p:cSld>
  <p:clrMapOvr>
    <a:masterClrMapping/>
  </p:clrMapOvr>
  <mc:AlternateContent>
    <mc:Choice Requires="p15">
      <p:transition p14:dur="1250" spd="slow">
        <p15:prstTrans prst="pageCurlDouble"/>
      </p:transition>
    </mc:Choice>
    <mc:Fallback>
      <p:transition spd="slow">
        <p:fade/>
      </p:transition>
    </mc:Fallback>
  </mc:AlternateContent>
  <p:timing/>
</p:sld>
</file>

<file path=ppt/tags/tag1.xml><?xml version="1.0" encoding="utf-8"?>
<p:tagLst xmlns:p="http://schemas.openxmlformats.org/presentationml/2006/main">
  <p:tag name="PA" val="v4.0.0"/>
</p:tagLst>
</file>

<file path=ppt/tags/tag2.xml><?xml version="1.0" encoding="utf-8"?>
<p:tagLst xmlns:p="http://schemas.openxmlformats.org/presentationml/2006/main">
  <p:tag name="PA" val="v4.0.0"/>
</p:tagLst>
</file>

<file path=ppt/tags/tag3.xml><?xml version="1.0" encoding="utf-8"?>
<p:tagLst xmlns:p="http://schemas.openxmlformats.org/presentationml/2006/main">
  <p:tag name="PA" val="v4.0.0"/>
</p:tagLst>
</file>

<file path=ppt/tags/tag4.xml><?xml version="1.0" encoding="utf-8"?>
<p:tagLst xmlns:p="http://schemas.openxmlformats.org/presentationml/2006/main">
  <p:tag name="PA" val="v4.0.0"/>
</p:tagLst>
</file>

<file path=ppt/tags/tag5.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简约风毕业答辩PPT模板"/>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279</Paragraphs>
  <Slides>24</Slides>
  <Notes>24</Notes>
  <TotalTime>0</TotalTime>
  <HiddenSlides>0</HiddenSlides>
  <MMClips>0</MMClips>
  <ScaleCrop>0</ScaleCrop>
  <HeadingPairs>
    <vt:vector baseType="variant" size="6">
      <vt:variant>
        <vt:lpstr>Fonts used</vt:lpstr>
      </vt:variant>
      <vt:variant>
        <vt:i4>17</vt:i4>
      </vt:variant>
      <vt:variant>
        <vt:lpstr>Theme</vt:lpstr>
      </vt:variant>
      <vt:variant>
        <vt:i4>1</vt:i4>
      </vt:variant>
      <vt:variant>
        <vt:lpstr>Slide Titles</vt:lpstr>
      </vt:variant>
      <vt:variant>
        <vt:i4>24</vt:i4>
      </vt:variant>
    </vt:vector>
  </HeadingPairs>
  <TitlesOfParts>
    <vt:vector baseType="lpstr" size="42">
      <vt:lpstr>Arial</vt:lpstr>
      <vt:lpstr>等线 Light</vt:lpstr>
      <vt:lpstr>等线</vt:lpstr>
      <vt:lpstr>Calibri Light</vt:lpstr>
      <vt:lpstr>Calibri</vt:lpstr>
      <vt:lpstr>微软雅黑</vt:lpstr>
      <vt:lpstr>经典综艺体简</vt:lpstr>
      <vt:lpstr>Hiragino Sans GB W3</vt:lpstr>
      <vt:lpstr>Impact</vt:lpstr>
      <vt:lpstr>宋体</vt:lpstr>
      <vt:lpstr>Arial Unicode MS</vt:lpstr>
      <vt:lpstr>Lato</vt:lpstr>
      <vt:lpstr>Open Sans</vt:lpstr>
      <vt:lpstr>华文细黑</vt:lpstr>
      <vt:lpstr>Montserrat</vt:lpstr>
      <vt:lpstr>华文黑体</vt:lpstr>
      <vt:lpstr>Microsoft JhengHei</vt:lpstr>
      <vt:lpstr>千图网海量PPT模板www.58pic.com​​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2021-08-22T11:57:50Z</dcterms:created>
  <cp:lastPrinted>2021-08-22T11:57:50Z</cp:lastPrinted>
  <dcterms:modified xsi:type="dcterms:W3CDTF">2021-08-22T05:46:52Z</dcterms:modified>
  <cp:revision>1</cp:revision>
</cp:coreProperties>
</file>