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0" r:id="rId2"/>
  </p:sldMasterIdLst>
  <p:notesMasterIdLst>
    <p:notesMasterId r:id="rId3"/>
  </p:notesMasterIdLst>
  <p:sldIdLst>
    <p:sldId id="285" r:id="rId4"/>
    <p:sldId id="278" r:id="rId5"/>
    <p:sldId id="279" r:id="rId6"/>
    <p:sldId id="280" r:id="rId7"/>
    <p:sldId id="281" r:id="rId8"/>
    <p:sldId id="282" r:id="rId9"/>
    <p:sldId id="283" r:id="rId10"/>
    <p:sldId id="284" r:id="rId11"/>
    <p:sldId id="257" r:id="rId12"/>
    <p:sldId id="262" r:id="rId13"/>
    <p:sldId id="263" r:id="rId14"/>
    <p:sldId id="258" r:id="rId15"/>
    <p:sldId id="259" r:id="rId16"/>
    <p:sldId id="261" r:id="rId17"/>
    <p:sldId id="286" r:id="rId18"/>
    <p:sldId id="265" r:id="rId19"/>
    <p:sldId id="266" r:id="rId20"/>
    <p:sldId id="267" r:id="rId21"/>
    <p:sldId id="287" r:id="rId22"/>
    <p:sldId id="270" r:id="rId23"/>
    <p:sldId id="271" r:id="rId24"/>
    <p:sldId id="276" r:id="rId25"/>
    <p:sldId id="277" r:id="rId26"/>
  </p:sldIdLst>
  <p:sldSz cx="12192000" cy="6858000"/>
  <p:notesSz cx="6858000" cy="9144000"/>
  <p:embeddedFontLst>
    <p:embeddedFont>
      <p:font typeface="微软雅黑" panose="020B0503020204020204" pitchFamily="34" charset="-122"/>
      <p:regular r:id="rId28"/>
      <p:bold r:id="rId29"/>
    </p:embeddedFont>
    <p:embeddedFont>
      <p:font typeface="Calibri Light" panose="020F0302020204030204" pitchFamily="34" charset="0"/>
      <p:regular r:id="rId30"/>
      <p:italic r:id="rId31"/>
    </p:embeddedFont>
    <p:embeddedFont>
      <p:font typeface="Meiryo" panose="020B0604030504040204" pitchFamily="34" charset="-128"/>
      <p:regular r:id="rId32"/>
      <p:bold r:id="rId33"/>
      <p:italic r:id="rId34"/>
      <p:boldItalic r:id="rId35"/>
    </p:embeddedFont>
    <p:embeddedFont>
      <p:font typeface="楷体_GB2312" panose="02010609030101010101" pitchFamily="49" charset="-122"/>
      <p:regular r:id="rId36"/>
    </p:embeddedFont>
    <p:embeddedFont>
      <p:font typeface="Calibri" panose="020F0502020204030204" pitchFamily="34" charset="0"/>
      <p:regular r:id="rId37"/>
      <p:bold r:id="rId38"/>
      <p:italic r:id="rId39"/>
      <p:boldItalic r:id="rId40"/>
    </p:embeddedFont>
    <p:embeddedFont>
      <p:font typeface="华文细黑" panose="02010600040101010101" pitchFamily="2" charset="-122"/>
      <p:regular r:id="rId41"/>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1" d="100"/>
          <a:sy n="91" d="100"/>
        </p:scale>
        <p:origin x="84" y="114"/>
      </p:cViewPr>
      <p:guideLst>
        <p:guide orient="horz" pos="2115"/>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fonts/font1.fntdata" Type="http://schemas.openxmlformats.org/officeDocument/2006/relationships/font"/><Relationship Id="rId29" Target="fonts/font2.fntdata" Type="http://schemas.openxmlformats.org/officeDocument/2006/relationships/font"/><Relationship Id="rId3" Target="notesMasters/notesMaster1.xml" Type="http://schemas.openxmlformats.org/officeDocument/2006/relationships/notesMaster"/><Relationship Id="rId30" Target="fonts/font3.fntdata" Type="http://schemas.openxmlformats.org/officeDocument/2006/relationships/font"/><Relationship Id="rId31" Target="fonts/font4.fntdata" Type="http://schemas.openxmlformats.org/officeDocument/2006/relationships/font"/><Relationship Id="rId32" Target="fonts/font5.fntdata" Type="http://schemas.openxmlformats.org/officeDocument/2006/relationships/font"/><Relationship Id="rId33" Target="fonts/font6.fntdata" Type="http://schemas.openxmlformats.org/officeDocument/2006/relationships/font"/><Relationship Id="rId34" Target="fonts/font7.fntdata" Type="http://schemas.openxmlformats.org/officeDocument/2006/relationships/font"/><Relationship Id="rId35" Target="fonts/font8.fntdata" Type="http://schemas.openxmlformats.org/officeDocument/2006/relationships/font"/><Relationship Id="rId36" Target="fonts/font9.fntdata" Type="http://schemas.openxmlformats.org/officeDocument/2006/relationships/font"/><Relationship Id="rId37" Target="fonts/font10.fntdata" Type="http://schemas.openxmlformats.org/officeDocument/2006/relationships/font"/><Relationship Id="rId38" Target="fonts/font11.fntdata" Type="http://schemas.openxmlformats.org/officeDocument/2006/relationships/font"/><Relationship Id="rId39" Target="fonts/font12.fntdata" Type="http://schemas.openxmlformats.org/officeDocument/2006/relationships/font"/><Relationship Id="rId4" Target="slides/slide1.xml" Type="http://schemas.openxmlformats.org/officeDocument/2006/relationships/slide"/><Relationship Id="rId40" Target="fonts/font13.fntdata" Type="http://schemas.openxmlformats.org/officeDocument/2006/relationships/font"/><Relationship Id="rId41" Target="fonts/font14.fntdata" Type="http://schemas.openxmlformats.org/officeDocument/2006/relationships/font"/><Relationship Id="rId42" Target="presProps.xml" Type="http://schemas.openxmlformats.org/officeDocument/2006/relationships/presProps"/><Relationship Id="rId43" Target="viewProps.xml" Type="http://schemas.openxmlformats.org/officeDocument/2006/relationships/viewProps"/><Relationship Id="rId44" Target="theme/theme1.xml" Type="http://schemas.openxmlformats.org/officeDocument/2006/relationships/theme"/><Relationship Id="rId45"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A4E82-719B-45B5-B153-8474DE53B02D}" type="datetimeFigureOut">
              <a:rPr lang="zh-CN" altLang="en-US" smtClean="0"/>
              <a:t>2015/12/21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1EAC0-35A8-41CD-998F-5E6C94A28D57}" type="slidenum">
              <a:rPr lang="zh-CN" altLang="en-US" smtClean="0"/>
              <a:t>‹#›</a:t>
            </a:fld>
            <a:endParaRPr lang="zh-CN" altLang="en-US"/>
          </a:p>
        </p:txBody>
      </p:sp>
    </p:spTree>
    <p:extLst>
      <p:ext uri="{BB962C8B-B14F-4D97-AF65-F5344CB8AC3E}">
        <p14:creationId val="241022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B1B6207-3C04-462D-8E72-68C9730EB86D}" type="datetimeFigureOut">
              <a:rPr lang="zh-CN" altLang="en-US" smtClean="0"/>
              <a:t>2015/12/21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val="419675841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B1B6207-3C04-462D-8E72-68C9730EB86D}" type="datetimeFigureOut">
              <a:rPr lang="zh-CN" altLang="en-US" smtClean="0"/>
              <a:t>2015/12/21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val="318121437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B1B6207-3C04-462D-8E72-68C9730EB86D}" type="datetimeFigureOut">
              <a:rPr lang="zh-CN" altLang="en-US" smtClean="0"/>
              <a:t>2015/12/21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val="357791901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307907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344070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49441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814120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614122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66515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092579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276355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11018443" y="442798"/>
            <a:ext cx="540000" cy="540000"/>
          </a:xfrm>
          <a:prstGeom prst="rect">
            <a:avLst/>
          </a:prstGeom>
          <a:effectLst>
            <a:outerShdw blurRad="152400" dist="317500" dir="5400000" sx="90000" sy="-19000" rotWithShape="0">
              <a:prstClr val="black">
                <a:alpha val="15000"/>
              </a:prstClr>
            </a:outerShdw>
          </a:effectLst>
        </p:spPr>
      </p:pic>
      <p:sp>
        <p:nvSpPr>
          <p:cNvPr id="7" name="矩形 6"/>
          <p:cNvSpPr/>
          <p:nvPr userDrawn="1"/>
        </p:nvSpPr>
        <p:spPr>
          <a:xfrm>
            <a:off x="254000" y="190500"/>
            <a:ext cx="11696700" cy="64643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40065820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35248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238471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674135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B1B6207-3C04-462D-8E72-68C9730EB86D}" type="datetimeFigureOut">
              <a:rPr lang="zh-CN" altLang="en-US" smtClean="0"/>
              <a:t>2015/12/21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val="363890031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B1B6207-3C04-462D-8E72-68C9730EB86D}" type="datetimeFigureOut">
              <a:rPr lang="zh-CN" altLang="en-US" smtClean="0"/>
              <a:t>2015/12/21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val="372902421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B1B6207-3C04-462D-8E72-68C9730EB86D}" type="datetimeFigureOut">
              <a:rPr lang="zh-CN" altLang="en-US" smtClean="0"/>
              <a:t>2015/12/21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val="34388238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1B6207-3C04-462D-8E72-68C9730EB86D}" type="datetimeFigureOut">
              <a:rPr lang="zh-CN" altLang="en-US" smtClean="0"/>
              <a:t>2015/12/21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val="57293023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B1B6207-3C04-462D-8E72-68C9730EB86D}" type="datetimeFigureOut">
              <a:rPr lang="zh-CN" altLang="en-US" smtClean="0"/>
              <a:t>2015/12/21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val="108548690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B1B6207-3C04-462D-8E72-68C9730EB86D}" type="datetimeFigureOut">
              <a:rPr lang="zh-CN" altLang="en-US" smtClean="0"/>
              <a:t>2015/12/21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val="235657857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B1B6207-3C04-462D-8E72-68C9730EB86D}" type="datetimeFigureOut">
              <a:rPr lang="zh-CN" altLang="en-US" smtClean="0"/>
              <a:t>2015/12/21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3D535D-1C9A-4F3E-B1DC-DA5A3835AF07}" type="slidenum">
              <a:rPr lang="zh-CN" altLang="en-US" smtClean="0"/>
              <a:t>‹#›</a:t>
            </a:fld>
            <a:endParaRPr lang="zh-CN" altLang="en-US"/>
          </a:p>
        </p:txBody>
      </p:sp>
    </p:spTree>
    <p:extLst>
      <p:ext uri="{BB962C8B-B14F-4D97-AF65-F5344CB8AC3E}">
        <p14:creationId val="96003884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B6207-3C04-462D-8E72-68C9730EB86D}" type="datetimeFigureOut">
              <a:rPr lang="zh-CN" altLang="en-US" smtClean="0"/>
              <a:t>2015/12/21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D535D-1C9A-4F3E-B1DC-DA5A3835AF07}" type="slidenum">
              <a:rPr lang="zh-CN" altLang="en-US" smtClean="0"/>
              <a:t>‹#›</a:t>
            </a:fld>
            <a:endParaRPr lang="zh-CN" altLang="en-US"/>
          </a:p>
        </p:txBody>
      </p:sp>
    </p:spTree>
    <p:extLst>
      <p:ext uri="{BB962C8B-B14F-4D97-AF65-F5344CB8AC3E}">
        <p14:creationId val="175078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2015/12/21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5853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wdp" Type="http://schemas.microsoft.com/office/2007/relationships/hdphoto"/><Relationship Id="rId4" Target="../media/image4.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6.jpeg" Type="http://schemas.openxmlformats.org/officeDocument/2006/relationships/image"/><Relationship Id="rId3" Target="../media/image37.jpeg" Type="http://schemas.openxmlformats.org/officeDocument/2006/relationships/image"/><Relationship Id="rId4" Target="../media/image3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9.jpeg" Type="http://schemas.openxmlformats.org/officeDocument/2006/relationships/image"/><Relationship Id="rId3" Target="../media/image4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1.jpeg" Type="http://schemas.openxmlformats.org/officeDocument/2006/relationships/image"/><Relationship Id="rId3" Target="../media/image4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5.jpeg" Type="http://schemas.openxmlformats.org/officeDocument/2006/relationships/image"/><Relationship Id="rId3" Target="../media/image46.jpeg" Type="http://schemas.openxmlformats.org/officeDocument/2006/relationships/image"/><Relationship Id="rId4" Target="../media/image47.jpeg" Type="http://schemas.openxmlformats.org/officeDocument/2006/relationships/image"/><Relationship Id="rId5" Target="../media/image4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9.png" Type="http://schemas.openxmlformats.org/officeDocument/2006/relationships/image"/><Relationship Id="rId3" Target="../media/image50.jpeg" Type="http://schemas.openxmlformats.org/officeDocument/2006/relationships/image"/><Relationship Id="rId4" Target="../media/image51.png" Type="http://schemas.openxmlformats.org/officeDocument/2006/relationships/image"/><Relationship Id="rId5" Target="../media/image52.jpeg" Type="http://schemas.openxmlformats.org/officeDocument/2006/relationships/image"/><Relationship Id="rId6" Target="../media/image5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jpeg" Type="http://schemas.openxmlformats.org/officeDocument/2006/relationships/image"/><Relationship Id="rId3" Target="../media/image5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 Id="rId7" Target="../media/image19.jpeg" Type="http://schemas.openxmlformats.org/officeDocument/2006/relationships/image"/><Relationship Id="rId8" Target="../media/image20.jpeg" Type="http://schemas.openxmlformats.org/officeDocument/2006/relationships/image"/><Relationship Id="rId9" Target="../media/image2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30.jpeg" Type="http://schemas.openxmlformats.org/officeDocument/2006/relationships/image"/><Relationship Id="rId11" Target="../media/image31.png" Type="http://schemas.openxmlformats.org/officeDocument/2006/relationships/image"/><Relationship Id="rId12" Target="../media/image32.png" Type="http://schemas.openxmlformats.org/officeDocument/2006/relationships/image"/><Relationship Id="rId13" Target="../media/image33.png" Type="http://schemas.openxmlformats.org/officeDocument/2006/relationships/image"/><Relationship Id="rId14" Target="../media/image34.jpeg" Type="http://schemas.openxmlformats.org/officeDocument/2006/relationships/image"/><Relationship Id="rId15" Target="../media/image35.png" Type="http://schemas.openxmlformats.org/officeDocument/2006/relationships/image"/><Relationship Id="rId2" Target="../media/image22.jpe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jpeg" Type="http://schemas.openxmlformats.org/officeDocument/2006/relationships/image"/><Relationship Id="rId7" Target="../media/image27.jpeg" Type="http://schemas.openxmlformats.org/officeDocument/2006/relationships/image"/><Relationship Id="rId8" Target="../media/image28.png" Type="http://schemas.openxmlformats.org/officeDocument/2006/relationships/image"/><Relationship Id="rId9" Target="../media/image2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duotone>
              <a:schemeClr val="accent3">
                <a:shade val="45000"/>
                <a:satMod val="135000"/>
              </a:schemeClr>
              <a:prstClr val="white"/>
            </a:duotone>
            <a:extLst>
              <a:ext uri="{BEBA8EAE-BF5A-486C-A8C5-ECC9F3942E4B}">
                <a14:imgProps>
                  <a14:imgLayer r:embed="rId3">
                    <a14:imgEffect>
                      <a14:sharpenSoften amount="50000"/>
                    </a14:imgEffect>
                    <a14:imgEffect>
                      <a14:brightnessContrast bright="40000"/>
                    </a14:imgEffect>
                  </a14:imgLayer>
                </a14:imgProps>
              </a:ext>
              <a:ext uri="{28A0092B-C50C-407E-A947-70E740481C1C}">
                <a14:useLocalDpi val="0"/>
              </a:ext>
            </a:extLst>
          </a:blip>
          <a:srcRect b="7780" t="7780"/>
          <a:stretch>
            <a:fillRect/>
          </a:stretch>
        </p:blipFill>
        <p:spPr>
          <a:xfrm>
            <a:off x="0" y="0"/>
            <a:ext cx="12192000" cy="6858000"/>
          </a:xfrm>
          <a:prstGeom prst="rect">
            <a:avLst/>
          </a:prstGeom>
        </p:spPr>
      </p:pic>
      <p:sp>
        <p:nvSpPr>
          <p:cNvPr id="13" name="圆角矩形 12"/>
          <p:cNvSpPr/>
          <p:nvPr/>
        </p:nvSpPr>
        <p:spPr>
          <a:xfrm>
            <a:off x="2772227" y="2598057"/>
            <a:ext cx="7634514" cy="1045029"/>
          </a:xfrm>
          <a:prstGeom prst="roundRect">
            <a:avLst>
              <a:gd fmla="val 50000"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4">
            <a:extLst>
              <a:ext uri="{28A0092B-C50C-407E-A947-70E740481C1C}">
                <a14:useLocalDpi val="0"/>
              </a:ext>
            </a:extLst>
          </a:blip>
          <a:stretch>
            <a:fillRect/>
          </a:stretch>
        </p:blipFill>
        <p:spPr>
          <a:xfrm>
            <a:off x="5913350" y="6137973"/>
            <a:ext cx="378000" cy="378000"/>
          </a:xfrm>
          <a:prstGeom prst="rect">
            <a:avLst/>
          </a:prstGeom>
        </p:spPr>
      </p:pic>
      <p:sp>
        <p:nvSpPr>
          <p:cNvPr id="7" name="矩形 6"/>
          <p:cNvSpPr/>
          <p:nvPr/>
        </p:nvSpPr>
        <p:spPr>
          <a:xfrm>
            <a:off x="5913350" y="3864118"/>
            <a:ext cx="4536725" cy="457200"/>
          </a:xfrm>
          <a:prstGeom prst="rect">
            <a:avLst/>
          </a:prstGeom>
          <a:effectLst/>
        </p:spPr>
        <p:txBody>
          <a:bodyPr wrap="none">
            <a:spAutoFit/>
          </a:bodyPr>
          <a:lstStyle/>
          <a:p>
            <a:r>
              <a:rPr altLang="zh-CN" i="1" lang="en-US" sz="2400">
                <a:latin charset="-122" panose="02010600040101010101" pitchFamily="2" typeface="华文细黑"/>
                <a:ea charset="-122" panose="02010600040101010101" pitchFamily="2" typeface="华文细黑"/>
              </a:rPr>
              <a:t>——the core IDEA of  your PPT</a:t>
            </a:r>
          </a:p>
        </p:txBody>
      </p:sp>
      <p:sp>
        <p:nvSpPr>
          <p:cNvPr id="8" name="矩形 7"/>
          <p:cNvSpPr/>
          <p:nvPr/>
        </p:nvSpPr>
        <p:spPr>
          <a:xfrm>
            <a:off x="5137021" y="6597134"/>
            <a:ext cx="1921140" cy="274320"/>
          </a:xfrm>
          <a:prstGeom prst="rect">
            <a:avLst/>
          </a:prstGeom>
          <a:solidFill>
            <a:schemeClr val="bg1"/>
          </a:solidFill>
        </p:spPr>
        <p:txBody>
          <a:bodyPr wrap="none">
            <a:spAutoFit/>
          </a:bodyPr>
          <a:lstStyle/>
          <a:p>
            <a:pPr algn="ctr" eaLnBrk="0" hangingPunct="0">
              <a:spcBef>
                <a:spcPct val="80000"/>
              </a:spcBef>
            </a:pPr>
            <a:r>
              <a:rPr altLang="zh-CN" lang="en-US" smtClean="0" sz="1200">
                <a:solidFill>
                  <a:schemeClr val="bg1">
                    <a:lumMod val="50000"/>
                  </a:schemeClr>
                </a:solidFill>
                <a:latin charset="-122" panose="02010600040101010101" pitchFamily="2" typeface="华文细黑"/>
                <a:ea charset="-122" panose="02010600040101010101" pitchFamily="2" typeface="华文细黑"/>
                <a:sym charset="-122" panose="020b0503020204020204" pitchFamily="34" typeface="微软雅黑"/>
              </a:rPr>
              <a:t>YOUR COMPANY NAME</a:t>
            </a:r>
          </a:p>
        </p:txBody>
      </p:sp>
      <p:sp>
        <p:nvSpPr>
          <p:cNvPr id="10" name="矩形 9"/>
          <p:cNvSpPr/>
          <p:nvPr/>
        </p:nvSpPr>
        <p:spPr>
          <a:xfrm>
            <a:off x="4254545" y="1159858"/>
            <a:ext cx="3609903" cy="335280"/>
          </a:xfrm>
          <a:prstGeom prst="rect">
            <a:avLst/>
          </a:prstGeom>
        </p:spPr>
        <p:txBody>
          <a:bodyPr wrap="none">
            <a:spAutoFit/>
          </a:bodyPr>
          <a:lstStyle/>
          <a:p>
            <a:pPr algn="ctr"/>
            <a:r>
              <a:rPr altLang="zh-CN" lang="en-US" smtClean="0" sz="1600">
                <a:solidFill>
                  <a:schemeClr val="bg1"/>
                </a:solidFill>
                <a:latin charset="-122" panose="02010600040101010101" pitchFamily="2" typeface="华文细黑"/>
                <a:ea charset="-122" panose="02010600040101010101" pitchFamily="2" typeface="华文细黑"/>
              </a:rPr>
              <a:t>What do you want to write in here?</a:t>
            </a:r>
          </a:p>
        </p:txBody>
      </p:sp>
      <p:sp>
        <p:nvSpPr>
          <p:cNvPr id="6" name="圆角矩形 5"/>
          <p:cNvSpPr/>
          <p:nvPr/>
        </p:nvSpPr>
        <p:spPr>
          <a:xfrm>
            <a:off x="1669143" y="2598057"/>
            <a:ext cx="7634514" cy="1045029"/>
          </a:xfrm>
          <a:prstGeom prst="roundRect">
            <a:avLst>
              <a:gd fmla="val 50000" name="adj"/>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161413" y="2709090"/>
            <a:ext cx="6649974" cy="822960"/>
          </a:xfrm>
          <a:prstGeom prst="rect">
            <a:avLst/>
          </a:prstGeom>
          <a:noFill/>
          <a:effectLst>
            <a:outerShdw algn="t" blurRad="50800" dir="5400000" dist="38100" rotWithShape="0">
              <a:prstClr val="black">
                <a:alpha val="40000"/>
              </a:prstClr>
            </a:outerShdw>
          </a:effectLst>
        </p:spPr>
        <p:txBody>
          <a:bodyPr anchor="ctr" wrap="none">
            <a:spAutoFit/>
          </a:bodyPr>
          <a:lstStyle/>
          <a:p>
            <a:pPr algn="ctr"/>
            <a:r>
              <a:rPr altLang="en-US" b="1" lang="zh-CN" smtClean="0" sz="4800">
                <a:solidFill>
                  <a:schemeClr val="bg1"/>
                </a:solidFill>
                <a:latin charset="-122" panose="02010600040101010101" pitchFamily="2" typeface="华文细黑"/>
                <a:ea charset="-122" panose="02010600040101010101" pitchFamily="2" typeface="华文细黑"/>
                <a:cs charset="0" panose="02020603050405020304" pitchFamily="18" typeface="Times New Roman"/>
              </a:rPr>
              <a:t>英文版企业招商模板PPT</a:t>
            </a:r>
          </a:p>
        </p:txBody>
      </p:sp>
    </p:spTree>
    <p:extLst>
      <p:ext uri="{BB962C8B-B14F-4D97-AF65-F5344CB8AC3E}">
        <p14:creationId val="3358333441"/>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2" name="Rectangle 4"/>
          <p:cNvSpPr>
            <a:spLocks noChangeArrowheads="1"/>
          </p:cNvSpPr>
          <p:nvPr/>
        </p:nvSpPr>
        <p:spPr bwMode="auto">
          <a:xfrm>
            <a:off x="5664094" y="1093816"/>
            <a:ext cx="4591368" cy="335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a:spcBef>
                <a:spcPct val="0"/>
              </a:spcBef>
              <a:buNone/>
            </a:pPr>
            <a:r>
              <a:rPr altLang="zh-CN" i="1" lang="en-GB" smtClean="0" sz="1599">
                <a:solidFill>
                  <a:schemeClr val="bg1">
                    <a:lumMod val="50000"/>
                  </a:schemeClr>
                </a:solidFill>
                <a:latin charset="-122" panose="020b0503020204020204" pitchFamily="34" typeface="微软雅黑"/>
                <a:ea charset="-122" panose="020b0503020204020204" pitchFamily="34" typeface="微软雅黑"/>
              </a:rPr>
              <a:t>You zhe shen me yang de niu bi gong neng ?</a:t>
            </a:r>
          </a:p>
        </p:txBody>
      </p:sp>
      <p:sp>
        <p:nvSpPr>
          <p:cNvPr id="7173" name="Rectangle 5"/>
          <p:cNvSpPr>
            <a:spLocks noChangeArrowheads="1"/>
          </p:cNvSpPr>
          <p:nvPr/>
        </p:nvSpPr>
        <p:spPr bwMode="auto">
          <a:xfrm>
            <a:off x="893854" y="2118165"/>
            <a:ext cx="2467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342900" marL="342900">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indent="0" marL="0">
              <a:spcBef>
                <a:spcPct val="0"/>
              </a:spcBef>
              <a:buNone/>
            </a:pPr>
            <a:r>
              <a:rPr altLang="zh-CN" b="1" lang="en-US" smtClean="0" sz="2000">
                <a:solidFill>
                  <a:srgbClr val="FF6666"/>
                </a:solidFill>
                <a:latin charset="-122" panose="02010600040101010101" pitchFamily="2" typeface="华文细黑"/>
                <a:ea charset="-122" panose="02010600040101010101" pitchFamily="2" typeface="华文细黑"/>
              </a:rPr>
              <a:t>YOUR BIGGER TITLE</a:t>
            </a:r>
          </a:p>
        </p:txBody>
      </p:sp>
      <p:sp>
        <p:nvSpPr>
          <p:cNvPr id="7174" name="Rectangle 6"/>
          <p:cNvSpPr>
            <a:spLocks noChangeArrowheads="1"/>
          </p:cNvSpPr>
          <p:nvPr/>
        </p:nvSpPr>
        <p:spPr bwMode="auto">
          <a:xfrm>
            <a:off x="456108" y="3059880"/>
            <a:ext cx="3470959"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sz="1400">
                <a:solidFill>
                  <a:schemeClr val="bg1">
                    <a:lumMod val="50000"/>
                  </a:schemeClr>
                </a:solidFill>
                <a:latin charset="-122" panose="02010600040101010101" pitchFamily="2" typeface="华文细黑"/>
                <a:ea charset="-122" panose="02010600040101010101" pitchFamily="2" typeface="华文细黑"/>
              </a:rPr>
              <a:t>Having the passions - pleasure, anger, sorrow, joy and all facial expressions, available for emotion communication</a:t>
            </a:r>
          </a:p>
        </p:txBody>
      </p:sp>
      <p:sp>
        <p:nvSpPr>
          <p:cNvPr id="7175" name="Rectangle 7"/>
          <p:cNvSpPr>
            <a:spLocks noChangeArrowheads="1"/>
          </p:cNvSpPr>
          <p:nvPr/>
        </p:nvSpPr>
        <p:spPr bwMode="auto">
          <a:xfrm>
            <a:off x="3939768" y="2118165"/>
            <a:ext cx="43358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a:spcBef>
                <a:spcPct val="0"/>
              </a:spcBef>
              <a:buNone/>
            </a:pPr>
            <a:r>
              <a:rPr altLang="zh-CN" b="1" lang="en-US" sz="2000">
                <a:solidFill>
                  <a:srgbClr val="FF6666"/>
                </a:solidFill>
                <a:latin charset="-122" panose="02010600040101010101" pitchFamily="2" typeface="华文细黑"/>
                <a:ea charset="-122" panose="02010600040101010101" pitchFamily="2" typeface="华文细黑"/>
              </a:rPr>
              <a:t>YOUR BIGGER TITLE</a:t>
            </a:r>
          </a:p>
        </p:txBody>
      </p:sp>
      <p:sp>
        <p:nvSpPr>
          <p:cNvPr id="7176" name="Rectangle 8"/>
          <p:cNvSpPr>
            <a:spLocks noChangeArrowheads="1"/>
          </p:cNvSpPr>
          <p:nvPr/>
        </p:nvSpPr>
        <p:spPr bwMode="auto">
          <a:xfrm>
            <a:off x="4478258" y="3059881"/>
            <a:ext cx="326088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sz="1400">
                <a:solidFill>
                  <a:schemeClr val="bg1">
                    <a:lumMod val="50000"/>
                  </a:schemeClr>
                </a:solidFill>
                <a:latin charset="-122" panose="02010600040101010101" pitchFamily="2" typeface="华文细黑"/>
                <a:ea charset="-122" panose="02010600040101010101" pitchFamily="2" typeface="华文细黑"/>
              </a:rPr>
              <a:t>Children have multidimensional and  interactive learning in games</a:t>
            </a:r>
          </a:p>
        </p:txBody>
      </p:sp>
      <p:sp>
        <p:nvSpPr>
          <p:cNvPr id="7177" name="Rectangle 9"/>
          <p:cNvSpPr>
            <a:spLocks noChangeArrowheads="1"/>
          </p:cNvSpPr>
          <p:nvPr/>
        </p:nvSpPr>
        <p:spPr bwMode="auto">
          <a:xfrm>
            <a:off x="8170534" y="2118165"/>
            <a:ext cx="376995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a:spcBef>
                <a:spcPct val="0"/>
              </a:spcBef>
              <a:buNone/>
            </a:pPr>
            <a:r>
              <a:rPr altLang="zh-CN" b="1" lang="en-US" sz="2000">
                <a:solidFill>
                  <a:srgbClr val="FF6666"/>
                </a:solidFill>
                <a:latin charset="-122" panose="02010600040101010101" pitchFamily="2" typeface="华文细黑"/>
                <a:ea charset="-122" panose="02010600040101010101" pitchFamily="2" typeface="华文细黑"/>
              </a:rPr>
              <a:t>YOUR BIGGER TITLE</a:t>
            </a:r>
          </a:p>
        </p:txBody>
      </p:sp>
      <p:sp>
        <p:nvSpPr>
          <p:cNvPr id="7178" name="Rectangle 10"/>
          <p:cNvSpPr>
            <a:spLocks noChangeArrowheads="1"/>
          </p:cNvSpPr>
          <p:nvPr/>
        </p:nvSpPr>
        <p:spPr bwMode="auto">
          <a:xfrm>
            <a:off x="8373734" y="3059880"/>
            <a:ext cx="340993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a:spcBef>
                <a:spcPct val="0"/>
              </a:spcBef>
              <a:buNone/>
            </a:pPr>
            <a:r>
              <a:rPr altLang="zh-CN" lang="en-GB" sz="1400">
                <a:solidFill>
                  <a:schemeClr val="bg1">
                    <a:lumMod val="50000"/>
                  </a:schemeClr>
                </a:solidFill>
                <a:latin charset="-122" panose="02010600040101010101" pitchFamily="2" typeface="华文细黑"/>
                <a:ea charset="-122" panose="02010600040101010101" pitchFamily="2" typeface="华文细黑"/>
              </a:rPr>
              <a:t>Huge amounts of videos and stories, One-stop solution to the problem of early child education</a:t>
            </a:r>
          </a:p>
        </p:txBody>
      </p:sp>
      <p:sp>
        <p:nvSpPr>
          <p:cNvPr id="11" name="矩形 10"/>
          <p:cNvSpPr/>
          <p:nvPr/>
        </p:nvSpPr>
        <p:spPr>
          <a:xfrm>
            <a:off x="699234" y="364233"/>
            <a:ext cx="5419447"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mtClean="0"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What’s your product name?</a:t>
            </a:r>
          </a:p>
        </p:txBody>
      </p:sp>
      <p:sp>
        <p:nvSpPr>
          <p:cNvPr id="2" name="椭圆 1"/>
          <p:cNvSpPr/>
          <p:nvPr/>
        </p:nvSpPr>
        <p:spPr>
          <a:xfrm>
            <a:off x="4216200" y="2769597"/>
            <a:ext cx="36000" cy="360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8112962" y="2769597"/>
            <a:ext cx="36000" cy="360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2">
            <a:extLst>
              <a:ext uri="{28A0092B-C50C-407E-A947-70E740481C1C}">
                <a14:useLocalDpi val="0"/>
              </a:ext>
            </a:extLst>
          </a:blip>
          <a:srcRect b="980" t="980"/>
          <a:stretch>
            <a:fillRect/>
          </a:stretch>
        </p:blipFill>
        <p:spPr>
          <a:xfrm>
            <a:off x="587864" y="3943479"/>
            <a:ext cx="3240000" cy="2025000"/>
          </a:xfrm>
          <a:prstGeom prst="rect">
            <a:avLst/>
          </a:prstGeom>
        </p:spPr>
      </p:pic>
      <p:pic>
        <p:nvPicPr>
          <p:cNvPr id="4" name="图片 3"/>
          <p:cNvPicPr>
            <a:picLocks noChangeAspect="1"/>
          </p:cNvPicPr>
          <p:nvPr/>
        </p:nvPicPr>
        <p:blipFill>
          <a:blip r:embed="rId3">
            <a:extLst>
              <a:ext uri="{28A0092B-C50C-407E-A947-70E740481C1C}">
                <a14:useLocalDpi val="0"/>
              </a:ext>
            </a:extLst>
          </a:blip>
          <a:srcRect b="3125" t="3125"/>
          <a:stretch>
            <a:fillRect/>
          </a:stretch>
        </p:blipFill>
        <p:spPr>
          <a:xfrm>
            <a:off x="4484626" y="3904726"/>
            <a:ext cx="3240000" cy="2025000"/>
          </a:xfrm>
          <a:prstGeom prst="rect">
            <a:avLst/>
          </a:prstGeom>
        </p:spPr>
      </p:pic>
      <p:pic>
        <p:nvPicPr>
          <p:cNvPr id="5" name="图片 4"/>
          <p:cNvPicPr>
            <a:picLocks noChangeAspect="1"/>
          </p:cNvPicPr>
          <p:nvPr/>
        </p:nvPicPr>
        <p:blipFill>
          <a:blip r:embed="rId4">
            <a:extLst>
              <a:ext uri="{28A0092B-C50C-407E-A947-70E740481C1C}">
                <a14:useLocalDpi val="0"/>
              </a:ext>
            </a:extLst>
          </a:blip>
          <a:srcRect b="3125" t="3125"/>
          <a:stretch>
            <a:fillRect/>
          </a:stretch>
        </p:blipFill>
        <p:spPr>
          <a:xfrm>
            <a:off x="8458702" y="3904726"/>
            <a:ext cx="3240000" cy="2025000"/>
          </a:xfrm>
          <a:prstGeom prst="rect">
            <a:avLst/>
          </a:prstGeom>
        </p:spPr>
      </p:pic>
    </p:spTree>
    <p:extLst>
      <p:ext uri="{BB962C8B-B14F-4D97-AF65-F5344CB8AC3E}">
        <p14:creationId val="2898630477"/>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961447" y="2726948"/>
            <a:ext cx="7139304" cy="701040"/>
          </a:xfrm>
          <a:prstGeom prst="rect">
            <a:avLst/>
          </a:prstGeom>
          <a:effectLst>
            <a:outerShdw algn="t" blurRad="50800" dir="5400000" dist="38100" rotWithShape="0">
              <a:prstClr val="black">
                <a:alpha val="40000"/>
              </a:prstClr>
            </a:outerShdw>
          </a:effectLst>
        </p:spPr>
        <p:txBody>
          <a:bodyPr wrap="none">
            <a:spAutoFit/>
          </a:bodyPr>
          <a:lstStyle/>
          <a:p>
            <a:pPr algn="ctr"/>
            <a:r>
              <a:rPr altLang="zh-CN" b="1" i="1" lang="en-US" smtClean="0" sz="4000">
                <a:solidFill>
                  <a:srgbClr val="FF6666"/>
                </a:solidFill>
                <a:latin charset="0" panose="02020603050405020304" pitchFamily="18" typeface="Times New Roman"/>
                <a:ea charset="-122" panose="02010600040101010101" pitchFamily="2" typeface="华文细黑"/>
                <a:cs charset="0" panose="02020603050405020304" pitchFamily="18" typeface="Times New Roman"/>
              </a:rPr>
              <a:t> Product Competitive Advantages</a:t>
            </a:r>
          </a:p>
        </p:txBody>
      </p:sp>
      <p:sp>
        <p:nvSpPr>
          <p:cNvPr id="3" name="矩形 2"/>
          <p:cNvSpPr/>
          <p:nvPr/>
        </p:nvSpPr>
        <p:spPr>
          <a:xfrm>
            <a:off x="776982" y="205040"/>
            <a:ext cx="3088005" cy="6385560"/>
          </a:xfrm>
          <a:prstGeom prst="rect">
            <a:avLst/>
          </a:prstGeom>
          <a:effectLst>
            <a:outerShdw algn="t" blurRad="50800" dir="5400000" dist="38100" rotWithShape="0">
              <a:prstClr val="black">
                <a:alpha val="40000"/>
              </a:prstClr>
            </a:outerShdw>
          </a:effectLst>
        </p:spPr>
        <p:txBody>
          <a:bodyPr wrap="none">
            <a:spAutoFit/>
          </a:bodyPr>
          <a:lstStyle/>
          <a:p>
            <a:r>
              <a:rPr altLang="zh-CN" lang="en-US" sz="41300">
                <a:solidFill>
                  <a:srgbClr val="0066CC"/>
                </a:solidFill>
                <a:latin charset="-122" panose="02010600040101010101" pitchFamily="2" typeface="华文细黑"/>
                <a:ea charset="-122" panose="02010600040101010101" pitchFamily="2" typeface="华文细黑"/>
              </a:rPr>
              <a:t>3</a:t>
            </a:r>
          </a:p>
        </p:txBody>
      </p:sp>
      <p:sp>
        <p:nvSpPr>
          <p:cNvPr id="4" name="矩形 3"/>
          <p:cNvSpPr/>
          <p:nvPr/>
        </p:nvSpPr>
        <p:spPr>
          <a:xfrm>
            <a:off x="3972067" y="3549133"/>
            <a:ext cx="3573526" cy="1463040"/>
          </a:xfrm>
          <a:prstGeom prst="rect">
            <a:avLst/>
          </a:prstGeom>
        </p:spPr>
        <p:txBody>
          <a:bodyPr wrap="none">
            <a:spAutoFit/>
          </a:bodyPr>
          <a:lstStyle/>
          <a:p>
            <a:pPr indent="-285750" marL="285750">
              <a:lnSpc>
                <a:spcPct val="150000"/>
              </a:lnSpc>
              <a:buFont charset="0" panose="020b0604020202020204" pitchFamily="34" typeface="Arial"/>
              <a:buChar char="•"/>
            </a:pPr>
            <a:r>
              <a:rPr altLang="zh-CN" i="1" lang="en-US" smtClean="0" sz="2000">
                <a:solidFill>
                  <a:schemeClr val="bg1">
                    <a:lumMod val="50000"/>
                  </a:schemeClr>
                </a:solidFill>
                <a:latin charset="-122" panose="02010600040101010101" pitchFamily="2" typeface="华文细黑"/>
                <a:ea charset="-122" panose="02010600040101010101" pitchFamily="2" typeface="华文细黑"/>
              </a:rPr>
              <a:t>Your  shen yi yang de title</a:t>
            </a:r>
          </a:p>
          <a:p>
            <a:pPr indent="-285750" marL="285750">
              <a:lnSpc>
                <a:spcPct val="150000"/>
              </a:lnSpc>
              <a:buFont charset="0" panose="020b0604020202020204" pitchFamily="34" typeface="Arial"/>
              <a:buChar char="•"/>
            </a:pPr>
            <a:r>
              <a:rPr altLang="zh-CN" i="1" lang="en-US" smtClean="0" sz="2000">
                <a:solidFill>
                  <a:schemeClr val="bg1">
                    <a:lumMod val="50000"/>
                  </a:schemeClr>
                </a:solidFill>
                <a:latin charset="-122" panose="02010600040101010101" pitchFamily="2" typeface="华文细黑"/>
                <a:ea charset="-122" panose="02010600040101010101" pitchFamily="2" typeface="华文细黑"/>
              </a:rPr>
              <a:t>Your  shen yi yang de title</a:t>
            </a:r>
          </a:p>
          <a:p>
            <a:pPr indent="-285750" marL="285750">
              <a:lnSpc>
                <a:spcPct val="150000"/>
              </a:lnSpc>
              <a:buFont charset="0" panose="020b0604020202020204" pitchFamily="34" typeface="Arial"/>
              <a:buChar char="•"/>
            </a:pPr>
            <a:r>
              <a:rPr altLang="zh-CN" i="1" lang="en-US" smtClean="0" sz="2000">
                <a:solidFill>
                  <a:schemeClr val="bg1">
                    <a:lumMod val="50000"/>
                  </a:schemeClr>
                </a:solidFill>
                <a:latin charset="-122" panose="02010600040101010101" pitchFamily="2" typeface="华文细黑"/>
                <a:ea charset="-122" panose="02010600040101010101" pitchFamily="2" typeface="华文细黑"/>
              </a:rPr>
              <a:t>Your  shen yi yang de title</a:t>
            </a:r>
          </a:p>
        </p:txBody>
      </p:sp>
    </p:spTree>
    <p:extLst>
      <p:ext uri="{BB962C8B-B14F-4D97-AF65-F5344CB8AC3E}">
        <p14:creationId val="2774331210"/>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699234" y="364233"/>
            <a:ext cx="6266180"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PCA NO.1: Shen yi yang de title</a:t>
            </a:r>
          </a:p>
        </p:txBody>
      </p:sp>
      <p:sp>
        <p:nvSpPr>
          <p:cNvPr id="11" name="矩形 10"/>
          <p:cNvSpPr/>
          <p:nvPr/>
        </p:nvSpPr>
        <p:spPr>
          <a:xfrm>
            <a:off x="699234" y="1130424"/>
            <a:ext cx="10793532" cy="1188720"/>
          </a:xfrm>
          <a:prstGeom prst="rect">
            <a:avLst/>
          </a:prstGeom>
        </p:spPr>
        <p:txBody>
          <a:bodyPr wrap="square">
            <a:spAutoFit/>
          </a:bodyPr>
          <a:lstStyle/>
          <a:p>
            <a:r>
              <a:rPr altLang="zh-CN" lang="en-US" sz="2400">
                <a:latin charset="-122" panose="02010600040101010101" pitchFamily="2" typeface="华文细黑"/>
                <a:ea charset="-122" panose="02010600040101010101" pitchFamily="2" typeface="华文细黑"/>
              </a:rPr>
              <a:t>Shen yi yang de title, Shen yi yang de title, Shen yi yang de title, Shen yi yang de title, Shen yi yang de title, Shen yi yang de title, Shen yi yang de title, Shen yi yang de title. </a:t>
            </a:r>
          </a:p>
        </p:txBody>
      </p:sp>
      <p:sp>
        <p:nvSpPr>
          <p:cNvPr id="13" name="矩形 12"/>
          <p:cNvSpPr/>
          <p:nvPr/>
        </p:nvSpPr>
        <p:spPr>
          <a:xfrm>
            <a:off x="1761190" y="6038069"/>
            <a:ext cx="8673505" cy="396240"/>
          </a:xfrm>
          <a:prstGeom prst="rect">
            <a:avLst/>
          </a:prstGeom>
        </p:spPr>
        <p:txBody>
          <a:bodyPr wrap="none">
            <a:spAutoFit/>
          </a:bodyPr>
          <a:lstStyle/>
          <a:p>
            <a:pPr algn="ctr"/>
            <a:r>
              <a:rPr altLang="zh-CN" lang="en-US" smtClean="0" sz="2000">
                <a:latin charset="-122" panose="02010600040101010101" pitchFamily="2" typeface="华文细黑"/>
                <a:ea charset="-122" panose="02010600040101010101" pitchFamily="2" typeface="华文细黑"/>
              </a:rPr>
              <a:t>Far away, then know to cherish every second together with your child</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814780" y="2670195"/>
            <a:ext cx="4680000" cy="3100500"/>
          </a:xfrm>
          <a:prstGeom prst="rect">
            <a:avLst/>
          </a:prstGeom>
        </p:spPr>
      </p:pic>
      <p:pic>
        <p:nvPicPr>
          <p:cNvPr id="3" name="图片 2"/>
          <p:cNvPicPr>
            <a:picLocks noChangeAspect="1"/>
          </p:cNvPicPr>
          <p:nvPr/>
        </p:nvPicPr>
        <p:blipFill>
          <a:blip r:embed="rId3">
            <a:extLst>
              <a:ext uri="{28A0092B-C50C-407E-A947-70E740481C1C}">
                <a14:useLocalDpi val="0"/>
              </a:ext>
            </a:extLst>
          </a:blip>
          <a:stretch>
            <a:fillRect/>
          </a:stretch>
        </p:blipFill>
        <p:spPr>
          <a:xfrm>
            <a:off x="6647542" y="2670195"/>
            <a:ext cx="4621863" cy="3100500"/>
          </a:xfrm>
          <a:prstGeom prst="rect">
            <a:avLst/>
          </a:prstGeom>
        </p:spPr>
      </p:pic>
    </p:spTree>
    <p:extLst>
      <p:ext uri="{BB962C8B-B14F-4D97-AF65-F5344CB8AC3E}">
        <p14:creationId val="55688515"/>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9092766" y="2268022"/>
            <a:ext cx="2400000" cy="3600000"/>
          </a:xfrm>
          <a:prstGeom prst="rect">
            <a:avLst/>
          </a:prstGeom>
        </p:spPr>
      </p:pic>
      <p:sp>
        <p:nvSpPr>
          <p:cNvPr id="12" name="矩形 11"/>
          <p:cNvSpPr/>
          <p:nvPr/>
        </p:nvSpPr>
        <p:spPr>
          <a:xfrm>
            <a:off x="699234" y="1130424"/>
            <a:ext cx="10793532" cy="822960"/>
          </a:xfrm>
          <a:prstGeom prst="rect">
            <a:avLst/>
          </a:prstGeom>
        </p:spPr>
        <p:txBody>
          <a:bodyPr wrap="square">
            <a:spAutoFit/>
          </a:bodyPr>
          <a:lstStyle/>
          <a:p>
            <a:r>
              <a:rPr altLang="zh-CN" lang="en-US" sz="2400">
                <a:latin charset="-122" panose="02010600040101010101" pitchFamily="2" typeface="华文细黑"/>
                <a:ea charset="-122" panose="02010600040101010101" pitchFamily="2" typeface="华文细黑"/>
              </a:rPr>
              <a:t>Shen yi yang de title, Shen yi yang de title, Shen yi yang de title, Shen yi yang de title, Shen yi yang de title, Shen yi yang de title!</a:t>
            </a:r>
          </a:p>
        </p:txBody>
      </p:sp>
      <p:sp>
        <p:nvSpPr>
          <p:cNvPr id="13" name="矩形 12"/>
          <p:cNvSpPr/>
          <p:nvPr/>
        </p:nvSpPr>
        <p:spPr>
          <a:xfrm>
            <a:off x="648434" y="3543436"/>
            <a:ext cx="2526566" cy="2011680"/>
          </a:xfrm>
          <a:prstGeom prst="rect">
            <a:avLst/>
          </a:prstGeom>
        </p:spPr>
        <p:txBody>
          <a:bodyPr wrap="square">
            <a:spAutoFit/>
          </a:bodyPr>
          <a:lstStyle/>
          <a:p>
            <a:pPr indent="-285750" marL="285750">
              <a:buFont charset="0" panose="020b0604020202020204" pitchFamily="34" typeface="Arial"/>
              <a:buChar char="•"/>
            </a:pPr>
            <a:r>
              <a:rPr altLang="zh-CN" lang="en-US">
                <a:latin charset="-122" panose="02010600040101010101" pitchFamily="2" typeface="华文细黑"/>
                <a:ea charset="-122" panose="02010600040101010101" pitchFamily="2" typeface="华文细黑"/>
              </a:rPr>
              <a:t>Ji Ta Ji Ta Ji Ta </a:t>
            </a:r>
          </a:p>
          <a:p>
            <a:pPr indent="-285750" marL="285750">
              <a:buFont charset="0" panose="020b0604020202020204" pitchFamily="34" typeface="Arial"/>
              <a:buChar char="•"/>
            </a:pPr>
            <a:r>
              <a:rPr altLang="zh-CN" lang="en-US">
                <a:latin charset="-122" panose="02010600040101010101" pitchFamily="2" typeface="华文细黑"/>
                <a:ea charset="-122" panose="02010600040101010101" pitchFamily="2" typeface="华文细黑"/>
              </a:rPr>
              <a:t>Ji Ta Ji Ta Ji Ta </a:t>
            </a:r>
          </a:p>
          <a:p>
            <a:pPr indent="-285750" marL="285750">
              <a:buFont charset="0" panose="020b0604020202020204" pitchFamily="34" typeface="Arial"/>
              <a:buChar char="•"/>
            </a:pPr>
            <a:r>
              <a:rPr altLang="zh-CN" lang="en-US">
                <a:latin charset="-122" panose="02010600040101010101" pitchFamily="2" typeface="华文细黑"/>
                <a:ea charset="-122" panose="02010600040101010101" pitchFamily="2" typeface="华文细黑"/>
              </a:rPr>
              <a:t>Ji Ta Ji Ta Ji Ta </a:t>
            </a:r>
          </a:p>
          <a:p>
            <a:pPr indent="-285750" marL="285750">
              <a:buFont charset="0" panose="020b0604020202020204" pitchFamily="34" typeface="Arial"/>
              <a:buChar char="•"/>
            </a:pPr>
            <a:r>
              <a:rPr altLang="zh-CN" lang="en-US">
                <a:latin charset="-122" panose="02010600040101010101" pitchFamily="2" typeface="华文细黑"/>
                <a:ea charset="-122" panose="02010600040101010101" pitchFamily="2" typeface="华文细黑"/>
              </a:rPr>
              <a:t>Ji Ta Ji Ta Ji Ta </a:t>
            </a:r>
          </a:p>
          <a:p>
            <a:pPr indent="-285750" marL="285750">
              <a:buFont charset="0" panose="020b0604020202020204" pitchFamily="34" typeface="Arial"/>
              <a:buChar char="•"/>
            </a:pPr>
            <a:r>
              <a:rPr altLang="zh-CN" lang="en-US">
                <a:latin charset="-122" panose="02010600040101010101" pitchFamily="2" typeface="华文细黑"/>
                <a:ea charset="-122" panose="02010600040101010101" pitchFamily="2" typeface="华文细黑"/>
              </a:rPr>
              <a:t>Ji Ta Ji Ta Ji Ta </a:t>
            </a:r>
          </a:p>
          <a:p>
            <a:pPr indent="-285750" marL="285750">
              <a:buFont charset="0" panose="020b0604020202020204" pitchFamily="34" typeface="Arial"/>
              <a:buChar char="•"/>
            </a:pPr>
            <a:r>
              <a:rPr altLang="zh-CN" lang="en-US">
                <a:latin charset="-122" panose="02010600040101010101" pitchFamily="2" typeface="华文细黑"/>
                <a:ea charset="-122" panose="02010600040101010101" pitchFamily="2" typeface="华文细黑"/>
              </a:rPr>
              <a:t>Ji Ta Ji Ta Ji Ta </a:t>
            </a:r>
          </a:p>
          <a:p>
            <a:pPr indent="-285750" marL="285750">
              <a:buFont charset="0" panose="020b0604020202020204" pitchFamily="34" typeface="Arial"/>
              <a:buChar char="•"/>
            </a:pPr>
            <a:r>
              <a:rPr altLang="zh-CN" lang="en-US">
                <a:latin charset="-122" panose="02010600040101010101" pitchFamily="2" typeface="华文细黑"/>
                <a:ea charset="-122" panose="02010600040101010101" pitchFamily="2" typeface="华文细黑"/>
              </a:rPr>
              <a:t> …………</a:t>
            </a:r>
          </a:p>
        </p:txBody>
      </p:sp>
      <p:sp>
        <p:nvSpPr>
          <p:cNvPr id="14" name="文本框 13"/>
          <p:cNvSpPr txBox="1"/>
          <p:nvPr/>
        </p:nvSpPr>
        <p:spPr>
          <a:xfrm>
            <a:off x="784108" y="2915283"/>
            <a:ext cx="1774772" cy="518160"/>
          </a:xfrm>
          <a:prstGeom prst="rect">
            <a:avLst/>
          </a:prstGeom>
          <a:solidFill>
            <a:srgbClr val="FF6666"/>
          </a:solidFill>
        </p:spPr>
        <p:txBody>
          <a:bodyPr rtlCol="0" wrap="none">
            <a:spAutoFit/>
          </a:bodyPr>
          <a:lstStyle/>
          <a:p>
            <a:r>
              <a:rPr altLang="zh-CN" b="1" lang="en-US" sz="2800">
                <a:solidFill>
                  <a:schemeClr val="bg1"/>
                </a:solidFill>
                <a:latin charset="-122" panose="02010600040101010101" pitchFamily="2" typeface="华文细黑"/>
                <a:ea charset="-122" panose="02010600040101010101" pitchFamily="2" typeface="华文细黑"/>
              </a:rPr>
              <a:t>Your TITLE</a:t>
            </a:r>
          </a:p>
        </p:txBody>
      </p:sp>
      <p:sp>
        <p:nvSpPr>
          <p:cNvPr id="17" name="矩形 16"/>
          <p:cNvSpPr/>
          <p:nvPr/>
        </p:nvSpPr>
        <p:spPr>
          <a:xfrm>
            <a:off x="3376368" y="5939173"/>
            <a:ext cx="7827849" cy="304800"/>
          </a:xfrm>
          <a:prstGeom prst="rect">
            <a:avLst/>
          </a:prstGeom>
        </p:spPr>
        <p:txBody>
          <a:bodyPr wrap="none">
            <a:spAutoFit/>
          </a:bodyPr>
          <a:lstStyle/>
          <a:p>
            <a:r>
              <a:rPr altLang="zh-CN" lang="en-US" smtClean="0" sz="1400">
                <a:latin charset="-122" panose="02010600040101010101" pitchFamily="2" typeface="华文细黑"/>
                <a:ea charset="-122" panose="02010600040101010101" pitchFamily="2" typeface="华文细黑"/>
              </a:rPr>
              <a:t>Jsutl like“The British Library”; Besides，it provides fresh content for on-demand every day!</a:t>
            </a:r>
          </a:p>
        </p:txBody>
      </p:sp>
      <p:sp>
        <p:nvSpPr>
          <p:cNvPr id="15" name="矩形 14"/>
          <p:cNvSpPr/>
          <p:nvPr/>
        </p:nvSpPr>
        <p:spPr>
          <a:xfrm>
            <a:off x="699234" y="364233"/>
            <a:ext cx="6266180"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mtClean="0"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PCA NO.2: Shen yi yang de title</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3279774" y="2268022"/>
            <a:ext cx="5400000" cy="3600000"/>
          </a:xfrm>
          <a:prstGeom prst="rect">
            <a:avLst/>
          </a:prstGeom>
        </p:spPr>
      </p:pic>
    </p:spTree>
    <p:extLst>
      <p:ext uri="{BB962C8B-B14F-4D97-AF65-F5344CB8AC3E}">
        <p14:creationId val="4092006869"/>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236000" y="2671009"/>
            <a:ext cx="4860000" cy="3240000"/>
          </a:xfrm>
          <a:prstGeom prst="rect">
            <a:avLst/>
          </a:prstGeom>
        </p:spPr>
      </p:pic>
      <p:sp>
        <p:nvSpPr>
          <p:cNvPr id="13" name="矩形 12"/>
          <p:cNvSpPr/>
          <p:nvPr/>
        </p:nvSpPr>
        <p:spPr>
          <a:xfrm>
            <a:off x="699234" y="364233"/>
            <a:ext cx="6266180"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mtClean="0"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PCA NO.3: Shen yi yang de title</a:t>
            </a:r>
          </a:p>
        </p:txBody>
      </p:sp>
      <p:sp>
        <p:nvSpPr>
          <p:cNvPr id="11" name="矩形 10"/>
          <p:cNvSpPr/>
          <p:nvPr/>
        </p:nvSpPr>
        <p:spPr>
          <a:xfrm>
            <a:off x="803783" y="1586887"/>
            <a:ext cx="5574566" cy="822960"/>
          </a:xfrm>
          <a:prstGeom prst="rect">
            <a:avLst/>
          </a:prstGeom>
        </p:spPr>
        <p:txBody>
          <a:bodyPr wrap="square">
            <a:spAutoFit/>
          </a:bodyPr>
          <a:lstStyle/>
          <a:p>
            <a:pPr algn="ctr"/>
            <a:r>
              <a:rPr altLang="zh-CN" lang="en-US" smtClean="0" sz="2400">
                <a:latin charset="-122" panose="02010600040101010101" pitchFamily="2" typeface="华文细黑"/>
                <a:ea charset="-122" panose="02010600040101010101" pitchFamily="2" typeface="华文细黑"/>
              </a:rPr>
              <a:t>WO ZHI SHI XIANG YAO YI GE</a:t>
            </a:r>
          </a:p>
          <a:p>
            <a:pPr algn="ctr"/>
            <a:r>
              <a:rPr altLang="zh-CN" lang="en-US" smtClean="0" sz="2400">
                <a:latin charset="-122" panose="02010600040101010101" pitchFamily="2" typeface="华文细黑"/>
                <a:ea charset="-122" panose="02010600040101010101" pitchFamily="2" typeface="华文细黑"/>
              </a:rPr>
              <a:t>BIGGER TITLE!</a:t>
            </a:r>
          </a:p>
        </p:txBody>
      </p:sp>
      <p:sp>
        <p:nvSpPr>
          <p:cNvPr id="12" name="AutoShape 10"/>
          <p:cNvSpPr/>
          <p:nvPr/>
        </p:nvSpPr>
        <p:spPr bwMode="auto">
          <a:xfrm>
            <a:off x="7403368" y="2041190"/>
            <a:ext cx="4354487" cy="609596"/>
          </a:xfrm>
          <a:prstGeom prst="accentCallout2">
            <a:avLst>
              <a:gd fmla="val 18750" name="adj1"/>
              <a:gd fmla="val -2255" name="adj2"/>
              <a:gd fmla="val 18750" name="adj3"/>
              <a:gd fmla="val -14880" name="adj4"/>
              <a:gd fmla="val 157649" name="adj5"/>
              <a:gd fmla="val -73157" name="adj6"/>
            </a:avLst>
          </a:prstGeom>
          <a:noFill/>
          <a:ln w="9525">
            <a:solidFill>
              <a:schemeClr val="bg1">
                <a:lumMod val="50000"/>
              </a:schemeClr>
            </a:solidFill>
            <a:miter lim="800000"/>
            <a:headEnd len="med" type="diamond" w="med"/>
            <a:tailEnd len="med" type="diamond" w="med"/>
          </a:ln>
          <a:extLst>
            <a:ext uri="{909E8E84-426E-40DD-AFC4-6F175D3DCCD1}">
              <a14:hiddenFill>
                <a:solidFill>
                  <a:srgbClr val="FFFFFF"/>
                </a:solidFill>
              </a14:hiddenFill>
            </a:ext>
          </a:extLst>
        </p:spPr>
        <p:txBody>
          <a:bodyPr anchor="ctr"/>
          <a:lstStyle>
            <a:lvl1pPr>
              <a:defRPr kumimoji="1" sz="2400">
                <a:solidFill>
                  <a:schemeClr val="tx1"/>
                </a:solidFill>
                <a:latin charset="0" panose="020b0604020202020204" pitchFamily="34" typeface="Arial"/>
                <a:ea charset="-122" panose="02010600030101010101" pitchFamily="2" typeface="宋体"/>
              </a:defRPr>
            </a:lvl1pPr>
            <a:lvl2pPr indent="-285750" marL="742950">
              <a:defRPr kumimoji="1" sz="2400">
                <a:solidFill>
                  <a:schemeClr val="tx1"/>
                </a:solidFill>
                <a:latin charset="0" panose="020b0604020202020204" pitchFamily="34" typeface="Arial"/>
                <a:ea charset="-122" panose="02010600030101010101" pitchFamily="2" typeface="宋体"/>
              </a:defRPr>
            </a:lvl2pPr>
            <a:lvl3pPr indent="-228600" marL="1143000">
              <a:defRPr kumimoji="1" sz="2400">
                <a:solidFill>
                  <a:schemeClr val="tx1"/>
                </a:solidFill>
                <a:latin charset="0" panose="020b0604020202020204" pitchFamily="34" typeface="Arial"/>
                <a:ea charset="-122" panose="02010600030101010101" pitchFamily="2" typeface="宋体"/>
              </a:defRPr>
            </a:lvl3pPr>
            <a:lvl4pPr indent="-228600" marL="1600200">
              <a:defRPr kumimoji="1" sz="2400">
                <a:solidFill>
                  <a:schemeClr val="tx1"/>
                </a:solidFill>
                <a:latin charset="0" panose="020b0604020202020204" pitchFamily="34" typeface="Arial"/>
                <a:ea charset="-122" panose="02010600030101010101" pitchFamily="2" typeface="宋体"/>
              </a:defRPr>
            </a:lvl4pPr>
            <a:lvl5pPr indent="-228600" marL="2057400">
              <a:defRPr kumimoji="1" sz="2400">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9pPr>
          </a:lstStyle>
          <a:p>
            <a:pPr eaLnBrk="0" hangingPunct="0"/>
            <a:r>
              <a:rPr altLang="zh-CN" b="1" lang="en-US" smtClean="0" sz="2000">
                <a:solidFill>
                  <a:srgbClr val="FF0000"/>
                </a:solidFill>
                <a:latin charset="-122" panose="02010600040101010101" pitchFamily="2" typeface="华文细黑"/>
                <a:ea charset="-122" panose="02010600040101010101" pitchFamily="2" typeface="华文细黑"/>
              </a:rPr>
              <a:t>TITLE :nei rong nei rong nei rong nei rong nei rong nei rong nei rong </a:t>
            </a:r>
          </a:p>
        </p:txBody>
      </p:sp>
      <p:sp>
        <p:nvSpPr>
          <p:cNvPr id="14" name="AutoShape 9"/>
          <p:cNvSpPr/>
          <p:nvPr/>
        </p:nvSpPr>
        <p:spPr bwMode="auto">
          <a:xfrm>
            <a:off x="7403368" y="2869406"/>
            <a:ext cx="4330699" cy="609596"/>
          </a:xfrm>
          <a:prstGeom prst="accentCallout2">
            <a:avLst>
              <a:gd fmla="val 18750" name="adj1"/>
              <a:gd fmla="val -2250" name="adj2"/>
              <a:gd fmla="val 18750" name="adj3"/>
              <a:gd fmla="val -14755" name="adj4"/>
              <a:gd fmla="val 111926" name="adj5"/>
              <a:gd fmla="val -61445" name="adj6"/>
            </a:avLst>
          </a:prstGeom>
          <a:noFill/>
          <a:ln w="9525">
            <a:solidFill>
              <a:schemeClr val="bg1">
                <a:lumMod val="50000"/>
              </a:schemeClr>
            </a:solidFill>
            <a:miter lim="800000"/>
            <a:headEnd len="med" type="diamond" w="med"/>
            <a:tailEnd len="med" type="diamond" w="med"/>
          </a:ln>
          <a:extLst>
            <a:ext uri="{909E8E84-426E-40DD-AFC4-6F175D3DCCD1}">
              <a14:hiddenFill>
                <a:solidFill>
                  <a:srgbClr val="FFFFFF"/>
                </a:solidFill>
              </a14:hiddenFill>
            </a:ext>
          </a:extLst>
        </p:spPr>
        <p:txBody>
          <a:bodyPr anchor="ctr"/>
          <a:lstStyle>
            <a:lvl1pPr>
              <a:defRPr kumimoji="1" sz="2400">
                <a:solidFill>
                  <a:schemeClr val="tx1"/>
                </a:solidFill>
                <a:latin charset="0" panose="020b0604020202020204" pitchFamily="34" typeface="Arial"/>
                <a:ea charset="-122" panose="02010600030101010101" pitchFamily="2" typeface="宋体"/>
              </a:defRPr>
            </a:lvl1pPr>
            <a:lvl2pPr indent="-285750" marL="742950">
              <a:defRPr kumimoji="1" sz="2400">
                <a:solidFill>
                  <a:schemeClr val="tx1"/>
                </a:solidFill>
                <a:latin charset="0" panose="020b0604020202020204" pitchFamily="34" typeface="Arial"/>
                <a:ea charset="-122" panose="02010600030101010101" pitchFamily="2" typeface="宋体"/>
              </a:defRPr>
            </a:lvl2pPr>
            <a:lvl3pPr indent="-228600" marL="1143000">
              <a:defRPr kumimoji="1" sz="2400">
                <a:solidFill>
                  <a:schemeClr val="tx1"/>
                </a:solidFill>
                <a:latin charset="0" panose="020b0604020202020204" pitchFamily="34" typeface="Arial"/>
                <a:ea charset="-122" panose="02010600030101010101" pitchFamily="2" typeface="宋体"/>
              </a:defRPr>
            </a:lvl3pPr>
            <a:lvl4pPr indent="-228600" marL="1600200">
              <a:defRPr kumimoji="1" sz="2400">
                <a:solidFill>
                  <a:schemeClr val="tx1"/>
                </a:solidFill>
                <a:latin charset="0" panose="020b0604020202020204" pitchFamily="34" typeface="Arial"/>
                <a:ea charset="-122" panose="02010600030101010101" pitchFamily="2" typeface="宋体"/>
              </a:defRPr>
            </a:lvl4pPr>
            <a:lvl5pPr indent="-228600" marL="2057400">
              <a:defRPr kumimoji="1" sz="2400">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9pPr>
          </a:lstStyle>
          <a:p>
            <a:pPr eaLnBrk="0" hangingPunct="0"/>
            <a:r>
              <a:rPr altLang="zh-CN" b="1" lang="en-US">
                <a:solidFill>
                  <a:srgbClr val="FF0000"/>
                </a:solidFill>
                <a:latin charset="-122" panose="02010600040101010101" pitchFamily="2" typeface="华文细黑"/>
                <a:ea charset="-122" panose="02010600040101010101" pitchFamily="2" typeface="华文细黑"/>
              </a:rPr>
              <a:t>TITLE :nei rong nei rong nei rong nei rong nei rong nei rong </a:t>
            </a:r>
          </a:p>
        </p:txBody>
      </p:sp>
      <p:sp>
        <p:nvSpPr>
          <p:cNvPr id="15" name="AutoShape 8"/>
          <p:cNvSpPr/>
          <p:nvPr/>
        </p:nvSpPr>
        <p:spPr bwMode="auto">
          <a:xfrm>
            <a:off x="7403368" y="3681413"/>
            <a:ext cx="4026632" cy="609596"/>
          </a:xfrm>
          <a:prstGeom prst="accentCallout2">
            <a:avLst>
              <a:gd fmla="val 18750" name="adj1"/>
              <a:gd fmla="val -2241" name="adj2"/>
              <a:gd fmla="val 18750" name="adj3"/>
              <a:gd fmla="val -13440" name="adj4"/>
              <a:gd fmla="val 123736" name="adj5"/>
              <a:gd fmla="val -80142" name="adj6"/>
            </a:avLst>
          </a:prstGeom>
          <a:noFill/>
          <a:ln w="9525">
            <a:solidFill>
              <a:schemeClr val="bg1">
                <a:lumMod val="50000"/>
              </a:schemeClr>
            </a:solidFill>
            <a:miter lim="800000"/>
            <a:headEnd len="med" type="diamond" w="med"/>
            <a:tailEnd len="med" type="diamond" w="med"/>
          </a:ln>
          <a:extLst>
            <a:ext uri="{909E8E84-426E-40DD-AFC4-6F175D3DCCD1}">
              <a14:hiddenFill>
                <a:solidFill>
                  <a:srgbClr val="FFFFFF"/>
                </a:solidFill>
              </a14:hiddenFill>
            </a:ext>
          </a:extLst>
        </p:spPr>
        <p:txBody>
          <a:bodyPr anchor="ctr"/>
          <a:lstStyle>
            <a:lvl1pPr>
              <a:defRPr kumimoji="1" sz="2400">
                <a:solidFill>
                  <a:schemeClr val="tx1"/>
                </a:solidFill>
                <a:latin charset="0" panose="020b0604020202020204" pitchFamily="34" typeface="Arial"/>
                <a:ea charset="-122" panose="02010600030101010101" pitchFamily="2" typeface="宋体"/>
              </a:defRPr>
            </a:lvl1pPr>
            <a:lvl2pPr indent="-285750" marL="742950">
              <a:defRPr kumimoji="1" sz="2400">
                <a:solidFill>
                  <a:schemeClr val="tx1"/>
                </a:solidFill>
                <a:latin charset="0" panose="020b0604020202020204" pitchFamily="34" typeface="Arial"/>
                <a:ea charset="-122" panose="02010600030101010101" pitchFamily="2" typeface="宋体"/>
              </a:defRPr>
            </a:lvl2pPr>
            <a:lvl3pPr indent="-228600" marL="1143000">
              <a:defRPr kumimoji="1" sz="2400">
                <a:solidFill>
                  <a:schemeClr val="tx1"/>
                </a:solidFill>
                <a:latin charset="0" panose="020b0604020202020204" pitchFamily="34" typeface="Arial"/>
                <a:ea charset="-122" panose="02010600030101010101" pitchFamily="2" typeface="宋体"/>
              </a:defRPr>
            </a:lvl3pPr>
            <a:lvl4pPr indent="-228600" marL="1600200">
              <a:defRPr kumimoji="1" sz="2400">
                <a:solidFill>
                  <a:schemeClr val="tx1"/>
                </a:solidFill>
                <a:latin charset="0" panose="020b0604020202020204" pitchFamily="34" typeface="Arial"/>
                <a:ea charset="-122" panose="02010600030101010101" pitchFamily="2" typeface="宋体"/>
              </a:defRPr>
            </a:lvl4pPr>
            <a:lvl5pPr indent="-228600" marL="2057400">
              <a:defRPr kumimoji="1" sz="2400">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9pPr>
          </a:lstStyle>
          <a:p>
            <a:pPr eaLnBrk="0" hangingPunct="0"/>
            <a:r>
              <a:rPr altLang="zh-CN" b="1" lang="en-US">
                <a:solidFill>
                  <a:srgbClr val="FF0000"/>
                </a:solidFill>
                <a:latin charset="-122" panose="02010600040101010101" pitchFamily="2" typeface="华文细黑"/>
                <a:ea charset="-122" panose="02010600040101010101" pitchFamily="2" typeface="华文细黑"/>
              </a:rPr>
              <a:t>TITLE :nei rong nei rong nei rong nei rong nei rong nei rong </a:t>
            </a:r>
          </a:p>
        </p:txBody>
      </p:sp>
      <p:sp>
        <p:nvSpPr>
          <p:cNvPr id="16" name="AutoShape 7"/>
          <p:cNvSpPr/>
          <p:nvPr/>
        </p:nvSpPr>
        <p:spPr bwMode="auto">
          <a:xfrm>
            <a:off x="7407276" y="4556913"/>
            <a:ext cx="3984624" cy="609596"/>
          </a:xfrm>
          <a:prstGeom prst="accentCallout2">
            <a:avLst>
              <a:gd fmla="val 18750" name="adj1"/>
              <a:gd fmla="val -2417" name="adj2"/>
              <a:gd fmla="val 18750" name="adj3"/>
              <a:gd fmla="val -12093" name="adj4"/>
              <a:gd fmla="val 24602" name="adj5"/>
              <a:gd fmla="val -68838" name="adj6"/>
            </a:avLst>
          </a:prstGeom>
          <a:noFill/>
          <a:ln w="9525">
            <a:solidFill>
              <a:schemeClr val="bg1">
                <a:lumMod val="50000"/>
              </a:schemeClr>
            </a:solidFill>
            <a:miter lim="800000"/>
            <a:headEnd len="med" type="diamond" w="med"/>
            <a:tailEnd len="med" type="diamond" w="med"/>
          </a:ln>
          <a:extLst>
            <a:ext uri="{909E8E84-426E-40DD-AFC4-6F175D3DCCD1}">
              <a14:hiddenFill>
                <a:solidFill>
                  <a:srgbClr val="FFFFFF"/>
                </a:solidFill>
              </a14:hiddenFill>
            </a:ext>
          </a:extLst>
        </p:spPr>
        <p:txBody>
          <a:bodyPr anchor="ctr"/>
          <a:lstStyle>
            <a:lvl1pPr>
              <a:defRPr kumimoji="1" sz="2400">
                <a:solidFill>
                  <a:schemeClr val="tx1"/>
                </a:solidFill>
                <a:latin charset="0" panose="020b0604020202020204" pitchFamily="34" typeface="Arial"/>
                <a:ea charset="-122" panose="02010600030101010101" pitchFamily="2" typeface="宋体"/>
              </a:defRPr>
            </a:lvl1pPr>
            <a:lvl2pPr indent="-285750" marL="742950">
              <a:defRPr kumimoji="1" sz="2400">
                <a:solidFill>
                  <a:schemeClr val="tx1"/>
                </a:solidFill>
                <a:latin charset="0" panose="020b0604020202020204" pitchFamily="34" typeface="Arial"/>
                <a:ea charset="-122" panose="02010600030101010101" pitchFamily="2" typeface="宋体"/>
              </a:defRPr>
            </a:lvl2pPr>
            <a:lvl3pPr indent="-228600" marL="1143000">
              <a:defRPr kumimoji="1" sz="2400">
                <a:solidFill>
                  <a:schemeClr val="tx1"/>
                </a:solidFill>
                <a:latin charset="0" panose="020b0604020202020204" pitchFamily="34" typeface="Arial"/>
                <a:ea charset="-122" panose="02010600030101010101" pitchFamily="2" typeface="宋体"/>
              </a:defRPr>
            </a:lvl3pPr>
            <a:lvl4pPr indent="-228600" marL="1600200">
              <a:defRPr kumimoji="1" sz="2400">
                <a:solidFill>
                  <a:schemeClr val="tx1"/>
                </a:solidFill>
                <a:latin charset="0" panose="020b0604020202020204" pitchFamily="34" typeface="Arial"/>
                <a:ea charset="-122" panose="02010600030101010101" pitchFamily="2" typeface="宋体"/>
              </a:defRPr>
            </a:lvl4pPr>
            <a:lvl5pPr indent="-228600" marL="2057400">
              <a:defRPr kumimoji="1" sz="2400">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9pPr>
          </a:lstStyle>
          <a:p>
            <a:pPr eaLnBrk="0" hangingPunct="0"/>
            <a:r>
              <a:rPr altLang="zh-CN" b="1" lang="en-US">
                <a:solidFill>
                  <a:srgbClr val="FF0000"/>
                </a:solidFill>
                <a:latin charset="-122" panose="02010600040101010101" pitchFamily="2" typeface="华文细黑"/>
                <a:ea charset="-122" panose="02010600040101010101" pitchFamily="2" typeface="华文细黑"/>
              </a:rPr>
              <a:t>TITLE :nei rong nei rong nei rong nei rong nei rong nei rong </a:t>
            </a:r>
          </a:p>
        </p:txBody>
      </p:sp>
      <p:sp>
        <p:nvSpPr>
          <p:cNvPr id="17" name="AutoShape 7"/>
          <p:cNvSpPr/>
          <p:nvPr/>
        </p:nvSpPr>
        <p:spPr bwMode="auto">
          <a:xfrm>
            <a:off x="7407276" y="5396723"/>
            <a:ext cx="3984624" cy="609596"/>
          </a:xfrm>
          <a:prstGeom prst="accentCallout2">
            <a:avLst>
              <a:gd fmla="val 18750" name="adj1"/>
              <a:gd fmla="val -2417" name="adj2"/>
              <a:gd fmla="val 18750" name="adj3"/>
              <a:gd fmla="val -12093" name="adj4"/>
              <a:gd fmla="val -22773" name="adj5"/>
              <a:gd fmla="val -71379" name="adj6"/>
            </a:avLst>
          </a:prstGeom>
          <a:noFill/>
          <a:ln w="9525">
            <a:solidFill>
              <a:schemeClr val="bg1">
                <a:lumMod val="50000"/>
              </a:schemeClr>
            </a:solidFill>
            <a:miter lim="800000"/>
            <a:headEnd len="med" type="diamond" w="med"/>
            <a:tailEnd len="med" type="diamond" w="med"/>
          </a:ln>
          <a:extLst>
            <a:ext uri="{909E8E84-426E-40DD-AFC4-6F175D3DCCD1}">
              <a14:hiddenFill>
                <a:solidFill>
                  <a:srgbClr val="FFFFFF"/>
                </a:solidFill>
              </a14:hiddenFill>
            </a:ext>
          </a:extLst>
        </p:spPr>
        <p:txBody>
          <a:bodyPr anchor="ctr"/>
          <a:lstStyle>
            <a:lvl1pPr>
              <a:defRPr kumimoji="1" sz="2400">
                <a:solidFill>
                  <a:schemeClr val="tx1"/>
                </a:solidFill>
                <a:latin charset="0" panose="020b0604020202020204" pitchFamily="34" typeface="Arial"/>
                <a:ea charset="-122" panose="02010600030101010101" pitchFamily="2" typeface="宋体"/>
              </a:defRPr>
            </a:lvl1pPr>
            <a:lvl2pPr indent="-285750" marL="742950">
              <a:defRPr kumimoji="1" sz="2400">
                <a:solidFill>
                  <a:schemeClr val="tx1"/>
                </a:solidFill>
                <a:latin charset="0" panose="020b0604020202020204" pitchFamily="34" typeface="Arial"/>
                <a:ea charset="-122" panose="02010600030101010101" pitchFamily="2" typeface="宋体"/>
              </a:defRPr>
            </a:lvl2pPr>
            <a:lvl3pPr indent="-228600" marL="1143000">
              <a:defRPr kumimoji="1" sz="2400">
                <a:solidFill>
                  <a:schemeClr val="tx1"/>
                </a:solidFill>
                <a:latin charset="0" panose="020b0604020202020204" pitchFamily="34" typeface="Arial"/>
                <a:ea charset="-122" panose="02010600030101010101" pitchFamily="2" typeface="宋体"/>
              </a:defRPr>
            </a:lvl3pPr>
            <a:lvl4pPr indent="-228600" marL="1600200">
              <a:defRPr kumimoji="1" sz="2400">
                <a:solidFill>
                  <a:schemeClr val="tx1"/>
                </a:solidFill>
                <a:latin charset="0" panose="020b0604020202020204" pitchFamily="34" typeface="Arial"/>
                <a:ea charset="-122" panose="02010600030101010101" pitchFamily="2" typeface="宋体"/>
              </a:defRPr>
            </a:lvl4pPr>
            <a:lvl5pPr indent="-228600" marL="2057400">
              <a:defRPr kumimoji="1" sz="2400">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9pPr>
          </a:lstStyle>
          <a:p>
            <a:pPr eaLnBrk="0" hangingPunct="0"/>
            <a:r>
              <a:rPr altLang="zh-CN" b="1" lang="en-US">
                <a:solidFill>
                  <a:srgbClr val="FF0000"/>
                </a:solidFill>
                <a:latin charset="-122" panose="02010600040101010101" pitchFamily="2" typeface="华文细黑"/>
                <a:ea charset="-122" panose="02010600040101010101" pitchFamily="2" typeface="华文细黑"/>
              </a:rPr>
              <a:t>TITLE :nei rong nei rong nei rong nei rong nei rong nei rong </a:t>
            </a:r>
          </a:p>
        </p:txBody>
      </p:sp>
    </p:spTree>
    <p:extLst>
      <p:ext uri="{BB962C8B-B14F-4D97-AF65-F5344CB8AC3E}">
        <p14:creationId val="2807903920"/>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 Box 8"/>
          <p:cNvSpPr>
            <a:spLocks noChangeArrowheads="1"/>
          </p:cNvSpPr>
          <p:nvPr/>
        </p:nvSpPr>
        <p:spPr bwMode="auto">
          <a:xfrm>
            <a:off x="5349875" y="3403600"/>
            <a:ext cx="4600888" cy="1188718"/>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kumimoji="1" sz="2400">
                <a:solidFill>
                  <a:schemeClr val="tx1"/>
                </a:solidFill>
                <a:latin charset="0" panose="020b0604020202020204" pitchFamily="34" typeface="Arial"/>
                <a:ea charset="-122" panose="02010600030101010101" pitchFamily="2" typeface="宋体"/>
              </a:defRPr>
            </a:lvl1pPr>
            <a:lvl2pPr indent="-285750" marL="742950">
              <a:defRPr kumimoji="1" sz="2400">
                <a:solidFill>
                  <a:schemeClr val="tx1"/>
                </a:solidFill>
                <a:latin charset="0" panose="020b0604020202020204" pitchFamily="34" typeface="Arial"/>
                <a:ea charset="-122" panose="02010600030101010101" pitchFamily="2" typeface="宋体"/>
              </a:defRPr>
            </a:lvl2pPr>
            <a:lvl3pPr indent="-228600" marL="1143000">
              <a:defRPr kumimoji="1" sz="2400">
                <a:solidFill>
                  <a:schemeClr val="tx1"/>
                </a:solidFill>
                <a:latin charset="0" panose="020b0604020202020204" pitchFamily="34" typeface="Arial"/>
                <a:ea charset="-122" panose="02010600030101010101" pitchFamily="2" typeface="宋体"/>
              </a:defRPr>
            </a:lvl3pPr>
            <a:lvl4pPr indent="-228600" marL="1600200">
              <a:defRPr kumimoji="1" sz="2400">
                <a:solidFill>
                  <a:schemeClr val="tx1"/>
                </a:solidFill>
                <a:latin charset="0" panose="020b0604020202020204" pitchFamily="34" typeface="Arial"/>
                <a:ea charset="-122" panose="02010600030101010101" pitchFamily="2" typeface="宋体"/>
              </a:defRPr>
            </a:lvl4pPr>
            <a:lvl5pPr indent="-228600" marL="2057400">
              <a:defRPr kumimoji="1" sz="2400">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9pPr>
          </a:lstStyle>
          <a:p>
            <a:pPr>
              <a:lnSpc>
                <a:spcPct val="150000"/>
              </a:lnSpc>
            </a:pPr>
            <a:r>
              <a:rPr altLang="zh-CN" b="1" i="1" kumimoji="0" lang="en-US" sz="4800">
                <a:solidFill>
                  <a:srgbClr val="FF6666"/>
                </a:solidFill>
                <a:latin charset="0" panose="02020603050405020304" pitchFamily="18" typeface="Times New Roman"/>
                <a:ea charset="-122" panose="02010600040101010101" pitchFamily="2" typeface="华文细黑"/>
                <a:cs charset="0" panose="02020603050405020304" pitchFamily="18" typeface="Times New Roman"/>
                <a:sym charset="-122" panose="020b0503020204020204" pitchFamily="34" typeface="微软雅黑"/>
              </a:rPr>
              <a:t>Investment policy</a:t>
            </a:r>
          </a:p>
        </p:txBody>
      </p:sp>
      <p:sp>
        <p:nvSpPr>
          <p:cNvPr id="9" name="矩形 8"/>
          <p:cNvSpPr/>
          <p:nvPr/>
        </p:nvSpPr>
        <p:spPr>
          <a:xfrm>
            <a:off x="5362575" y="4469338"/>
            <a:ext cx="4157781" cy="396240"/>
          </a:xfrm>
          <a:prstGeom prst="rect">
            <a:avLst/>
          </a:prstGeom>
        </p:spPr>
        <p:txBody>
          <a:bodyPr wrap="none">
            <a:spAutoFit/>
          </a:bodyPr>
          <a:lstStyle/>
          <a:p>
            <a:r>
              <a:rPr altLang="zh-CN" i="1" lang="en-US" smtClean="0" sz="2000">
                <a:solidFill>
                  <a:schemeClr val="bg1">
                    <a:lumMod val="50000"/>
                  </a:schemeClr>
                </a:solidFill>
                <a:latin charset="-122" panose="02010600040101010101" pitchFamily="2" typeface="华文细黑"/>
                <a:ea charset="-122" panose="02010600040101010101" pitchFamily="2" typeface="华文细黑"/>
                <a:cs charset="0" panose="02020603050405020304" pitchFamily="18" typeface="Times New Roman"/>
              </a:rPr>
              <a:t>Wei shen me yao tou qian gei ni </a:t>
            </a:r>
          </a:p>
        </p:txBody>
      </p:sp>
      <p:sp>
        <p:nvSpPr>
          <p:cNvPr id="11" name="文本框 10"/>
          <p:cNvSpPr txBox="1"/>
          <p:nvPr/>
        </p:nvSpPr>
        <p:spPr>
          <a:xfrm>
            <a:off x="983222" y="1257300"/>
            <a:ext cx="5737097" cy="2194560"/>
          </a:xfrm>
          <a:prstGeom prst="rect">
            <a:avLst/>
          </a:prstGeom>
          <a:noFill/>
          <a:effectLst>
            <a:outerShdw algn="t" blurRad="50800" dir="5400000" dist="38100" rotWithShape="0">
              <a:prstClr val="black">
                <a:alpha val="40000"/>
              </a:prstClr>
            </a:outerShdw>
          </a:effectLst>
        </p:spPr>
        <p:txBody>
          <a:bodyPr rtlCol="0" wrap="none">
            <a:spAutoFit/>
          </a:bodyPr>
          <a:lstStyle/>
          <a:p>
            <a:r>
              <a:rPr altLang="zh-CN" b="1" lang="en-US" smtClean="0" sz="13800">
                <a:solidFill>
                  <a:schemeClr val="bg1">
                    <a:lumMod val="85000"/>
                  </a:schemeClr>
                </a:solidFill>
                <a:latin charset="-122" panose="02010600040101010101" pitchFamily="2" typeface="华文细黑"/>
                <a:ea charset="-122" panose="02010600040101010101" pitchFamily="2" typeface="华文细黑"/>
              </a:rPr>
              <a:t>PART 3</a:t>
            </a:r>
          </a:p>
        </p:txBody>
      </p:sp>
      <p:grpSp>
        <p:nvGrpSpPr>
          <p:cNvPr id="5" name="组合 4"/>
          <p:cNvGrpSpPr>
            <a:grpSpLocks noChangeAspect="1"/>
          </p:cNvGrpSpPr>
          <p:nvPr/>
        </p:nvGrpSpPr>
        <p:grpSpPr>
          <a:xfrm>
            <a:off x="1134757" y="3381752"/>
            <a:ext cx="3834118" cy="1531539"/>
            <a:chOff x="1134757" y="3381752"/>
            <a:chExt cx="3834118" cy="1531539"/>
          </a:xfrm>
        </p:grpSpPr>
        <p:sp>
          <p:nvSpPr>
            <p:cNvPr id="6" name="平行四边形 5"/>
            <p:cNvSpPr/>
            <p:nvPr/>
          </p:nvSpPr>
          <p:spPr>
            <a:xfrm>
              <a:off x="3830347" y="3469591"/>
              <a:ext cx="720000" cy="1440000"/>
            </a:xfrm>
            <a:prstGeom prst="parallelogram">
              <a:avLst/>
            </a:prstGeom>
            <a:solidFill>
              <a:schemeClr val="bg1">
                <a:lumMod val="9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平行四边形 7"/>
            <p:cNvSpPr/>
            <p:nvPr/>
          </p:nvSpPr>
          <p:spPr>
            <a:xfrm>
              <a:off x="1532857" y="3473291"/>
              <a:ext cx="720000" cy="1440000"/>
            </a:xfrm>
            <a:prstGeom prst="parallelogram">
              <a:avLst/>
            </a:prstGeom>
            <a:solidFill>
              <a:schemeClr val="bg1">
                <a:lumMod val="9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平行四边形 9"/>
            <p:cNvSpPr/>
            <p:nvPr/>
          </p:nvSpPr>
          <p:spPr>
            <a:xfrm>
              <a:off x="4248875"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平行四边形 11"/>
            <p:cNvSpPr/>
            <p:nvPr/>
          </p:nvSpPr>
          <p:spPr>
            <a:xfrm>
              <a:off x="3470347"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平行四边形 12"/>
            <p:cNvSpPr/>
            <p:nvPr/>
          </p:nvSpPr>
          <p:spPr>
            <a:xfrm>
              <a:off x="2691817" y="3381752"/>
              <a:ext cx="720000" cy="1440000"/>
            </a:xfrm>
            <a:prstGeom prst="parallelogram">
              <a:avLst/>
            </a:prstGeom>
            <a:solidFill>
              <a:srgbClr val="0066CC"/>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平行四边形 13"/>
            <p:cNvSpPr/>
            <p:nvPr/>
          </p:nvSpPr>
          <p:spPr>
            <a:xfrm>
              <a:off x="1134757"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平行四边形 14"/>
            <p:cNvSpPr/>
            <p:nvPr/>
          </p:nvSpPr>
          <p:spPr>
            <a:xfrm>
              <a:off x="1913287"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b="1" lang="zh-CN"/>
            </a:p>
          </p:txBody>
        </p:sp>
      </p:grpSp>
    </p:spTree>
    <p:extLst>
      <p:ext uri="{BB962C8B-B14F-4D97-AF65-F5344CB8AC3E}">
        <p14:creationId val="4194021350"/>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699234" y="364233"/>
            <a:ext cx="5300980"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The Huge Market Prospect</a:t>
            </a:r>
          </a:p>
        </p:txBody>
      </p:sp>
      <p:sp>
        <p:nvSpPr>
          <p:cNvPr id="6" name="矩形 5"/>
          <p:cNvSpPr/>
          <p:nvPr/>
        </p:nvSpPr>
        <p:spPr>
          <a:xfrm>
            <a:off x="597634" y="1906509"/>
            <a:ext cx="11010166" cy="4053840"/>
          </a:xfrm>
          <a:prstGeom prst="rect">
            <a:avLst/>
          </a:prstGeom>
        </p:spPr>
        <p:txBody>
          <a:bodyPr wrap="square">
            <a:spAutoFit/>
          </a:bodyPr>
          <a:lstStyle/>
          <a:p>
            <a:pPr indent="-514350" marL="514350">
              <a:buFont typeface="+mj-lt"/>
              <a:buAutoNum type="romanUcPeriod"/>
            </a:pPr>
            <a:r>
              <a:rPr altLang="zh-CN" lang="en-US" sz="2000">
                <a:latin charset="-122" panose="02010600040101010101" pitchFamily="2" typeface="华文细黑"/>
                <a:ea charset="-122" panose="02010600040101010101" pitchFamily="2" typeface="华文细黑"/>
              </a:rPr>
              <a:t>Chui shi chang niu bi da fa Chui shi chang niu bi da fa Chui shi chang niu bi da fa </a:t>
            </a:r>
          </a:p>
          <a:p>
            <a:pPr indent="-514350" marL="514350">
              <a:buFont typeface="+mj-lt"/>
              <a:buAutoNum type="romanUcPeriod"/>
            </a:pPr>
            <a:endParaRPr altLang="zh-CN" lang="en-US" sz="2000">
              <a:latin charset="-122" panose="02010600040101010101" pitchFamily="2" typeface="华文细黑"/>
              <a:ea charset="-122" panose="02010600040101010101" pitchFamily="2" typeface="华文细黑"/>
            </a:endParaRPr>
          </a:p>
          <a:p>
            <a:pPr indent="-514350" marL="514350">
              <a:buFont typeface="+mj-lt"/>
              <a:buAutoNum type="romanUcPeriod"/>
            </a:pPr>
            <a:r>
              <a:rPr altLang="zh-CN" lang="en-US" sz="2000">
                <a:latin charset="-122" panose="02010600040101010101" pitchFamily="2" typeface="华文细黑"/>
                <a:ea charset="-122" panose="02010600040101010101" pitchFamily="2" typeface="华文细黑"/>
              </a:rPr>
              <a:t>Chui shi chang niu bi da fa Chui shi chang niu bi da fa Chui shi chang niu bi da fa Chui shi chang niu bi da fa Chui shi chang niu bi da fa Chui shi chang niu bi da fa </a:t>
            </a:r>
          </a:p>
          <a:p>
            <a:pPr indent="-514350" marL="514350">
              <a:buFont typeface="+mj-lt"/>
              <a:buAutoNum type="romanUcPeriod"/>
            </a:pPr>
            <a:endParaRPr altLang="zh-CN" lang="en-US" sz="2000">
              <a:latin charset="-122" panose="02010600040101010101" pitchFamily="2" typeface="华文细黑"/>
              <a:ea charset="-122" panose="02010600040101010101" pitchFamily="2" typeface="华文细黑"/>
            </a:endParaRPr>
          </a:p>
          <a:p>
            <a:pPr indent="-514350" marL="514350">
              <a:buFont typeface="+mj-lt"/>
              <a:buAutoNum type="romanUcPeriod"/>
            </a:pPr>
            <a:r>
              <a:rPr altLang="zh-CN" lang="en-US" sz="2000">
                <a:latin charset="-122" panose="02010600040101010101" pitchFamily="2" typeface="华文细黑"/>
                <a:ea charset="-122" panose="02010600040101010101" pitchFamily="2" typeface="华文细黑"/>
              </a:rPr>
              <a:t>Chui shi chang niu bi da fa Chui shi chang niu bi da fa Chui shi chang niu bi da faChui shi chang niu bi da fa Chui shi chang niu bi da fa Chui shi chang niu bi da fa  </a:t>
            </a:r>
          </a:p>
          <a:p>
            <a:pPr indent="-514350" marL="514350">
              <a:buFont typeface="+mj-lt"/>
              <a:buAutoNum type="romanUcPeriod"/>
            </a:pPr>
            <a:endParaRPr altLang="zh-CN" lang="en-US" sz="2000">
              <a:latin charset="-122" panose="02010600040101010101" pitchFamily="2" typeface="华文细黑"/>
              <a:ea charset="-122" panose="02010600040101010101" pitchFamily="2" typeface="华文细黑"/>
            </a:endParaRPr>
          </a:p>
          <a:p>
            <a:pPr indent="-514350" marL="514350">
              <a:buFont typeface="+mj-lt"/>
              <a:buAutoNum type="romanUcPeriod"/>
            </a:pPr>
            <a:r>
              <a:rPr altLang="zh-CN" lang="en-US" sz="2000">
                <a:latin charset="-122" panose="02010600040101010101" pitchFamily="2" typeface="华文细黑"/>
                <a:ea charset="-122" panose="02010600040101010101" pitchFamily="2" typeface="华文细黑"/>
              </a:rPr>
              <a:t>Chui shi chang niu bi da fa Chui shi chang niu bi da fa Chui shi chang niu bi da faChui shi chang niu bi da fa Chui shi chang niu bi da fa Chui shi chang niu bi da fa</a:t>
            </a:r>
          </a:p>
          <a:p>
            <a:pPr indent="-514350" marL="514350">
              <a:buFont typeface="+mj-lt"/>
              <a:buAutoNum type="romanUcPeriod"/>
            </a:pPr>
            <a:r>
              <a:rPr altLang="zh-CN" lang="en-US" sz="2000">
                <a:latin charset="-122" panose="02010600040101010101" pitchFamily="2" typeface="华文细黑"/>
                <a:ea charset="-122" panose="02010600040101010101" pitchFamily="2" typeface="华文细黑"/>
              </a:rPr>
              <a:t>  </a:t>
            </a:r>
          </a:p>
          <a:p>
            <a:pPr indent="-514350" marL="514350">
              <a:buFont typeface="+mj-lt"/>
              <a:buAutoNum type="romanUcPeriod"/>
            </a:pPr>
            <a:r>
              <a:rPr altLang="zh-CN" lang="en-US" sz="2000">
                <a:latin charset="-122" panose="02010600040101010101" pitchFamily="2" typeface="华文细黑"/>
                <a:ea charset="-122" panose="02010600040101010101" pitchFamily="2" typeface="华文细黑"/>
              </a:rPr>
              <a:t>Chui shi chang niu bi da fa Chui shi chang niu bi da fa Chui shi chang niu bi da faChui shi chang niu bi da fa Chui shi chang niu bi da fa Chui shi chang niu bi da fa  </a:t>
            </a:r>
          </a:p>
        </p:txBody>
      </p:sp>
    </p:spTree>
    <p:extLst>
      <p:ext uri="{BB962C8B-B14F-4D97-AF65-F5344CB8AC3E}">
        <p14:creationId val="2302803010"/>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699234" y="364233"/>
            <a:ext cx="4272404"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mtClean="0"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Your niu bi de TITLE</a:t>
            </a:r>
          </a:p>
        </p:txBody>
      </p:sp>
      <p:sp>
        <p:nvSpPr>
          <p:cNvPr id="5" name="矩形 4"/>
          <p:cNvSpPr/>
          <p:nvPr/>
        </p:nvSpPr>
        <p:spPr>
          <a:xfrm>
            <a:off x="4739905" y="2875249"/>
            <a:ext cx="2737588" cy="2286000"/>
          </a:xfrm>
          <a:prstGeom prst="rect">
            <a:avLst/>
          </a:prstGeom>
        </p:spPr>
        <p:txBody>
          <a:bodyPr wrap="square">
            <a:spAutoFit/>
          </a:bodyPr>
          <a:lstStyle/>
          <a:p>
            <a:pPr algn="ctr"/>
            <a:r>
              <a:rPr altLang="zh-CN" b="1" lang="en-US" sz="3600">
                <a:solidFill>
                  <a:srgbClr val="0066CC"/>
                </a:solidFill>
                <a:latin charset="-122" panose="02010600040101010101" pitchFamily="2" typeface="华文细黑"/>
                <a:ea charset="-122" panose="02010600040101010101" pitchFamily="2" typeface="华文细黑"/>
              </a:rPr>
              <a:t>Open </a:t>
            </a:r>
          </a:p>
          <a:p>
            <a:pPr algn="ctr"/>
            <a:r>
              <a:rPr altLang="zh-CN" b="1" lang="en-US" sz="3600">
                <a:solidFill>
                  <a:srgbClr val="0066CC"/>
                </a:solidFill>
                <a:latin charset="-122" panose="02010600040101010101" pitchFamily="2" typeface="华文细黑"/>
                <a:ea charset="-122" panose="02010600040101010101" pitchFamily="2" typeface="华文细黑"/>
              </a:rPr>
              <a:t>platform</a:t>
            </a:r>
          </a:p>
          <a:p>
            <a:pPr algn="ctr"/>
            <a:r>
              <a:rPr altLang="zh-CN" b="1" lang="en-US" sz="3600">
                <a:solidFill>
                  <a:srgbClr val="0066CC"/>
                </a:solidFill>
                <a:latin charset="-122" panose="02010600040101010101" pitchFamily="2" typeface="华文细黑"/>
                <a:ea charset="-122" panose="02010600040101010101" pitchFamily="2" typeface="华文细黑"/>
              </a:rPr>
              <a:t>Win-win </a:t>
            </a:r>
          </a:p>
          <a:p>
            <a:pPr algn="ctr"/>
            <a:r>
              <a:rPr altLang="zh-CN" b="1" lang="en-US" sz="3600">
                <a:solidFill>
                  <a:srgbClr val="0066CC"/>
                </a:solidFill>
                <a:latin charset="-122" panose="02010600040101010101" pitchFamily="2" typeface="华文细黑"/>
                <a:ea charset="-122" panose="02010600040101010101" pitchFamily="2" typeface="华文细黑"/>
              </a:rPr>
              <a:t>wealth</a:t>
            </a:r>
          </a:p>
        </p:txBody>
      </p:sp>
      <p:sp>
        <p:nvSpPr>
          <p:cNvPr id="7" name="矩形 6"/>
          <p:cNvSpPr/>
          <p:nvPr/>
        </p:nvSpPr>
        <p:spPr>
          <a:xfrm>
            <a:off x="5329074" y="1329085"/>
            <a:ext cx="1582865" cy="396240"/>
          </a:xfrm>
          <a:prstGeom prst="rect">
            <a:avLst/>
          </a:prstGeom>
        </p:spPr>
        <p:txBody>
          <a:bodyPr wrap="none">
            <a:spAutoFit/>
          </a:bodyPr>
          <a:lstStyle/>
          <a:p>
            <a:pPr algn="ctr"/>
            <a:r>
              <a:rPr altLang="zh-CN" b="1" lang="en-US" smtClean="0" sz="2000">
                <a:solidFill>
                  <a:srgbClr val="FF6666"/>
                </a:solidFill>
                <a:latin charset="-122" panose="02010600040101010101" pitchFamily="2" typeface="华文细黑"/>
                <a:ea charset="-122" panose="02010600040101010101" pitchFamily="2" typeface="华文细黑"/>
              </a:rPr>
              <a:t>YOUR TITLLE</a:t>
            </a:r>
          </a:p>
        </p:txBody>
      </p:sp>
      <p:sp>
        <p:nvSpPr>
          <p:cNvPr id="9" name="矩形 8"/>
          <p:cNvSpPr/>
          <p:nvPr/>
        </p:nvSpPr>
        <p:spPr>
          <a:xfrm>
            <a:off x="2589556" y="1727373"/>
            <a:ext cx="7020638" cy="579120"/>
          </a:xfrm>
          <a:prstGeom prst="rect">
            <a:avLst/>
          </a:prstGeom>
        </p:spPr>
        <p:txBody>
          <a:bodyPr wrap="square">
            <a:spAutoFit/>
          </a:bodyPr>
          <a:lstStyle/>
          <a:p>
            <a:pPr algn="ctr" indent="-285750" marL="285750">
              <a:buFont charset="0" panose="020b0604020202020204" pitchFamily="34" typeface="Arial"/>
              <a:buChar char="•"/>
            </a:pPr>
            <a:r>
              <a:rPr altLang="zh-CN" lang="en-US" sz="1600">
                <a:solidFill>
                  <a:schemeClr val="bg1">
                    <a:lumMod val="50000"/>
                  </a:schemeClr>
                </a:solidFill>
                <a:latin charset="-122" panose="02010600040101010101" pitchFamily="2" typeface="华文细黑"/>
                <a:ea charset="-122" panose="02010600040101010101" pitchFamily="2" typeface="华文细黑"/>
              </a:rPr>
              <a:t>Television advertising, Online advertising, WeChat new media advertising, etc</a:t>
            </a:r>
          </a:p>
        </p:txBody>
      </p:sp>
      <p:sp>
        <p:nvSpPr>
          <p:cNvPr id="11" name="矩形 10"/>
          <p:cNvSpPr/>
          <p:nvPr/>
        </p:nvSpPr>
        <p:spPr>
          <a:xfrm>
            <a:off x="8706917" y="3182757"/>
            <a:ext cx="1582865" cy="396240"/>
          </a:xfrm>
          <a:prstGeom prst="rect">
            <a:avLst/>
          </a:prstGeom>
        </p:spPr>
        <p:txBody>
          <a:bodyPr wrap="none">
            <a:spAutoFit/>
          </a:bodyPr>
          <a:lstStyle/>
          <a:p>
            <a:pPr algn="ctr"/>
            <a:r>
              <a:rPr altLang="zh-CN" b="1" lang="en-US" sz="2000">
                <a:solidFill>
                  <a:srgbClr val="FF6666"/>
                </a:solidFill>
                <a:latin charset="-122" panose="02010600040101010101" pitchFamily="2" typeface="华文细黑"/>
                <a:ea charset="-122" panose="02010600040101010101" pitchFamily="2" typeface="华文细黑"/>
              </a:rPr>
              <a:t>YOUR TITLLE</a:t>
            </a:r>
          </a:p>
        </p:txBody>
      </p:sp>
      <p:sp>
        <p:nvSpPr>
          <p:cNvPr id="13" name="矩形 12"/>
          <p:cNvSpPr/>
          <p:nvPr/>
        </p:nvSpPr>
        <p:spPr>
          <a:xfrm>
            <a:off x="8102363" y="3576094"/>
            <a:ext cx="2956373" cy="822960"/>
          </a:xfrm>
          <a:prstGeom prst="rect">
            <a:avLst/>
          </a:prstGeom>
        </p:spPr>
        <p:txBody>
          <a:bodyPr wrap="square">
            <a:spAutoFit/>
          </a:bodyPr>
          <a:lstStyle/>
          <a:p>
            <a:pPr indent="-285750" marL="285750">
              <a:buFont charset="0" panose="020b0604020202020204" pitchFamily="34" typeface="Arial"/>
              <a:buChar char="•"/>
            </a:pPr>
            <a:r>
              <a:rPr altLang="zh-CN" lang="en-US" sz="1600">
                <a:solidFill>
                  <a:schemeClr val="bg1">
                    <a:lumMod val="50000"/>
                  </a:schemeClr>
                </a:solidFill>
                <a:latin charset="-122" panose="02010600040101010101" pitchFamily="2" typeface="华文细黑"/>
                <a:ea charset="-122" panose="02010600040101010101" pitchFamily="2" typeface="华文细黑"/>
              </a:rPr>
              <a:t>All over the country provinces and cities offer door-to-door delivery</a:t>
            </a:r>
          </a:p>
        </p:txBody>
      </p:sp>
      <p:sp>
        <p:nvSpPr>
          <p:cNvPr id="17" name="矩形 16"/>
          <p:cNvSpPr/>
          <p:nvPr/>
        </p:nvSpPr>
        <p:spPr>
          <a:xfrm>
            <a:off x="7342617" y="5144875"/>
            <a:ext cx="1582865" cy="396240"/>
          </a:xfrm>
          <a:prstGeom prst="rect">
            <a:avLst/>
          </a:prstGeom>
        </p:spPr>
        <p:txBody>
          <a:bodyPr wrap="none">
            <a:spAutoFit/>
          </a:bodyPr>
          <a:lstStyle/>
          <a:p>
            <a:r>
              <a:rPr altLang="zh-CN" b="1" lang="en-US" sz="2000">
                <a:solidFill>
                  <a:srgbClr val="FF6666"/>
                </a:solidFill>
                <a:latin charset="-122" panose="02010600040101010101" pitchFamily="2" typeface="华文细黑"/>
                <a:ea charset="-122" panose="02010600040101010101" pitchFamily="2" typeface="华文细黑"/>
              </a:rPr>
              <a:t>YOUR TITLLE</a:t>
            </a:r>
          </a:p>
        </p:txBody>
      </p:sp>
      <p:sp>
        <p:nvSpPr>
          <p:cNvPr id="19" name="矩形 18"/>
          <p:cNvSpPr/>
          <p:nvPr/>
        </p:nvSpPr>
        <p:spPr>
          <a:xfrm>
            <a:off x="3230164" y="5144920"/>
            <a:ext cx="1582865" cy="396240"/>
          </a:xfrm>
          <a:prstGeom prst="rect">
            <a:avLst/>
          </a:prstGeom>
        </p:spPr>
        <p:txBody>
          <a:bodyPr wrap="none">
            <a:spAutoFit/>
          </a:bodyPr>
          <a:lstStyle/>
          <a:p>
            <a:pPr algn="ctr"/>
            <a:r>
              <a:rPr altLang="zh-CN" b="1" lang="en-US" sz="2000">
                <a:solidFill>
                  <a:srgbClr val="FF6666"/>
                </a:solidFill>
                <a:latin charset="-122" panose="02010600040101010101" pitchFamily="2" typeface="华文细黑"/>
                <a:ea charset="-122" panose="02010600040101010101" pitchFamily="2" typeface="华文细黑"/>
              </a:rPr>
              <a:t>YOUR TITLLE</a:t>
            </a:r>
          </a:p>
        </p:txBody>
      </p:sp>
      <p:sp>
        <p:nvSpPr>
          <p:cNvPr id="21" name="矩形 20"/>
          <p:cNvSpPr/>
          <p:nvPr/>
        </p:nvSpPr>
        <p:spPr>
          <a:xfrm>
            <a:off x="1801769" y="3080284"/>
            <a:ext cx="1582865" cy="396240"/>
          </a:xfrm>
          <a:prstGeom prst="rect">
            <a:avLst/>
          </a:prstGeom>
        </p:spPr>
        <p:txBody>
          <a:bodyPr wrap="none">
            <a:spAutoFit/>
          </a:bodyPr>
          <a:lstStyle/>
          <a:p>
            <a:pPr algn="ctr"/>
            <a:r>
              <a:rPr altLang="zh-CN" b="1" lang="en-US" sz="2000">
                <a:solidFill>
                  <a:srgbClr val="FF6666"/>
                </a:solidFill>
                <a:latin charset="-122" panose="02010600040101010101" pitchFamily="2" typeface="华文细黑"/>
                <a:ea charset="-122" panose="02010600040101010101" pitchFamily="2" typeface="华文细黑"/>
              </a:rPr>
              <a:t>YOUR TITLLE</a:t>
            </a:r>
          </a:p>
        </p:txBody>
      </p:sp>
      <p:sp>
        <p:nvSpPr>
          <p:cNvPr id="23" name="矩形 22"/>
          <p:cNvSpPr/>
          <p:nvPr/>
        </p:nvSpPr>
        <p:spPr>
          <a:xfrm>
            <a:off x="858492" y="3480395"/>
            <a:ext cx="3368853" cy="1066800"/>
          </a:xfrm>
          <a:prstGeom prst="rect">
            <a:avLst/>
          </a:prstGeom>
        </p:spPr>
        <p:txBody>
          <a:bodyPr wrap="square">
            <a:spAutoFit/>
          </a:bodyPr>
          <a:lstStyle/>
          <a:p>
            <a:pPr indent="-285750" marL="285750">
              <a:buFont charset="0" panose="020b0604020202020204" pitchFamily="34" typeface="Arial"/>
              <a:buChar char="•"/>
            </a:pPr>
            <a:r>
              <a:rPr altLang="zh-CN" lang="en-US" sz="1600">
                <a:solidFill>
                  <a:schemeClr val="bg1">
                    <a:lumMod val="50000"/>
                  </a:schemeClr>
                </a:solidFill>
                <a:latin charset="-122" panose="02010600040101010101" pitchFamily="2" typeface="华文细黑"/>
                <a:ea charset="-122" panose="02010600040101010101" pitchFamily="2" typeface="华文细黑"/>
              </a:rPr>
              <a:t>The kindergarten of the state council, China Children's Press &amp; Publication Group, international montessori, etc</a:t>
            </a:r>
          </a:p>
        </p:txBody>
      </p:sp>
      <p:sp>
        <p:nvSpPr>
          <p:cNvPr id="25" name="矩形 24"/>
          <p:cNvSpPr/>
          <p:nvPr/>
        </p:nvSpPr>
        <p:spPr>
          <a:xfrm>
            <a:off x="3868757" y="6143377"/>
            <a:ext cx="4479882" cy="457200"/>
          </a:xfrm>
          <a:prstGeom prst="rect">
            <a:avLst/>
          </a:prstGeom>
        </p:spPr>
        <p:txBody>
          <a:bodyPr wrap="none">
            <a:spAutoFit/>
          </a:bodyPr>
          <a:lstStyle/>
          <a:p>
            <a:pPr algn="ctr"/>
            <a:r>
              <a:rPr altLang="zh-CN" lang="en-US" sz="1200">
                <a:solidFill>
                  <a:schemeClr val="bg1">
                    <a:lumMod val="50000"/>
                  </a:schemeClr>
                </a:solidFill>
                <a:latin charset="-122" panose="02010600040101010101" pitchFamily="2" typeface="华文细黑"/>
                <a:ea charset="-122" panose="02010600040101010101" pitchFamily="2" typeface="华文细黑"/>
              </a:rPr>
              <a:t>Click on the website link to read more detailed information</a:t>
            </a:r>
          </a:p>
          <a:p>
            <a:pPr algn="ctr"/>
            <a:r>
              <a:rPr altLang="zh-CN" lang="en-US" sz="1200">
                <a:solidFill>
                  <a:schemeClr val="bg1">
                    <a:lumMod val="50000"/>
                  </a:schemeClr>
                </a:solidFill>
                <a:latin charset="-122" panose="02010600040101010101" pitchFamily="2" typeface="华文细黑"/>
                <a:ea charset="-122" panose="02010600040101010101" pitchFamily="2" typeface="华文细黑"/>
              </a:rPr>
              <a:t>www.niubi.cn</a:t>
            </a:r>
          </a:p>
        </p:txBody>
      </p:sp>
      <p:sp>
        <p:nvSpPr>
          <p:cNvPr id="38" name="椭圆 37"/>
          <p:cNvSpPr>
            <a:spLocks noChangeAspect="1"/>
          </p:cNvSpPr>
          <p:nvPr/>
        </p:nvSpPr>
        <p:spPr>
          <a:xfrm>
            <a:off x="4544887" y="2419143"/>
            <a:ext cx="3125835" cy="3125843"/>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正五边形 38"/>
          <p:cNvSpPr>
            <a:spLocks noChangeAspect="1"/>
          </p:cNvSpPr>
          <p:nvPr/>
        </p:nvSpPr>
        <p:spPr>
          <a:xfrm>
            <a:off x="4628018" y="2443696"/>
            <a:ext cx="2969543" cy="2828142"/>
          </a:xfrm>
          <a:prstGeom prst="pent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a:spLocks noChangeAspect="1"/>
          </p:cNvSpPr>
          <p:nvPr/>
        </p:nvSpPr>
        <p:spPr>
          <a:xfrm>
            <a:off x="5968372" y="2288394"/>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a:spLocks noChangeAspect="1"/>
          </p:cNvSpPr>
          <p:nvPr/>
        </p:nvSpPr>
        <p:spPr>
          <a:xfrm>
            <a:off x="7467318" y="3372423"/>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a:spLocks noChangeAspect="1"/>
          </p:cNvSpPr>
          <p:nvPr/>
        </p:nvSpPr>
        <p:spPr>
          <a:xfrm>
            <a:off x="6930349" y="5107399"/>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a:spLocks noChangeAspect="1"/>
          </p:cNvSpPr>
          <p:nvPr/>
        </p:nvSpPr>
        <p:spPr>
          <a:xfrm>
            <a:off x="5056430" y="5117621"/>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a:spLocks noChangeAspect="1"/>
          </p:cNvSpPr>
          <p:nvPr/>
        </p:nvSpPr>
        <p:spPr>
          <a:xfrm>
            <a:off x="4487804" y="3405912"/>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24114342"/>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699234" y="364233"/>
            <a:ext cx="6558280"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mtClean="0"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A Reasonable Retail Price System</a:t>
            </a:r>
          </a:p>
        </p:txBody>
      </p:sp>
      <p:sp>
        <p:nvSpPr>
          <p:cNvPr id="6" name="矩形 5"/>
          <p:cNvSpPr/>
          <p:nvPr/>
        </p:nvSpPr>
        <p:spPr>
          <a:xfrm>
            <a:off x="1169114" y="4534254"/>
            <a:ext cx="3948966" cy="335280"/>
          </a:xfrm>
          <a:prstGeom prst="rect">
            <a:avLst/>
          </a:prstGeom>
        </p:spPr>
        <p:txBody>
          <a:bodyPr wrap="square">
            <a:spAutoFit/>
          </a:bodyPr>
          <a:lstStyle/>
          <a:p>
            <a:pPr algn="ctr"/>
            <a:r>
              <a:rPr altLang="zh-CN" lang="en-US" smtClean="0" sz="1600">
                <a:solidFill>
                  <a:schemeClr val="bg1">
                    <a:lumMod val="50000"/>
                  </a:schemeClr>
                </a:solidFill>
                <a:latin charset="-122" panose="02010600040101010101" pitchFamily="2" typeface="华文细黑"/>
                <a:ea charset="-122" panose="02010600040101010101" pitchFamily="2" typeface="华文细黑"/>
              </a:rPr>
              <a:t>unified national retail price</a:t>
            </a:r>
          </a:p>
        </p:txBody>
      </p:sp>
      <p:sp>
        <p:nvSpPr>
          <p:cNvPr id="7" name="矩形 6"/>
          <p:cNvSpPr/>
          <p:nvPr/>
        </p:nvSpPr>
        <p:spPr>
          <a:xfrm>
            <a:off x="1843649" y="3803133"/>
            <a:ext cx="2733992" cy="762000"/>
          </a:xfrm>
          <a:prstGeom prst="rect">
            <a:avLst/>
          </a:prstGeom>
          <a:effectLst>
            <a:outerShdw algn="t" blurRad="50800" dir="5400000" dist="38100" rotWithShape="0">
              <a:prstClr val="black">
                <a:alpha val="40000"/>
              </a:prstClr>
            </a:outerShdw>
          </a:effectLst>
        </p:spPr>
        <p:txBody>
          <a:bodyPr wrap="none">
            <a:spAutoFit/>
          </a:bodyPr>
          <a:lstStyle/>
          <a:p>
            <a:r>
              <a:rPr altLang="zh-CN" b="1" lang="en-US" sz="4400">
                <a:solidFill>
                  <a:srgbClr val="FF6666"/>
                </a:solidFill>
                <a:latin charset="-122" panose="02010600040101010101" pitchFamily="2" typeface="华文细黑"/>
                <a:ea charset="-122" panose="02010600040101010101" pitchFamily="2" typeface="华文细黑"/>
              </a:rPr>
              <a:t>1280 RMB</a:t>
            </a:r>
          </a:p>
        </p:txBody>
      </p:sp>
      <p:sp>
        <p:nvSpPr>
          <p:cNvPr id="8" name="矩形 7"/>
          <p:cNvSpPr/>
          <p:nvPr/>
        </p:nvSpPr>
        <p:spPr>
          <a:xfrm>
            <a:off x="8012118" y="3793578"/>
            <a:ext cx="2424430" cy="762000"/>
          </a:xfrm>
          <a:prstGeom prst="rect">
            <a:avLst/>
          </a:prstGeom>
          <a:effectLst>
            <a:outerShdw algn="t" blurRad="50800" dir="5400000" dist="38100" rotWithShape="0">
              <a:prstClr val="black">
                <a:alpha val="40000"/>
              </a:prstClr>
            </a:outerShdw>
          </a:effectLst>
        </p:spPr>
        <p:txBody>
          <a:bodyPr wrap="none">
            <a:spAutoFit/>
          </a:bodyPr>
          <a:lstStyle/>
          <a:p>
            <a:r>
              <a:rPr altLang="zh-CN" b="1" lang="en-US" sz="4400">
                <a:solidFill>
                  <a:srgbClr val="FF6666"/>
                </a:solidFill>
                <a:latin charset="-122" panose="02010600040101010101" pitchFamily="2" typeface="华文细黑"/>
                <a:ea charset="-122" panose="02010600040101010101" pitchFamily="2" typeface="华文细黑"/>
              </a:rPr>
              <a:t>399 RMB</a:t>
            </a:r>
          </a:p>
        </p:txBody>
      </p:sp>
      <p:sp>
        <p:nvSpPr>
          <p:cNvPr id="9" name="矩形 8"/>
          <p:cNvSpPr/>
          <p:nvPr/>
        </p:nvSpPr>
        <p:spPr>
          <a:xfrm>
            <a:off x="7838223" y="4534254"/>
            <a:ext cx="2795897" cy="335280"/>
          </a:xfrm>
          <a:prstGeom prst="rect">
            <a:avLst/>
          </a:prstGeom>
        </p:spPr>
        <p:txBody>
          <a:bodyPr wrap="none">
            <a:spAutoFit/>
          </a:bodyPr>
          <a:lstStyle/>
          <a:p>
            <a:pPr algn="ctr"/>
            <a:r>
              <a:rPr altLang="zh-CN" lang="en-US" smtClean="0" sz="1600">
                <a:solidFill>
                  <a:schemeClr val="bg1">
                    <a:lumMod val="50000"/>
                  </a:schemeClr>
                </a:solidFill>
                <a:latin charset="-122" panose="02010600040101010101" pitchFamily="2" typeface="华文细黑"/>
                <a:ea charset="-122" panose="02010600040101010101" pitchFamily="2" typeface="华文细黑"/>
              </a:rPr>
              <a:t>unified national retail price</a:t>
            </a:r>
          </a:p>
        </p:txBody>
      </p:sp>
      <p:sp>
        <p:nvSpPr>
          <p:cNvPr id="11" name="矩形 10"/>
          <p:cNvSpPr/>
          <p:nvPr/>
        </p:nvSpPr>
        <p:spPr>
          <a:xfrm>
            <a:off x="1458678" y="2064275"/>
            <a:ext cx="2922704" cy="457200"/>
          </a:xfrm>
          <a:prstGeom prst="rect">
            <a:avLst/>
          </a:prstGeom>
        </p:spPr>
        <p:txBody>
          <a:bodyPr wrap="none">
            <a:spAutoFit/>
          </a:bodyPr>
          <a:lstStyle/>
          <a:p>
            <a:r>
              <a:rPr altLang="zh-CN" lang="en-US" smtClean="0" sz="2400">
                <a:latin charset="-122" panose="02010600040101010101" pitchFamily="2" typeface="华文细黑"/>
                <a:ea charset="-122" panose="02010600040101010101" pitchFamily="2" typeface="华文细黑"/>
              </a:rPr>
              <a:t>YOUR BIGGER TITLE</a:t>
            </a:r>
          </a:p>
        </p:txBody>
      </p:sp>
      <p:sp>
        <p:nvSpPr>
          <p:cNvPr id="12" name="矩形 11"/>
          <p:cNvSpPr/>
          <p:nvPr/>
        </p:nvSpPr>
        <p:spPr>
          <a:xfrm>
            <a:off x="7734059" y="2064275"/>
            <a:ext cx="2922704" cy="457200"/>
          </a:xfrm>
          <a:prstGeom prst="rect">
            <a:avLst/>
          </a:prstGeom>
        </p:spPr>
        <p:txBody>
          <a:bodyPr wrap="none">
            <a:spAutoFit/>
          </a:bodyPr>
          <a:lstStyle/>
          <a:p>
            <a:r>
              <a:rPr altLang="zh-CN" lang="en-US" sz="2400">
                <a:latin charset="-122" panose="02010600040101010101" pitchFamily="2" typeface="华文细黑"/>
                <a:ea charset="-122" panose="02010600040101010101" pitchFamily="2" typeface="华文细黑"/>
              </a:rPr>
              <a:t>YOUR BIGGER TITLE</a:t>
            </a:r>
          </a:p>
        </p:txBody>
      </p:sp>
      <p:sp>
        <p:nvSpPr>
          <p:cNvPr id="13" name="泪滴形 12"/>
          <p:cNvSpPr>
            <a:spLocks noChangeAspect="1"/>
          </p:cNvSpPr>
          <p:nvPr/>
        </p:nvSpPr>
        <p:spPr>
          <a:xfrm rot="-2700000">
            <a:off x="1703595" y="2930386"/>
            <a:ext cx="2880000" cy="2880000"/>
          </a:xfrm>
          <a:prstGeom prst="teardrop">
            <a:avLst>
              <a:gd fmla="val 80668" name="adj"/>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泪滴形 13"/>
          <p:cNvSpPr>
            <a:spLocks noChangeAspect="1"/>
          </p:cNvSpPr>
          <p:nvPr/>
        </p:nvSpPr>
        <p:spPr>
          <a:xfrm rot="-2700000">
            <a:off x="7729399" y="2930387"/>
            <a:ext cx="2880000" cy="2880000"/>
          </a:xfrm>
          <a:prstGeom prst="teardrop">
            <a:avLst>
              <a:gd fmla="val 80668" name="adj"/>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2">
            <a:extLst>
              <a:ext uri="{28A0092B-C50C-407E-A947-70E740481C1C}">
                <a14:useLocalDpi val="0"/>
              </a:ext>
            </a:extLst>
          </a:blip>
          <a:srcRect l="12500" r="12500"/>
          <a:stretch>
            <a:fillRect/>
          </a:stretch>
        </p:blipFill>
        <p:spPr>
          <a:xfrm>
            <a:off x="2603595" y="5142451"/>
            <a:ext cx="1080000" cy="1080000"/>
          </a:xfrm>
          <a:prstGeom prst="ellipse">
            <a:avLst/>
          </a:prstGeom>
        </p:spPr>
      </p:pic>
      <p:pic>
        <p:nvPicPr>
          <p:cNvPr id="17" name="图片 16"/>
          <p:cNvPicPr>
            <a:picLocks noChangeAspect="1"/>
          </p:cNvPicPr>
          <p:nvPr/>
        </p:nvPicPr>
        <p:blipFill>
          <a:blip r:embed="rId2">
            <a:extLst>
              <a:ext uri="{28A0092B-C50C-407E-A947-70E740481C1C}">
                <a14:useLocalDpi val="0"/>
              </a:ext>
            </a:extLst>
          </a:blip>
          <a:srcRect l="12500" r="12500"/>
          <a:stretch>
            <a:fillRect/>
          </a:stretch>
        </p:blipFill>
        <p:spPr>
          <a:xfrm>
            <a:off x="8696171" y="5150650"/>
            <a:ext cx="1080000" cy="1080000"/>
          </a:xfrm>
          <a:prstGeom prst="ellipse">
            <a:avLst/>
          </a:prstGeom>
        </p:spPr>
      </p:pic>
    </p:spTree>
    <p:extLst>
      <p:ext uri="{BB962C8B-B14F-4D97-AF65-F5344CB8AC3E}">
        <p14:creationId val="2936154974"/>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 Box 8"/>
          <p:cNvSpPr>
            <a:spLocks noChangeArrowheads="1"/>
          </p:cNvSpPr>
          <p:nvPr/>
        </p:nvSpPr>
        <p:spPr bwMode="auto">
          <a:xfrm>
            <a:off x="5349875" y="3403600"/>
            <a:ext cx="4432613" cy="1188718"/>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kumimoji="1" sz="2400">
                <a:solidFill>
                  <a:schemeClr val="tx1"/>
                </a:solidFill>
                <a:latin charset="0" panose="020b0604020202020204" pitchFamily="34" typeface="Arial"/>
                <a:ea charset="-122" panose="02010600030101010101" pitchFamily="2" typeface="宋体"/>
              </a:defRPr>
            </a:lvl1pPr>
            <a:lvl2pPr indent="-285750" marL="742950">
              <a:defRPr kumimoji="1" sz="2400">
                <a:solidFill>
                  <a:schemeClr val="tx1"/>
                </a:solidFill>
                <a:latin charset="0" panose="020b0604020202020204" pitchFamily="34" typeface="Arial"/>
                <a:ea charset="-122" panose="02010600030101010101" pitchFamily="2" typeface="宋体"/>
              </a:defRPr>
            </a:lvl2pPr>
            <a:lvl3pPr indent="-228600" marL="1143000">
              <a:defRPr kumimoji="1" sz="2400">
                <a:solidFill>
                  <a:schemeClr val="tx1"/>
                </a:solidFill>
                <a:latin charset="0" panose="020b0604020202020204" pitchFamily="34" typeface="Arial"/>
                <a:ea charset="-122" panose="02010600030101010101" pitchFamily="2" typeface="宋体"/>
              </a:defRPr>
            </a:lvl3pPr>
            <a:lvl4pPr indent="-228600" marL="1600200">
              <a:defRPr kumimoji="1" sz="2400">
                <a:solidFill>
                  <a:schemeClr val="tx1"/>
                </a:solidFill>
                <a:latin charset="0" panose="020b0604020202020204" pitchFamily="34" typeface="Arial"/>
                <a:ea charset="-122" panose="02010600030101010101" pitchFamily="2" typeface="宋体"/>
              </a:defRPr>
            </a:lvl4pPr>
            <a:lvl5pPr indent="-228600" marL="2057400">
              <a:defRPr kumimoji="1" sz="2400">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9pPr>
          </a:lstStyle>
          <a:p>
            <a:pPr>
              <a:lnSpc>
                <a:spcPct val="150000"/>
              </a:lnSpc>
            </a:pPr>
            <a:r>
              <a:rPr altLang="zh-CN" b="1" i="1" kumimoji="0" lang="en-US" smtClean="0" sz="4800">
                <a:solidFill>
                  <a:srgbClr val="FF6666"/>
                </a:solidFill>
                <a:latin charset="0" panose="02020603050405020304" pitchFamily="18" typeface="Times New Roman"/>
                <a:ea charset="-122" panose="02010600040101010101" pitchFamily="2" typeface="华文细黑"/>
                <a:cs charset="0" panose="02020603050405020304" pitchFamily="18" typeface="Times New Roman"/>
                <a:sym charset="-122" panose="020b0503020204020204" pitchFamily="34" typeface="微软雅黑"/>
              </a:rPr>
              <a:t>BIGGER TITLE</a:t>
            </a:r>
          </a:p>
        </p:txBody>
      </p:sp>
      <p:sp>
        <p:nvSpPr>
          <p:cNvPr id="11" name="文本框 10"/>
          <p:cNvSpPr txBox="1"/>
          <p:nvPr/>
        </p:nvSpPr>
        <p:spPr>
          <a:xfrm>
            <a:off x="983222" y="1257300"/>
            <a:ext cx="5737097" cy="2194560"/>
          </a:xfrm>
          <a:prstGeom prst="rect">
            <a:avLst/>
          </a:prstGeom>
          <a:noFill/>
          <a:effectLst>
            <a:outerShdw algn="t" blurRad="50800" dir="5400000" dist="38100" rotWithShape="0">
              <a:prstClr val="black">
                <a:alpha val="40000"/>
              </a:prstClr>
            </a:outerShdw>
          </a:effectLst>
        </p:spPr>
        <p:txBody>
          <a:bodyPr rtlCol="0" wrap="none">
            <a:spAutoFit/>
          </a:bodyPr>
          <a:lstStyle/>
          <a:p>
            <a:r>
              <a:rPr altLang="zh-CN" b="1" lang="en-US" smtClean="0" sz="13800">
                <a:solidFill>
                  <a:schemeClr val="bg1">
                    <a:lumMod val="85000"/>
                  </a:schemeClr>
                </a:solidFill>
                <a:latin charset="-122" panose="02010600040101010101" pitchFamily="2" typeface="华文细黑"/>
                <a:ea charset="-122" panose="02010600040101010101" pitchFamily="2" typeface="华文细黑"/>
              </a:rPr>
              <a:t>PART 4</a:t>
            </a:r>
          </a:p>
        </p:txBody>
      </p:sp>
      <p:grpSp>
        <p:nvGrpSpPr>
          <p:cNvPr id="5" name="组合 4"/>
          <p:cNvGrpSpPr>
            <a:grpSpLocks noChangeAspect="1"/>
          </p:cNvGrpSpPr>
          <p:nvPr/>
        </p:nvGrpSpPr>
        <p:grpSpPr>
          <a:xfrm>
            <a:off x="1134757" y="3381752"/>
            <a:ext cx="3834118" cy="1531539"/>
            <a:chOff x="1134757" y="3381752"/>
            <a:chExt cx="3834118" cy="1531539"/>
          </a:xfrm>
        </p:grpSpPr>
        <p:sp>
          <p:nvSpPr>
            <p:cNvPr id="6" name="平行四边形 5"/>
            <p:cNvSpPr/>
            <p:nvPr/>
          </p:nvSpPr>
          <p:spPr>
            <a:xfrm>
              <a:off x="3830347" y="3469591"/>
              <a:ext cx="720000" cy="1440000"/>
            </a:xfrm>
            <a:prstGeom prst="parallelogram">
              <a:avLst/>
            </a:prstGeom>
            <a:solidFill>
              <a:schemeClr val="bg1">
                <a:lumMod val="9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平行四边形 7"/>
            <p:cNvSpPr/>
            <p:nvPr/>
          </p:nvSpPr>
          <p:spPr>
            <a:xfrm>
              <a:off x="1532857" y="3473291"/>
              <a:ext cx="720000" cy="1440000"/>
            </a:xfrm>
            <a:prstGeom prst="parallelogram">
              <a:avLst/>
            </a:prstGeom>
            <a:solidFill>
              <a:schemeClr val="bg1">
                <a:lumMod val="9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平行四边形 9"/>
            <p:cNvSpPr/>
            <p:nvPr/>
          </p:nvSpPr>
          <p:spPr>
            <a:xfrm>
              <a:off x="4248875"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平行四边形 11"/>
            <p:cNvSpPr/>
            <p:nvPr/>
          </p:nvSpPr>
          <p:spPr>
            <a:xfrm>
              <a:off x="3470347"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平行四边形 12"/>
            <p:cNvSpPr/>
            <p:nvPr/>
          </p:nvSpPr>
          <p:spPr>
            <a:xfrm>
              <a:off x="2691817" y="3381752"/>
              <a:ext cx="720000" cy="1440000"/>
            </a:xfrm>
            <a:prstGeom prst="parallelogram">
              <a:avLst/>
            </a:prstGeom>
            <a:solidFill>
              <a:srgbClr val="0066CC"/>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平行四边形 13"/>
            <p:cNvSpPr/>
            <p:nvPr/>
          </p:nvSpPr>
          <p:spPr>
            <a:xfrm>
              <a:off x="1134757"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平行四边形 14"/>
            <p:cNvSpPr/>
            <p:nvPr/>
          </p:nvSpPr>
          <p:spPr>
            <a:xfrm>
              <a:off x="1913287"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b="1" lang="zh-CN"/>
            </a:p>
          </p:txBody>
        </p:sp>
      </p:grpSp>
      <p:sp>
        <p:nvSpPr>
          <p:cNvPr id="16" name="矩形 15"/>
          <p:cNvSpPr/>
          <p:nvPr/>
        </p:nvSpPr>
        <p:spPr>
          <a:xfrm>
            <a:off x="5362575" y="4469338"/>
            <a:ext cx="3148258" cy="396240"/>
          </a:xfrm>
          <a:prstGeom prst="rect">
            <a:avLst/>
          </a:prstGeom>
        </p:spPr>
        <p:txBody>
          <a:bodyPr wrap="none">
            <a:spAutoFit/>
          </a:bodyPr>
          <a:lstStyle/>
          <a:p>
            <a:r>
              <a:rPr altLang="zh-CN" i="1" lang="en-US" smtClean="0" sz="2000">
                <a:solidFill>
                  <a:schemeClr val="bg1">
                    <a:lumMod val="50000"/>
                  </a:schemeClr>
                </a:solidFill>
                <a:latin charset="-122" panose="02010600040101010101" pitchFamily="2" typeface="华文细黑"/>
                <a:ea charset="-122" panose="02010600040101010101" pitchFamily="2" typeface="华文细黑"/>
                <a:cs charset="0" panose="02020603050405020304" pitchFamily="18" typeface="Times New Roman"/>
              </a:rPr>
              <a:t>HE ZUO  HE ZUO HE ZUO  </a:t>
            </a:r>
          </a:p>
        </p:txBody>
      </p:sp>
    </p:spTree>
    <p:extLst>
      <p:ext uri="{BB962C8B-B14F-4D97-AF65-F5344CB8AC3E}">
        <p14:creationId val="2763918049"/>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Box 8"/>
          <p:cNvSpPr>
            <a:spLocks noChangeArrowheads="1"/>
          </p:cNvSpPr>
          <p:nvPr/>
        </p:nvSpPr>
        <p:spPr bwMode="auto">
          <a:xfrm>
            <a:off x="5286375" y="3403600"/>
            <a:ext cx="5926450" cy="1188718"/>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kumimoji="1" sz="2400">
                <a:solidFill>
                  <a:schemeClr val="tx1"/>
                </a:solidFill>
                <a:latin charset="0" panose="020b0604020202020204" pitchFamily="34" typeface="Arial"/>
                <a:ea charset="-122" panose="02010600030101010101" pitchFamily="2" typeface="宋体"/>
              </a:defRPr>
            </a:lvl1pPr>
            <a:lvl2pPr indent="-285750" marL="742950">
              <a:defRPr kumimoji="1" sz="2400">
                <a:solidFill>
                  <a:schemeClr val="tx1"/>
                </a:solidFill>
                <a:latin charset="0" panose="020b0604020202020204" pitchFamily="34" typeface="Arial"/>
                <a:ea charset="-122" panose="02010600030101010101" pitchFamily="2" typeface="宋体"/>
              </a:defRPr>
            </a:lvl2pPr>
            <a:lvl3pPr indent="-228600" marL="1143000">
              <a:defRPr kumimoji="1" sz="2400">
                <a:solidFill>
                  <a:schemeClr val="tx1"/>
                </a:solidFill>
                <a:latin charset="0" panose="020b0604020202020204" pitchFamily="34" typeface="Arial"/>
                <a:ea charset="-122" panose="02010600030101010101" pitchFamily="2" typeface="宋体"/>
              </a:defRPr>
            </a:lvl3pPr>
            <a:lvl4pPr indent="-228600" marL="1600200">
              <a:defRPr kumimoji="1" sz="2400">
                <a:solidFill>
                  <a:schemeClr val="tx1"/>
                </a:solidFill>
                <a:latin charset="0" panose="020b0604020202020204" pitchFamily="34" typeface="Arial"/>
                <a:ea charset="-122" panose="02010600030101010101" pitchFamily="2" typeface="宋体"/>
              </a:defRPr>
            </a:lvl4pPr>
            <a:lvl5pPr indent="-228600" marL="2057400">
              <a:defRPr kumimoji="1" sz="2400">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9pPr>
          </a:lstStyle>
          <a:p>
            <a:pPr>
              <a:lnSpc>
                <a:spcPct val="150000"/>
              </a:lnSpc>
            </a:pPr>
            <a:r>
              <a:rPr altLang="zh-CN" b="1" i="1" kumimoji="0" lang="en-US" smtClean="0" sz="4800">
                <a:solidFill>
                  <a:srgbClr val="FF6666"/>
                </a:solidFill>
                <a:latin charset="0" panose="02020603050405020304" pitchFamily="18" typeface="Times New Roman"/>
                <a:ea charset="-122" panose="02010600040101010101" pitchFamily="2" typeface="华文细黑"/>
                <a:cs charset="0" panose="02020603050405020304" pitchFamily="18" typeface="Times New Roman"/>
                <a:sym charset="-122" panose="020b0503020204020204" pitchFamily="34" typeface="微软雅黑"/>
              </a:rPr>
              <a:t>Company Introduction</a:t>
            </a:r>
          </a:p>
        </p:txBody>
      </p:sp>
      <p:sp>
        <p:nvSpPr>
          <p:cNvPr id="3" name="矩形 2"/>
          <p:cNvSpPr/>
          <p:nvPr/>
        </p:nvSpPr>
        <p:spPr>
          <a:xfrm>
            <a:off x="5324475" y="4469338"/>
            <a:ext cx="2692624" cy="396240"/>
          </a:xfrm>
          <a:prstGeom prst="rect">
            <a:avLst/>
          </a:prstGeom>
        </p:spPr>
        <p:txBody>
          <a:bodyPr wrap="none">
            <a:spAutoFit/>
          </a:bodyPr>
          <a:lstStyle/>
          <a:p>
            <a:r>
              <a:rPr altLang="zh-CN" i="1" lang="en-US" smtClean="0" sz="2000">
                <a:solidFill>
                  <a:schemeClr val="bg1">
                    <a:lumMod val="50000"/>
                  </a:schemeClr>
                </a:solidFill>
                <a:latin charset="-122" panose="02010600040101010101" pitchFamily="2" typeface="华文细黑"/>
                <a:ea charset="-122" panose="02010600040101010101" pitchFamily="2" typeface="华文细黑"/>
                <a:cs charset="0" panose="02020603050405020304" pitchFamily="18" typeface="Times New Roman"/>
              </a:rPr>
              <a:t>This is the CORE IDEA</a:t>
            </a:r>
          </a:p>
        </p:txBody>
      </p:sp>
      <p:sp>
        <p:nvSpPr>
          <p:cNvPr id="4" name="文本框 3"/>
          <p:cNvSpPr txBox="1"/>
          <p:nvPr/>
        </p:nvSpPr>
        <p:spPr>
          <a:xfrm>
            <a:off x="983222" y="1257300"/>
            <a:ext cx="5737097" cy="2194560"/>
          </a:xfrm>
          <a:prstGeom prst="rect">
            <a:avLst/>
          </a:prstGeom>
          <a:noFill/>
          <a:effectLst>
            <a:outerShdw algn="t" blurRad="50800" dir="5400000" dist="38100" rotWithShape="0">
              <a:prstClr val="black">
                <a:alpha val="40000"/>
              </a:prstClr>
            </a:outerShdw>
          </a:effectLst>
        </p:spPr>
        <p:txBody>
          <a:bodyPr rtlCol="0" wrap="none">
            <a:spAutoFit/>
          </a:bodyPr>
          <a:lstStyle/>
          <a:p>
            <a:r>
              <a:rPr altLang="zh-CN" b="1" lang="en-US" smtClean="0" sz="13800">
                <a:solidFill>
                  <a:schemeClr val="bg1">
                    <a:lumMod val="85000"/>
                  </a:schemeClr>
                </a:solidFill>
                <a:latin charset="-122" panose="02010600040101010101" pitchFamily="2" typeface="华文细黑"/>
                <a:ea charset="-122" panose="02010600040101010101" pitchFamily="2" typeface="华文细黑"/>
              </a:rPr>
              <a:t>PART 1</a:t>
            </a:r>
          </a:p>
        </p:txBody>
      </p:sp>
      <p:grpSp>
        <p:nvGrpSpPr>
          <p:cNvPr id="5" name="组合 4"/>
          <p:cNvGrpSpPr>
            <a:grpSpLocks noChangeAspect="1"/>
          </p:cNvGrpSpPr>
          <p:nvPr/>
        </p:nvGrpSpPr>
        <p:grpSpPr>
          <a:xfrm>
            <a:off x="1134757" y="3381752"/>
            <a:ext cx="3834118" cy="1531539"/>
            <a:chOff x="1134757" y="3381752"/>
            <a:chExt cx="3834118" cy="1531539"/>
          </a:xfrm>
        </p:grpSpPr>
        <p:sp>
          <p:nvSpPr>
            <p:cNvPr id="12" name="平行四边形 11"/>
            <p:cNvSpPr/>
            <p:nvPr/>
          </p:nvSpPr>
          <p:spPr>
            <a:xfrm>
              <a:off x="3830347" y="3469591"/>
              <a:ext cx="720000" cy="1440000"/>
            </a:xfrm>
            <a:prstGeom prst="parallelogram">
              <a:avLst/>
            </a:prstGeom>
            <a:solidFill>
              <a:schemeClr val="bg1">
                <a:lumMod val="9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平行四边形 10"/>
            <p:cNvSpPr/>
            <p:nvPr/>
          </p:nvSpPr>
          <p:spPr>
            <a:xfrm>
              <a:off x="1532857" y="3473291"/>
              <a:ext cx="720000" cy="1440000"/>
            </a:xfrm>
            <a:prstGeom prst="parallelogram">
              <a:avLst/>
            </a:prstGeom>
            <a:solidFill>
              <a:schemeClr val="bg1">
                <a:lumMod val="9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p:cNvSpPr/>
            <p:nvPr/>
          </p:nvSpPr>
          <p:spPr>
            <a:xfrm>
              <a:off x="4248875"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平行四边形 6"/>
            <p:cNvSpPr/>
            <p:nvPr/>
          </p:nvSpPr>
          <p:spPr>
            <a:xfrm>
              <a:off x="3470347"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平行四边形 7"/>
            <p:cNvSpPr/>
            <p:nvPr/>
          </p:nvSpPr>
          <p:spPr>
            <a:xfrm>
              <a:off x="2691817" y="3381752"/>
              <a:ext cx="720000" cy="1440000"/>
            </a:xfrm>
            <a:prstGeom prst="parallelogram">
              <a:avLst/>
            </a:prstGeom>
            <a:solidFill>
              <a:srgbClr val="0066CC"/>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平行四边形 8"/>
            <p:cNvSpPr/>
            <p:nvPr/>
          </p:nvSpPr>
          <p:spPr>
            <a:xfrm>
              <a:off x="1134757"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平行四边形 9"/>
            <p:cNvSpPr/>
            <p:nvPr/>
          </p:nvSpPr>
          <p:spPr>
            <a:xfrm>
              <a:off x="1913287"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b="1" lang="zh-CN"/>
            </a:p>
          </p:txBody>
        </p:sp>
      </p:grpSp>
    </p:spTree>
    <p:extLst>
      <p:ext uri="{BB962C8B-B14F-4D97-AF65-F5344CB8AC3E}">
        <p14:creationId val="62346315"/>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699234" y="364233"/>
            <a:ext cx="3853180"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Brand development</a:t>
            </a:r>
          </a:p>
        </p:txBody>
      </p:sp>
      <p:sp>
        <p:nvSpPr>
          <p:cNvPr id="5" name="矩形 4"/>
          <p:cNvSpPr/>
          <p:nvPr/>
        </p:nvSpPr>
        <p:spPr>
          <a:xfrm>
            <a:off x="648027" y="1490324"/>
            <a:ext cx="1856105" cy="1188720"/>
          </a:xfrm>
          <a:prstGeom prst="rect">
            <a:avLst/>
          </a:prstGeom>
        </p:spPr>
        <p:txBody>
          <a:bodyPr wrap="none">
            <a:spAutoFit/>
          </a:bodyPr>
          <a:lstStyle/>
          <a:p>
            <a:pPr algn="ctr"/>
            <a:r>
              <a:rPr altLang="zh-CN" b="1" lang="en-US" smtClean="0" sz="2400">
                <a:solidFill>
                  <a:srgbClr val="FF6666"/>
                </a:solidFill>
                <a:latin charset="-122" panose="02010600040101010101" pitchFamily="2" typeface="华文细黑"/>
                <a:ea charset="-122" panose="02010600040101010101" pitchFamily="2" typeface="华文细黑"/>
              </a:rPr>
              <a:t>BIGGER </a:t>
            </a:r>
          </a:p>
          <a:p>
            <a:pPr algn="ctr"/>
            <a:r>
              <a:rPr altLang="zh-CN" b="1" lang="en-US" smtClean="0" sz="2400">
                <a:solidFill>
                  <a:srgbClr val="FF6666"/>
                </a:solidFill>
                <a:latin charset="-122" panose="02010600040101010101" pitchFamily="2" typeface="华文细黑"/>
                <a:ea charset="-122" panose="02010600040101010101" pitchFamily="2" typeface="华文细黑"/>
              </a:rPr>
              <a:t>TITLE</a:t>
            </a:r>
          </a:p>
          <a:p>
            <a:pPr algn="ctr"/>
            <a:r>
              <a:rPr altLang="zh-CN" b="1" lang="en-US" smtClean="0" sz="2400">
                <a:solidFill>
                  <a:srgbClr val="FF6666"/>
                </a:solidFill>
                <a:latin charset="-122" panose="02010600040101010101" pitchFamily="2" typeface="华文细黑"/>
                <a:ea charset="-122" panose="02010600040101010101" pitchFamily="2" typeface="华文细黑"/>
              </a:rPr>
              <a:t>(2009-2012)</a:t>
            </a:r>
          </a:p>
        </p:txBody>
      </p:sp>
      <p:sp>
        <p:nvSpPr>
          <p:cNvPr id="8" name="矩形 7"/>
          <p:cNvSpPr/>
          <p:nvPr/>
        </p:nvSpPr>
        <p:spPr>
          <a:xfrm>
            <a:off x="2803048" y="1288206"/>
            <a:ext cx="5092508" cy="335280"/>
          </a:xfrm>
          <a:prstGeom prst="rect">
            <a:avLst/>
          </a:prstGeom>
        </p:spPr>
        <p:txBody>
          <a:bodyPr wrap="none">
            <a:spAutoFit/>
          </a:bodyPr>
          <a:lstStyle/>
          <a:p>
            <a:r>
              <a:rPr altLang="zh-CN" lang="en-US" smtClean="0" sz="1600">
                <a:latin charset="-122" panose="02010600040101010101" pitchFamily="2" typeface="华文细黑"/>
                <a:ea charset="-122" panose="02010600040101010101" pitchFamily="2" typeface="华文细黑"/>
              </a:rPr>
              <a:t>2009.09:The first generation product on the market</a:t>
            </a:r>
          </a:p>
        </p:txBody>
      </p:sp>
      <p:sp>
        <p:nvSpPr>
          <p:cNvPr id="10" name="矩形 9"/>
          <p:cNvSpPr/>
          <p:nvPr/>
        </p:nvSpPr>
        <p:spPr>
          <a:xfrm>
            <a:off x="2803048" y="1744958"/>
            <a:ext cx="9046052" cy="335280"/>
          </a:xfrm>
          <a:prstGeom prst="rect">
            <a:avLst/>
          </a:prstGeom>
        </p:spPr>
        <p:txBody>
          <a:bodyPr wrap="square">
            <a:spAutoFit/>
          </a:bodyPr>
          <a:lstStyle/>
          <a:p>
            <a:r>
              <a:rPr altLang="zh-CN" lang="en-US" smtClean="0" sz="1600">
                <a:latin charset="-122" panose="02010600040101010101" pitchFamily="2" typeface="华文细黑"/>
                <a:ea charset="-122" panose="02010600040101010101" pitchFamily="2" typeface="华文细黑"/>
              </a:rPr>
              <a:t>2010.01:Joint 6 universities develop excellent children's program "IDEAS"</a:t>
            </a:r>
          </a:p>
        </p:txBody>
      </p:sp>
      <p:sp>
        <p:nvSpPr>
          <p:cNvPr id="23" name="矩形 22"/>
          <p:cNvSpPr/>
          <p:nvPr/>
        </p:nvSpPr>
        <p:spPr>
          <a:xfrm>
            <a:off x="2803048" y="2201710"/>
            <a:ext cx="9490552" cy="335280"/>
          </a:xfrm>
          <a:prstGeom prst="rect">
            <a:avLst/>
          </a:prstGeom>
        </p:spPr>
        <p:txBody>
          <a:bodyPr wrap="square">
            <a:spAutoFit/>
          </a:bodyPr>
          <a:lstStyle/>
          <a:p>
            <a:r>
              <a:rPr altLang="zh-CN" lang="en-US" smtClean="0" sz="1600">
                <a:latin charset="-122" panose="02010600040101010101" pitchFamily="2" typeface="华文细黑"/>
                <a:ea charset="-122" panose="02010600040101010101" pitchFamily="2" typeface="华文细黑"/>
              </a:rPr>
              <a:t>2011.08:Association with blue arc anime, making animated film Xing Yu Xing Yuan</a:t>
            </a:r>
          </a:p>
        </p:txBody>
      </p:sp>
      <p:sp>
        <p:nvSpPr>
          <p:cNvPr id="25" name="矩形 24"/>
          <p:cNvSpPr/>
          <p:nvPr/>
        </p:nvSpPr>
        <p:spPr>
          <a:xfrm>
            <a:off x="2803048" y="2709262"/>
            <a:ext cx="8579976" cy="579120"/>
          </a:xfrm>
          <a:prstGeom prst="rect">
            <a:avLst/>
          </a:prstGeom>
        </p:spPr>
        <p:txBody>
          <a:bodyPr wrap="square">
            <a:spAutoFit/>
          </a:bodyPr>
          <a:lstStyle/>
          <a:p>
            <a:r>
              <a:rPr altLang="zh-CN" lang="en-US" smtClean="0" sz="1600">
                <a:latin charset="-122" panose="02010600040101010101" pitchFamily="2" typeface="华文细黑"/>
                <a:ea charset="-122" panose="02010600040101010101" pitchFamily="2" typeface="华文细黑"/>
              </a:rPr>
              <a:t>2013.01.01-01.03:Hosted one thousand "international children's raising and development BBS"</a:t>
            </a:r>
          </a:p>
        </p:txBody>
      </p:sp>
      <p:sp>
        <p:nvSpPr>
          <p:cNvPr id="27" name="矩形 26"/>
          <p:cNvSpPr/>
          <p:nvPr/>
        </p:nvSpPr>
        <p:spPr>
          <a:xfrm>
            <a:off x="2803048" y="3412235"/>
            <a:ext cx="9490552" cy="335280"/>
          </a:xfrm>
          <a:prstGeom prst="rect">
            <a:avLst/>
          </a:prstGeom>
        </p:spPr>
        <p:txBody>
          <a:bodyPr wrap="square">
            <a:spAutoFit/>
          </a:bodyPr>
          <a:lstStyle/>
          <a:p>
            <a:r>
              <a:rPr altLang="zh-CN" lang="en-US" smtClean="0" sz="1600">
                <a:latin charset="-122" panose="02010600040101010101" pitchFamily="2" typeface="华文细黑"/>
                <a:ea charset="-122" panose="02010600040101010101" pitchFamily="2" typeface="华文细黑"/>
              </a:rPr>
              <a:t>2013.04.17:Custom ”Xing Yu Xing Yuan” animation broadcast on CCTV children's channel</a:t>
            </a:r>
          </a:p>
        </p:txBody>
      </p:sp>
      <p:sp>
        <p:nvSpPr>
          <p:cNvPr id="29" name="矩形 28"/>
          <p:cNvSpPr/>
          <p:nvPr/>
        </p:nvSpPr>
        <p:spPr>
          <a:xfrm>
            <a:off x="2803048" y="3868987"/>
            <a:ext cx="8579976" cy="579120"/>
          </a:xfrm>
          <a:prstGeom prst="rect">
            <a:avLst/>
          </a:prstGeom>
        </p:spPr>
        <p:txBody>
          <a:bodyPr wrap="square">
            <a:spAutoFit/>
          </a:bodyPr>
          <a:lstStyle/>
          <a:p>
            <a:r>
              <a:rPr altLang="zh-CN" lang="en-US" smtClean="0" sz="1600">
                <a:latin charset="-122" panose="02010600040101010101" pitchFamily="2" typeface="华文细黑"/>
                <a:ea charset="-122" panose="02010600040101010101" pitchFamily="2" typeface="华文细黑"/>
              </a:rPr>
              <a:t>2013.05.09:Kindergarten intelligent make experimental classes under the state council official classes</a:t>
            </a:r>
          </a:p>
        </p:txBody>
      </p:sp>
      <p:sp>
        <p:nvSpPr>
          <p:cNvPr id="31" name="矩形 30"/>
          <p:cNvSpPr/>
          <p:nvPr/>
        </p:nvSpPr>
        <p:spPr>
          <a:xfrm>
            <a:off x="2803048" y="4571960"/>
            <a:ext cx="9046052" cy="335280"/>
          </a:xfrm>
          <a:prstGeom prst="rect">
            <a:avLst/>
          </a:prstGeom>
        </p:spPr>
        <p:txBody>
          <a:bodyPr wrap="square">
            <a:spAutoFit/>
          </a:bodyPr>
          <a:lstStyle/>
          <a:p>
            <a:r>
              <a:rPr altLang="zh-CN" lang="en-US" smtClean="0" sz="1600">
                <a:latin charset="-122" panose="02010600040101010101" pitchFamily="2" typeface="华文细黑"/>
                <a:ea charset="-122" panose="02010600040101010101" pitchFamily="2" typeface="华文细黑"/>
              </a:rPr>
              <a:t>2013.06.01:Beijing, Shanghai, xian, shenzhen, nanjing and other experience store opened</a:t>
            </a:r>
          </a:p>
        </p:txBody>
      </p:sp>
      <p:sp>
        <p:nvSpPr>
          <p:cNvPr id="33" name="矩形 32"/>
          <p:cNvSpPr/>
          <p:nvPr/>
        </p:nvSpPr>
        <p:spPr>
          <a:xfrm>
            <a:off x="523008" y="3340485"/>
            <a:ext cx="1932305" cy="1188720"/>
          </a:xfrm>
          <a:prstGeom prst="rect">
            <a:avLst/>
          </a:prstGeom>
        </p:spPr>
        <p:txBody>
          <a:bodyPr wrap="none">
            <a:spAutoFit/>
          </a:bodyPr>
          <a:lstStyle/>
          <a:p>
            <a:pPr algn="ctr"/>
            <a:r>
              <a:rPr altLang="zh-CN" b="1" lang="en-US" sz="2400">
                <a:solidFill>
                  <a:srgbClr val="FF6666"/>
                </a:solidFill>
                <a:latin charset="-122" panose="02010600040101010101" pitchFamily="2" typeface="华文细黑"/>
                <a:ea charset="-122" panose="02010600040101010101" pitchFamily="2" typeface="华文细黑"/>
              </a:rPr>
              <a:t>BIGGER </a:t>
            </a:r>
          </a:p>
          <a:p>
            <a:pPr algn="ctr"/>
            <a:r>
              <a:rPr altLang="zh-CN" b="1" lang="en-US" sz="2400">
                <a:solidFill>
                  <a:srgbClr val="FF6666"/>
                </a:solidFill>
                <a:latin charset="-122" panose="02010600040101010101" pitchFamily="2" typeface="华文细黑"/>
                <a:ea charset="-122" panose="02010600040101010101" pitchFamily="2" typeface="华文细黑"/>
              </a:rPr>
              <a:t>TITLE</a:t>
            </a:r>
          </a:p>
          <a:p>
            <a:pPr algn="ctr"/>
            <a:r>
              <a:rPr altLang="zh-CN" b="1" lang="en-US" sz="2400">
                <a:solidFill>
                  <a:srgbClr val="FF6666"/>
                </a:solidFill>
                <a:latin charset="-122" panose="02010600040101010101" pitchFamily="2" typeface="华文细黑"/>
                <a:ea charset="-122" panose="02010600040101010101" pitchFamily="2" typeface="华文细黑"/>
              </a:rPr>
              <a:t> (2013-2014)</a:t>
            </a:r>
          </a:p>
        </p:txBody>
      </p:sp>
      <p:sp>
        <p:nvSpPr>
          <p:cNvPr id="35" name="矩形 34"/>
          <p:cNvSpPr/>
          <p:nvPr/>
        </p:nvSpPr>
        <p:spPr>
          <a:xfrm>
            <a:off x="561109" y="5125454"/>
            <a:ext cx="1856105" cy="1188720"/>
          </a:xfrm>
          <a:prstGeom prst="rect">
            <a:avLst/>
          </a:prstGeom>
        </p:spPr>
        <p:txBody>
          <a:bodyPr wrap="none">
            <a:spAutoFit/>
          </a:bodyPr>
          <a:lstStyle/>
          <a:p>
            <a:pPr algn="ctr"/>
            <a:r>
              <a:rPr altLang="zh-CN" b="1" lang="en-US" sz="2400">
                <a:solidFill>
                  <a:srgbClr val="FF6666"/>
                </a:solidFill>
                <a:latin charset="-122" panose="02010600040101010101" pitchFamily="2" typeface="华文细黑"/>
                <a:ea charset="-122" panose="02010600040101010101" pitchFamily="2" typeface="华文细黑"/>
              </a:rPr>
              <a:t>BIGGER </a:t>
            </a:r>
          </a:p>
          <a:p>
            <a:pPr algn="ctr"/>
            <a:r>
              <a:rPr altLang="zh-CN" b="1" lang="en-US" sz="2400">
                <a:solidFill>
                  <a:srgbClr val="FF6666"/>
                </a:solidFill>
                <a:latin charset="-122" panose="02010600040101010101" pitchFamily="2" typeface="华文细黑"/>
                <a:ea charset="-122" panose="02010600040101010101" pitchFamily="2" typeface="华文细黑"/>
              </a:rPr>
              <a:t>TITLE</a:t>
            </a:r>
          </a:p>
          <a:p>
            <a:pPr algn="ctr"/>
            <a:r>
              <a:rPr altLang="zh-CN" b="1" lang="en-US" sz="2400">
                <a:solidFill>
                  <a:srgbClr val="FF6666"/>
                </a:solidFill>
                <a:latin charset="-122" panose="02010600040101010101" pitchFamily="2" typeface="华文细黑"/>
                <a:ea charset="-122" panose="02010600040101010101" pitchFamily="2" typeface="华文细黑"/>
              </a:rPr>
              <a:t>(2014-2014)</a:t>
            </a:r>
          </a:p>
        </p:txBody>
      </p:sp>
      <p:sp>
        <p:nvSpPr>
          <p:cNvPr id="37" name="矩形 36"/>
          <p:cNvSpPr/>
          <p:nvPr/>
        </p:nvSpPr>
        <p:spPr>
          <a:xfrm>
            <a:off x="2803048" y="5117612"/>
            <a:ext cx="9236552" cy="335280"/>
          </a:xfrm>
          <a:prstGeom prst="rect">
            <a:avLst/>
          </a:prstGeom>
        </p:spPr>
        <p:txBody>
          <a:bodyPr wrap="square">
            <a:spAutoFit/>
          </a:bodyPr>
          <a:lstStyle/>
          <a:p>
            <a:r>
              <a:rPr altLang="zh-CN" lang="en-US" smtClean="0" sz="1600">
                <a:latin charset="-122" panose="02010600040101010101" pitchFamily="2" typeface="华文细黑"/>
                <a:ea charset="-122" panose="02010600040101010101" pitchFamily="2" typeface="华文细黑"/>
              </a:rPr>
              <a:t>2014.06.20:WeChat and clever to make cooperative development made WeChat treasure</a:t>
            </a:r>
          </a:p>
        </p:txBody>
      </p:sp>
      <p:sp>
        <p:nvSpPr>
          <p:cNvPr id="39" name="矩形 38"/>
          <p:cNvSpPr/>
          <p:nvPr/>
        </p:nvSpPr>
        <p:spPr>
          <a:xfrm>
            <a:off x="2803048" y="5574364"/>
            <a:ext cx="8833978" cy="579120"/>
          </a:xfrm>
          <a:prstGeom prst="rect">
            <a:avLst/>
          </a:prstGeom>
        </p:spPr>
        <p:txBody>
          <a:bodyPr wrap="square">
            <a:spAutoFit/>
          </a:bodyPr>
          <a:lstStyle/>
          <a:p>
            <a:r>
              <a:rPr altLang="zh-CN" lang="en-US" smtClean="0" sz="1600">
                <a:latin charset="-122" panose="02010600040101010101" pitchFamily="2" typeface="华文细黑"/>
                <a:ea charset="-122" panose="02010600040101010101" pitchFamily="2" typeface="华文细黑"/>
              </a:rPr>
              <a:t>2015.02:Obtain ten million yuan of first round funding by GSR Ventures and Hongseong Capital</a:t>
            </a:r>
          </a:p>
        </p:txBody>
      </p:sp>
      <p:sp>
        <p:nvSpPr>
          <p:cNvPr id="41" name="矩形 40"/>
          <p:cNvSpPr/>
          <p:nvPr/>
        </p:nvSpPr>
        <p:spPr>
          <a:xfrm>
            <a:off x="2803048" y="6208912"/>
            <a:ext cx="8833978" cy="335280"/>
          </a:xfrm>
          <a:prstGeom prst="rect">
            <a:avLst/>
          </a:prstGeom>
        </p:spPr>
        <p:txBody>
          <a:bodyPr wrap="square">
            <a:spAutoFit/>
          </a:bodyPr>
          <a:lstStyle/>
          <a:p>
            <a:r>
              <a:rPr altLang="zh-CN" lang="en-US" smtClean="0" sz="1600">
                <a:latin charset="-122" panose="02010600040101010101" pitchFamily="2" typeface="华文细黑"/>
                <a:ea charset="-122" panose="02010600040101010101" pitchFamily="2" typeface="华文细黑"/>
              </a:rPr>
              <a:t>2015.04.20:As Nanchang government focus on introducing project, move to Nanchang</a:t>
            </a:r>
          </a:p>
        </p:txBody>
      </p:sp>
      <p:sp>
        <p:nvSpPr>
          <p:cNvPr id="2" name="左大括号 1"/>
          <p:cNvSpPr/>
          <p:nvPr/>
        </p:nvSpPr>
        <p:spPr>
          <a:xfrm>
            <a:off x="2584205" y="1288206"/>
            <a:ext cx="218843" cy="1252058"/>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左大括号 17"/>
          <p:cNvSpPr/>
          <p:nvPr/>
        </p:nvSpPr>
        <p:spPr>
          <a:xfrm>
            <a:off x="2584204" y="2772511"/>
            <a:ext cx="218844" cy="2138003"/>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左大括号 18"/>
          <p:cNvSpPr/>
          <p:nvPr/>
        </p:nvSpPr>
        <p:spPr>
          <a:xfrm>
            <a:off x="2584205" y="5071164"/>
            <a:ext cx="218843" cy="1252058"/>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Tree>
    <p:extLst>
      <p:ext uri="{BB962C8B-B14F-4D97-AF65-F5344CB8AC3E}">
        <p14:creationId val="1947308216"/>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p:cNvPicPr>
            <a:picLocks noChangeAspect="1"/>
          </p:cNvPicPr>
          <p:nvPr/>
        </p:nvPicPr>
        <p:blipFill>
          <a:blip r:embed="rId2">
            <a:extLst>
              <a:ext uri="{28A0092B-C50C-407E-A947-70E740481C1C}">
                <a14:useLocalDpi val="0"/>
              </a:ext>
            </a:extLst>
          </a:blip>
          <a:stretch>
            <a:fillRect/>
          </a:stretch>
        </p:blipFill>
        <p:spPr>
          <a:xfrm>
            <a:off x="7613741" y="4808457"/>
            <a:ext cx="1800000" cy="1200000"/>
          </a:xfrm>
          <a:prstGeom prst="rect">
            <a:avLst/>
          </a:prstGeom>
        </p:spPr>
      </p:pic>
      <p:pic>
        <p:nvPicPr>
          <p:cNvPr id="10" name="图片 9"/>
          <p:cNvPicPr>
            <a:picLocks noChangeAspect="1"/>
          </p:cNvPicPr>
          <p:nvPr/>
        </p:nvPicPr>
        <p:blipFill>
          <a:blip r:embed="rId3">
            <a:extLst>
              <a:ext uri="{28A0092B-C50C-407E-A947-70E740481C1C}">
                <a14:useLocalDpi val="0"/>
              </a:ext>
            </a:extLst>
          </a:blip>
          <a:stretch>
            <a:fillRect/>
          </a:stretch>
        </p:blipFill>
        <p:spPr>
          <a:xfrm>
            <a:off x="7613741" y="3399268"/>
            <a:ext cx="1800000" cy="1200000"/>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7613741" y="1990079"/>
            <a:ext cx="1800000" cy="1200000"/>
          </a:xfrm>
          <a:prstGeom prst="rect">
            <a:avLst/>
          </a:prstGeom>
        </p:spPr>
      </p:pic>
      <p:sp>
        <p:nvSpPr>
          <p:cNvPr id="12" name="矩形 11"/>
          <p:cNvSpPr/>
          <p:nvPr/>
        </p:nvSpPr>
        <p:spPr>
          <a:xfrm>
            <a:off x="699234" y="364233"/>
            <a:ext cx="3815080"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Big events reported</a:t>
            </a:r>
          </a:p>
        </p:txBody>
      </p:sp>
      <p:sp>
        <p:nvSpPr>
          <p:cNvPr id="5" name="矩形 4"/>
          <p:cNvSpPr/>
          <p:nvPr/>
        </p:nvSpPr>
        <p:spPr>
          <a:xfrm>
            <a:off x="699234" y="1144969"/>
            <a:ext cx="8789586" cy="457200"/>
          </a:xfrm>
          <a:prstGeom prst="rect">
            <a:avLst/>
          </a:prstGeom>
        </p:spPr>
        <p:txBody>
          <a:bodyPr wrap="square">
            <a:spAutoFit/>
          </a:bodyPr>
          <a:lstStyle/>
          <a:p>
            <a:r>
              <a:rPr altLang="zh-CN" lang="en-US" smtClean="0" sz="2400">
                <a:latin charset="-122" panose="02010600040101010101" pitchFamily="2" typeface="华文细黑"/>
                <a:ea charset="-122" panose="02010600040101010101" pitchFamily="2" typeface="华文细黑"/>
              </a:rPr>
              <a:t>Your nei rong nei rong nei rong nei rong nei rong nei rong</a:t>
            </a:r>
          </a:p>
        </p:txBody>
      </p:sp>
      <p:sp>
        <p:nvSpPr>
          <p:cNvPr id="11" name="矩形 10"/>
          <p:cNvSpPr/>
          <p:nvPr/>
        </p:nvSpPr>
        <p:spPr>
          <a:xfrm>
            <a:off x="828660" y="6018299"/>
            <a:ext cx="6722174" cy="365760"/>
          </a:xfrm>
          <a:prstGeom prst="rect">
            <a:avLst/>
          </a:prstGeom>
        </p:spPr>
        <p:txBody>
          <a:bodyPr wrap="none">
            <a:spAutoFit/>
          </a:bodyPr>
          <a:lstStyle/>
          <a:p>
            <a:pPr indent="-285750" marL="285750">
              <a:buFont charset="0" panose="020b0604020202020204" pitchFamily="34" typeface="Arial"/>
              <a:buChar char="•"/>
            </a:pPr>
            <a:r>
              <a:rPr altLang="zh-CN" lang="en-US">
                <a:latin charset="-122" panose="02010600040101010101" pitchFamily="2" typeface="华文细黑"/>
                <a:ea charset="-122" panose="02010600040101010101" pitchFamily="2" typeface="华文细黑"/>
              </a:rPr>
              <a:t>Your nei rong nei rong nei rong nei rong nei rong nei rong</a:t>
            </a:r>
          </a:p>
        </p:txBody>
      </p:sp>
      <p:sp>
        <p:nvSpPr>
          <p:cNvPr id="13" name="矩形 12"/>
          <p:cNvSpPr/>
          <p:nvPr/>
        </p:nvSpPr>
        <p:spPr>
          <a:xfrm>
            <a:off x="9439142" y="1990079"/>
            <a:ext cx="2168659" cy="1066800"/>
          </a:xfrm>
          <a:prstGeom prst="rect">
            <a:avLst/>
          </a:prstGeom>
        </p:spPr>
        <p:txBody>
          <a:bodyPr wrap="square">
            <a:spAutoFit/>
          </a:bodyPr>
          <a:lstStyle/>
          <a:p>
            <a:pPr indent="-285750" marL="285750">
              <a:buFont charset="0" panose="020b0604020202020204" pitchFamily="34" typeface="Arial"/>
              <a:buChar char="•"/>
            </a:pPr>
            <a:r>
              <a:rPr altLang="zh-CN" lang="en-US" smtClean="0" sz="1600">
                <a:solidFill>
                  <a:schemeClr val="bg1">
                    <a:lumMod val="50000"/>
                  </a:schemeClr>
                </a:solidFill>
                <a:latin charset="-122" panose="02010600040101010101" pitchFamily="2" typeface="华文细黑"/>
                <a:ea charset="-122" panose="02010600040101010101" pitchFamily="2" typeface="华文细黑"/>
              </a:rPr>
              <a:t>the kindergarten wen-ping Chen director in the speech</a:t>
            </a:r>
          </a:p>
        </p:txBody>
      </p:sp>
      <p:sp>
        <p:nvSpPr>
          <p:cNvPr id="15" name="矩形 14"/>
          <p:cNvSpPr/>
          <p:nvPr/>
        </p:nvSpPr>
        <p:spPr>
          <a:xfrm>
            <a:off x="9439142" y="3448739"/>
            <a:ext cx="2219677" cy="1310640"/>
          </a:xfrm>
          <a:prstGeom prst="rect">
            <a:avLst/>
          </a:prstGeom>
        </p:spPr>
        <p:txBody>
          <a:bodyPr wrap="square">
            <a:spAutoFit/>
          </a:bodyPr>
          <a:lstStyle/>
          <a:p>
            <a:pPr indent="-285750" marL="285750">
              <a:buFont charset="0" panose="020b0604020202020204" pitchFamily="34" typeface="Arial"/>
              <a:buChar char="•"/>
            </a:pPr>
            <a:r>
              <a:rPr altLang="zh-CN" lang="en-US" sz="1600">
                <a:solidFill>
                  <a:schemeClr val="bg1">
                    <a:lumMod val="50000"/>
                  </a:schemeClr>
                </a:solidFill>
                <a:latin charset="-122" panose="02010600040101010101" pitchFamily="2" typeface="华文细黑"/>
                <a:ea charset="-122" panose="02010600040101010101" pitchFamily="2" typeface="华文细黑"/>
              </a:rPr>
              <a:t>Well-known education experts Zheng Wei keynote speech</a:t>
            </a:r>
          </a:p>
        </p:txBody>
      </p:sp>
      <p:sp>
        <p:nvSpPr>
          <p:cNvPr id="17" name="矩形 16"/>
          <p:cNvSpPr/>
          <p:nvPr/>
        </p:nvSpPr>
        <p:spPr>
          <a:xfrm>
            <a:off x="9439142" y="4849144"/>
            <a:ext cx="1946445" cy="1188720"/>
          </a:xfrm>
          <a:prstGeom prst="rect">
            <a:avLst/>
          </a:prstGeom>
        </p:spPr>
        <p:txBody>
          <a:bodyPr wrap="square">
            <a:spAutoFit/>
          </a:bodyPr>
          <a:lstStyle/>
          <a:p>
            <a:pPr indent="-285750" marL="285750">
              <a:buFont charset="0" panose="020b0604020202020204" pitchFamily="34" typeface="Arial"/>
              <a:buChar char="•"/>
            </a:pPr>
            <a:r>
              <a:rPr altLang="zh-CN" lang="en-US" smtClean="0">
                <a:solidFill>
                  <a:schemeClr val="bg1">
                    <a:lumMod val="50000"/>
                  </a:schemeClr>
                </a:solidFill>
                <a:latin charset="-122" panose="02010600040101010101" pitchFamily="2" typeface="华文细黑"/>
                <a:ea charset="-122" panose="02010600040101010101" pitchFamily="2" typeface="华文细黑"/>
              </a:rPr>
              <a:t>The honored guests had a group photo taken</a:t>
            </a:r>
          </a:p>
        </p:txBody>
      </p:sp>
      <p:pic>
        <p:nvPicPr>
          <p:cNvPr id="16" name="图片 15"/>
          <p:cNvPicPr>
            <a:picLocks noChangeAspect="1"/>
          </p:cNvPicPr>
          <p:nvPr/>
        </p:nvPicPr>
        <p:blipFill>
          <a:blip r:embed="rId5">
            <a:extLst>
              <a:ext uri="{28A0092B-C50C-407E-A947-70E740481C1C}">
                <a14:useLocalDpi val="0"/>
              </a:ext>
            </a:extLst>
          </a:blip>
          <a:stretch>
            <a:fillRect/>
          </a:stretch>
        </p:blipFill>
        <p:spPr>
          <a:xfrm>
            <a:off x="841359" y="1992526"/>
            <a:ext cx="6023897" cy="4015931"/>
          </a:xfrm>
          <a:prstGeom prst="rect">
            <a:avLst/>
          </a:prstGeom>
        </p:spPr>
      </p:pic>
    </p:spTree>
    <p:extLst>
      <p:ext uri="{BB962C8B-B14F-4D97-AF65-F5344CB8AC3E}">
        <p14:creationId val="862286449"/>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699234" y="364233"/>
            <a:ext cx="5212080"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mtClean="0"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Extensive Media Coverage</a:t>
            </a:r>
          </a:p>
        </p:txBody>
      </p:sp>
      <p:pic>
        <p:nvPicPr>
          <p:cNvPr descr="C:\Users\weilijun\AppData\Roaming\Tencent\Users\2906134110\QQ\WinTemp\RichOle\3GHKWSK07%J@Y7S3FJ%ISQA.png" id="5" name="Picture 8"/>
          <p:cNvPicPr>
            <a:picLocks noChangeArrowheads="1" noChangeAspect="1"/>
          </p:cNvPicPr>
          <p:nvPr/>
        </p:nvPicPr>
        <p:blipFill>
          <a:blip r:embed="rId2">
            <a:extLst>
              <a:ext uri="{28A0092B-C50C-407E-A947-70E740481C1C}">
                <a14:useLocalDpi val="0"/>
              </a:ext>
            </a:extLst>
          </a:blip>
          <a:stretch>
            <a:fillRect/>
          </a:stretch>
        </p:blipFill>
        <p:spPr bwMode="auto">
          <a:xfrm>
            <a:off x="930263" y="5490281"/>
            <a:ext cx="1898051" cy="7675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太平洋亲子.jpg"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930263" y="4225152"/>
            <a:ext cx="1898051" cy="1100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onlylady.png" id="7" name="Picture 3"/>
          <p:cNvPicPr>
            <a:picLocks noChangeArrowheads="1" noChangeAspect="1"/>
          </p:cNvPicPr>
          <p:nvPr/>
        </p:nvPicPr>
        <p:blipFill>
          <a:blip r:embed="rId4">
            <a:extLst>
              <a:ext uri="{28A0092B-C50C-407E-A947-70E740481C1C}">
                <a14:useLocalDpi val="0"/>
              </a:ext>
            </a:extLst>
          </a:blip>
          <a:stretch>
            <a:fillRect/>
          </a:stretch>
        </p:blipFill>
        <p:spPr bwMode="auto">
          <a:xfrm>
            <a:off x="930263" y="3567733"/>
            <a:ext cx="1898051" cy="6539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中国早叫我-1.jpg" id="8" name="图片 10"/>
          <p:cNvPicPr>
            <a:picLocks noChangeAspect="1"/>
          </p:cNvPicPr>
          <p:nvPr/>
        </p:nvPicPr>
        <p:blipFill>
          <a:blip r:embed="rId5">
            <a:extLst>
              <a:ext uri="{28A0092B-C50C-407E-A947-70E740481C1C}">
                <a14:useLocalDpi val="0"/>
              </a:ext>
            </a:extLst>
          </a:blip>
          <a:stretch>
            <a:fillRect/>
          </a:stretch>
        </p:blipFill>
        <p:spPr bwMode="auto">
          <a:xfrm>
            <a:off x="930263" y="1425574"/>
            <a:ext cx="1898051" cy="9111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logo.gif" id="9" name="图片 12"/>
          <p:cNvPicPr>
            <a:picLocks noChangeAspect="1"/>
          </p:cNvPicPr>
          <p:nvPr/>
        </p:nvPicPr>
        <p:blipFill>
          <a:blip r:embed="rId6">
            <a:extLst>
              <a:ext uri="{28A0092B-C50C-407E-A947-70E740481C1C}">
                <a14:useLocalDpi val="0"/>
              </a:ext>
            </a:extLst>
          </a:blip>
          <a:stretch>
            <a:fillRect/>
          </a:stretch>
        </p:blipFill>
        <p:spPr bwMode="auto">
          <a:xfrm>
            <a:off x="930263" y="2645667"/>
            <a:ext cx="1898051" cy="679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 name="矩形 11"/>
          <p:cNvSpPr/>
          <p:nvPr/>
        </p:nvSpPr>
        <p:spPr>
          <a:xfrm>
            <a:off x="3060700" y="1751942"/>
            <a:ext cx="8382000" cy="731520"/>
          </a:xfrm>
          <a:prstGeom prst="rect">
            <a:avLst/>
          </a:prstGeom>
        </p:spPr>
        <p:txBody>
          <a:bodyPr wrap="square">
            <a:spAutoFit/>
          </a:bodyPr>
          <a:lstStyle/>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Authority under the state council, the kindergarten kindergarten classes with smart to make education technology co., LTD. Cooperation will open a new model of children's early education.</a:t>
            </a:r>
          </a:p>
        </p:txBody>
      </p:sp>
      <p:sp>
        <p:nvSpPr>
          <p:cNvPr id="14" name="矩形 13"/>
          <p:cNvSpPr/>
          <p:nvPr/>
        </p:nvSpPr>
        <p:spPr>
          <a:xfrm>
            <a:off x="3060700" y="2539486"/>
            <a:ext cx="8382000" cy="731520"/>
          </a:xfrm>
          <a:prstGeom prst="rect">
            <a:avLst/>
          </a:prstGeom>
        </p:spPr>
        <p:txBody>
          <a:bodyPr wrap="square">
            <a:spAutoFit/>
          </a:bodyPr>
          <a:lstStyle/>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Smart funny parent-child type with education since the date of birth and cause the attention of the education industry experts, scholars, and successfully use teaching AIDS to be designated as state department kindergarten classes.</a:t>
            </a:r>
          </a:p>
        </p:txBody>
      </p:sp>
      <p:sp>
        <p:nvSpPr>
          <p:cNvPr id="16" name="矩形 15"/>
          <p:cNvSpPr/>
          <p:nvPr/>
        </p:nvSpPr>
        <p:spPr>
          <a:xfrm>
            <a:off x="3060700" y="3567733"/>
            <a:ext cx="8382000" cy="518160"/>
          </a:xfrm>
          <a:prstGeom prst="rect">
            <a:avLst/>
          </a:prstGeom>
        </p:spPr>
        <p:txBody>
          <a:bodyPr wrap="square">
            <a:spAutoFit/>
          </a:bodyPr>
          <a:lstStyle/>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We don't need children to adapt to the playmate, but for a playmate to adapt to children, this is wise to make the concept of early education products.</a:t>
            </a:r>
          </a:p>
        </p:txBody>
      </p:sp>
      <p:sp>
        <p:nvSpPr>
          <p:cNvPr id="18" name="矩形 17"/>
          <p:cNvSpPr/>
          <p:nvPr/>
        </p:nvSpPr>
        <p:spPr>
          <a:xfrm>
            <a:off x="3060700" y="4501061"/>
            <a:ext cx="8382000" cy="731520"/>
          </a:xfrm>
          <a:prstGeom prst="rect">
            <a:avLst/>
          </a:prstGeom>
        </p:spPr>
        <p:txBody>
          <a:bodyPr wrap="square">
            <a:spAutoFit/>
          </a:bodyPr>
          <a:lstStyle/>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Happy smart funny advocated earlier education electronic product the best usage of the parents accompany children play together, create belong to the parents and children's unique experience!</a:t>
            </a:r>
          </a:p>
        </p:txBody>
      </p:sp>
      <p:sp>
        <p:nvSpPr>
          <p:cNvPr id="20" name="矩形 19"/>
          <p:cNvSpPr/>
          <p:nvPr/>
        </p:nvSpPr>
        <p:spPr>
          <a:xfrm>
            <a:off x="3113088" y="5581690"/>
            <a:ext cx="8329612" cy="518160"/>
          </a:xfrm>
          <a:prstGeom prst="rect">
            <a:avLst/>
          </a:prstGeom>
        </p:spPr>
        <p:txBody>
          <a:bodyPr wrap="square">
            <a:spAutoFit/>
          </a:bodyPr>
          <a:lstStyle/>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Subversion and innovation have smart to make jinsha river and hongseong capital tens of millions of yuan to A round of funding</a:t>
            </a:r>
          </a:p>
        </p:txBody>
      </p:sp>
    </p:spTree>
    <p:extLst>
      <p:ext uri="{BB962C8B-B14F-4D97-AF65-F5344CB8AC3E}">
        <p14:creationId val="3043383946"/>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矩形 86"/>
          <p:cNvSpPr/>
          <p:nvPr/>
        </p:nvSpPr>
        <p:spPr>
          <a:xfrm>
            <a:off x="2582390" y="3569416"/>
            <a:ext cx="8071272" cy="3749040"/>
          </a:xfrm>
          <a:prstGeom prst="rect">
            <a:avLst/>
          </a:prstGeom>
        </p:spPr>
        <p:txBody>
          <a:bodyPr wrap="square">
            <a:spAutoFit/>
          </a:bodyPr>
          <a:lstStyle/>
          <a:p>
            <a:pPr algn="r"/>
            <a:r>
              <a:rPr altLang="zh-CN" b="1" i="1" lang="en-US" sz="6000">
                <a:solidFill>
                  <a:srgbClr val="FF6666"/>
                </a:solidFill>
                <a:latin charset="-122" panose="02010600040101010101" pitchFamily="2" typeface="华文细黑"/>
                <a:ea charset="-122" panose="02010600040101010101" pitchFamily="2" typeface="华文细黑"/>
                <a:cs charset="0" panose="02020603050405020304" pitchFamily="18" typeface="Times New Roman"/>
              </a:rPr>
              <a:t>Sincerely </a:t>
            </a:r>
          </a:p>
          <a:p>
            <a:pPr algn="r"/>
            <a:r>
              <a:rPr altLang="zh-CN" b="1" i="1" lang="en-US" sz="6000">
                <a:solidFill>
                  <a:srgbClr val="FF6666"/>
                </a:solidFill>
                <a:latin charset="-122" panose="02010600040101010101" pitchFamily="2" typeface="华文细黑"/>
                <a:ea charset="-122" panose="02010600040101010101" pitchFamily="2" typeface="华文细黑"/>
                <a:cs charset="0" panose="02020603050405020304" pitchFamily="18" typeface="Times New Roman"/>
              </a:rPr>
              <a:t>look forward to cooperating with you!</a:t>
            </a:r>
          </a:p>
        </p:txBody>
      </p:sp>
      <p:sp>
        <p:nvSpPr>
          <p:cNvPr id="86" name="矩形 85"/>
          <p:cNvSpPr/>
          <p:nvPr/>
        </p:nvSpPr>
        <p:spPr>
          <a:xfrm>
            <a:off x="254000" y="190500"/>
            <a:ext cx="11696700" cy="64643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4327401" y="2163469"/>
            <a:ext cx="2160000" cy="2160000"/>
          </a:xfrm>
          <a:prstGeom prst="rect">
            <a:avLst/>
          </a:prstGeom>
          <a:ln>
            <a:solidFill>
              <a:schemeClr val="bg2"/>
            </a:solidFill>
          </a:ln>
        </p:spPr>
      </p:pic>
      <p:pic>
        <p:nvPicPr>
          <p:cNvPr id="3" name="图片 2"/>
          <p:cNvPicPr>
            <a:picLocks noChangeAspect="1"/>
          </p:cNvPicPr>
          <p:nvPr/>
        </p:nvPicPr>
        <p:blipFill>
          <a:blip r:embed="rId3">
            <a:extLst>
              <a:ext uri="{28A0092B-C50C-407E-A947-70E740481C1C}">
                <a14:useLocalDpi val="0"/>
              </a:ext>
            </a:extLst>
          </a:blip>
          <a:stretch>
            <a:fillRect/>
          </a:stretch>
        </p:blipFill>
        <p:spPr>
          <a:xfrm>
            <a:off x="1895022" y="2163469"/>
            <a:ext cx="2160000" cy="2160000"/>
          </a:xfrm>
          <a:prstGeom prst="rect">
            <a:avLst/>
          </a:prstGeom>
        </p:spPr>
      </p:pic>
      <p:sp>
        <p:nvSpPr>
          <p:cNvPr id="7" name="文本框 6"/>
          <p:cNvSpPr txBox="1"/>
          <p:nvPr/>
        </p:nvSpPr>
        <p:spPr>
          <a:xfrm>
            <a:off x="1881410" y="4595687"/>
            <a:ext cx="1213167" cy="365760"/>
          </a:xfrm>
          <a:prstGeom prst="rect">
            <a:avLst/>
          </a:prstGeom>
          <a:noFill/>
        </p:spPr>
        <p:txBody>
          <a:bodyPr rtlCol="0" wrap="none">
            <a:spAutoFit/>
          </a:bodyPr>
          <a:lstStyle/>
          <a:p>
            <a:r>
              <a:rPr altLang="zh-CN" lang="en-US" smtClean="0"/>
              <a:t>1方园出品</a:t>
            </a:r>
          </a:p>
        </p:txBody>
      </p:sp>
    </p:spTree>
    <p:extLst>
      <p:ext uri="{BB962C8B-B14F-4D97-AF65-F5344CB8AC3E}">
        <p14:creationId val="715291369"/>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p:nvPicPr>
        <p:blipFill>
          <a:blip r:embed="rId2">
            <a:extLst>
              <a:ext uri="{28A0092B-C50C-407E-A947-70E740481C1C}">
                <a14:useLocalDpi val="0"/>
              </a:ext>
            </a:extLst>
          </a:blip>
          <a:stretch>
            <a:fillRect/>
          </a:stretch>
        </p:blipFill>
        <p:spPr>
          <a:xfrm>
            <a:off x="8286255" y="4487227"/>
            <a:ext cx="2160000" cy="1440000"/>
          </a:xfrm>
          <a:prstGeom prst="rect">
            <a:avLst/>
          </a:prstGeom>
        </p:spPr>
      </p:pic>
      <p:pic>
        <p:nvPicPr>
          <p:cNvPr id="4" name="图片 3"/>
          <p:cNvPicPr>
            <a:picLocks noChangeAspect="1"/>
          </p:cNvPicPr>
          <p:nvPr/>
        </p:nvPicPr>
        <p:blipFill>
          <a:blip r:embed="rId3">
            <a:extLst>
              <a:ext uri="{28A0092B-C50C-407E-A947-70E740481C1C}">
                <a14:useLocalDpi val="0"/>
              </a:ext>
            </a:extLst>
          </a:blip>
          <a:stretch>
            <a:fillRect/>
          </a:stretch>
        </p:blipFill>
        <p:spPr>
          <a:xfrm>
            <a:off x="5016000" y="4482464"/>
            <a:ext cx="2160000" cy="1440000"/>
          </a:xfrm>
          <a:prstGeom prst="rect">
            <a:avLst/>
          </a:prstGeom>
        </p:spPr>
      </p:pic>
      <p:pic>
        <p:nvPicPr>
          <p:cNvPr id="2" name="图片 1"/>
          <p:cNvPicPr>
            <a:picLocks noChangeAspect="1"/>
          </p:cNvPicPr>
          <p:nvPr/>
        </p:nvPicPr>
        <p:blipFill>
          <a:blip r:embed="rId4">
            <a:extLst>
              <a:ext uri="{28A0092B-C50C-407E-A947-70E740481C1C}">
                <a14:useLocalDpi val="0"/>
              </a:ext>
            </a:extLst>
          </a:blip>
          <a:stretch>
            <a:fillRect/>
          </a:stretch>
        </p:blipFill>
        <p:spPr>
          <a:xfrm>
            <a:off x="1745745" y="4482464"/>
            <a:ext cx="2160000" cy="1440000"/>
          </a:xfrm>
          <a:prstGeom prst="rect">
            <a:avLst/>
          </a:prstGeom>
        </p:spPr>
      </p:pic>
      <p:sp>
        <p:nvSpPr>
          <p:cNvPr id="3" name="矩形 2"/>
          <p:cNvSpPr/>
          <p:nvPr/>
        </p:nvSpPr>
        <p:spPr>
          <a:xfrm>
            <a:off x="699234" y="364233"/>
            <a:ext cx="4221604"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mtClean="0"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Your Company Name</a:t>
            </a:r>
          </a:p>
        </p:txBody>
      </p:sp>
      <p:sp>
        <p:nvSpPr>
          <p:cNvPr id="5" name="矩形 4"/>
          <p:cNvSpPr/>
          <p:nvPr/>
        </p:nvSpPr>
        <p:spPr>
          <a:xfrm>
            <a:off x="673834" y="1454087"/>
            <a:ext cx="10768866" cy="5943602"/>
          </a:xfrm>
          <a:prstGeom prst="rect">
            <a:avLst/>
          </a:prstGeom>
        </p:spPr>
        <p:txBody>
          <a:bodyPr wrap="square">
            <a:spAutoFit/>
          </a:bodyPr>
          <a:lstStyle/>
          <a:p>
            <a:r>
              <a:rPr altLang="zh-CN" b="1" i="1" lang="en-US" smtClean="0" sz="2400">
                <a:latin charset="-122" panose="02010600040101010101" pitchFamily="2" typeface="华文细黑"/>
                <a:ea charset="-122" panose="02010600040101010101" pitchFamily="2" typeface="华文细黑"/>
              </a:rPr>
              <a:t>Company introduction</a:t>
            </a:r>
          </a:p>
          <a:p>
            <a:r>
              <a:rPr altLang="zh-CN" b="1" i="1" lang="en-US" smtClean="0" sz="2400">
                <a:latin charset="-122" panose="02010600040101010101" pitchFamily="2" typeface="华文细黑"/>
                <a:ea charset="-122" panose="02010600040101010101" pitchFamily="2" typeface="华文细黑"/>
              </a:rPr>
              <a:t>It’s the parent company of NanChang Smart BB Co.,Ltd. founded in 2009, after five years of the time the development, the world's first "children accompanied robot" type and complete teaching system and teaching materials of a complete set of kindergarten, create multiple "industry first", was elected to the authority of the state council special kindergarten.</a:t>
            </a:r>
          </a:p>
          <a:p>
            <a:r>
              <a:rPr altLang="zh-CN" b="1" i="1" lang="en-US" smtClean="0" sz="2400">
                <a:latin charset="-122" panose="02010600040101010101" pitchFamily="2" typeface="华文细黑"/>
                <a:ea charset="-122" panose="02010600040101010101" pitchFamily="2" typeface="华文细黑"/>
              </a:rPr>
              <a:t>It’s registered capital of 108 million yuan, as the nanchang city in Jiangxi province high-tech development zone key introduction project, it will be in the heart of the construction of college students and guest (6 universities including Wright state university cooperation with the United States), and the Internet cloud platform construction of nanchang as the headquarters operation center (in collaboration with netease and tencent), and is committed to be based on China, facing the world's leading children's early education brand, close affection of the world's largest Internet service provider.</a:t>
            </a:r>
          </a:p>
        </p:txBody>
      </p:sp>
      <p:sp>
        <p:nvSpPr>
          <p:cNvPr id="6" name="文本框 5"/>
          <p:cNvSpPr>
            <a:spLocks noChangeArrowheads="1"/>
          </p:cNvSpPr>
          <p:nvPr/>
        </p:nvSpPr>
        <p:spPr bwMode="auto">
          <a:xfrm>
            <a:off x="8601077" y="6053177"/>
            <a:ext cx="153036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sz="2400">
                <a:solidFill>
                  <a:schemeClr val="tx1"/>
                </a:solidFill>
                <a:latin charset="0" panose="020b0604020202020204" pitchFamily="34" typeface="Arial"/>
                <a:ea charset="-122" panose="02010600030101010101" pitchFamily="2" typeface="宋体"/>
              </a:defRPr>
            </a:lvl1pPr>
            <a:lvl2pPr indent="-285750" marL="742950">
              <a:defRPr kumimoji="1" sz="2400">
                <a:solidFill>
                  <a:schemeClr val="tx1"/>
                </a:solidFill>
                <a:latin charset="0" panose="020b0604020202020204" pitchFamily="34" typeface="Arial"/>
                <a:ea charset="-122" panose="02010600030101010101" pitchFamily="2" typeface="宋体"/>
              </a:defRPr>
            </a:lvl2pPr>
            <a:lvl3pPr indent="-228600" marL="1143000">
              <a:defRPr kumimoji="1" sz="2400">
                <a:solidFill>
                  <a:schemeClr val="tx1"/>
                </a:solidFill>
                <a:latin charset="0" panose="020b0604020202020204" pitchFamily="34" typeface="Arial"/>
                <a:ea charset="-122" panose="02010600030101010101" pitchFamily="2" typeface="宋体"/>
              </a:defRPr>
            </a:lvl3pPr>
            <a:lvl4pPr indent="-228600" marL="1600200">
              <a:defRPr kumimoji="1" sz="2400">
                <a:solidFill>
                  <a:schemeClr val="tx1"/>
                </a:solidFill>
                <a:latin charset="0" panose="020b0604020202020204" pitchFamily="34" typeface="Arial"/>
                <a:ea charset="-122" panose="02010600030101010101" pitchFamily="2" typeface="宋体"/>
              </a:defRPr>
            </a:lvl4pPr>
            <a:lvl5pPr indent="-228600" marL="2057400">
              <a:defRPr kumimoji="1" sz="2400">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9pPr>
          </a:lstStyle>
          <a:p>
            <a:pPr algn="ctr"/>
            <a:r>
              <a:rPr altLang="zh-CN" b="1" kumimoji="0" lang="en-US" smtClean="0" sz="1600">
                <a:solidFill>
                  <a:srgbClr val="FF6666"/>
                </a:solidFill>
                <a:latin charset="-122" panose="02010600040101010101" pitchFamily="2" typeface="华文细黑"/>
                <a:ea charset="-122" panose="02010600040101010101" pitchFamily="2" typeface="华文细黑"/>
                <a:sym charset="-122" panose="020b0503020204020204" pitchFamily="34" typeface="微软雅黑"/>
              </a:rPr>
              <a:t>Product three</a:t>
            </a:r>
          </a:p>
        </p:txBody>
      </p:sp>
      <p:sp>
        <p:nvSpPr>
          <p:cNvPr id="7" name="文本框 5"/>
          <p:cNvSpPr>
            <a:spLocks noChangeArrowheads="1"/>
          </p:cNvSpPr>
          <p:nvPr/>
        </p:nvSpPr>
        <p:spPr bwMode="auto">
          <a:xfrm>
            <a:off x="2124835" y="6053177"/>
            <a:ext cx="140182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sz="2400">
                <a:solidFill>
                  <a:schemeClr val="tx1"/>
                </a:solidFill>
                <a:latin charset="0" panose="020b0604020202020204" pitchFamily="34" typeface="Arial"/>
                <a:ea charset="-122" panose="02010600030101010101" pitchFamily="2" typeface="宋体"/>
              </a:defRPr>
            </a:lvl1pPr>
            <a:lvl2pPr indent="-285750" marL="742950">
              <a:defRPr kumimoji="1" sz="2400">
                <a:solidFill>
                  <a:schemeClr val="tx1"/>
                </a:solidFill>
                <a:latin charset="0" panose="020b0604020202020204" pitchFamily="34" typeface="Arial"/>
                <a:ea charset="-122" panose="02010600030101010101" pitchFamily="2" typeface="宋体"/>
              </a:defRPr>
            </a:lvl2pPr>
            <a:lvl3pPr indent="-228600" marL="1143000">
              <a:defRPr kumimoji="1" sz="2400">
                <a:solidFill>
                  <a:schemeClr val="tx1"/>
                </a:solidFill>
                <a:latin charset="0" panose="020b0604020202020204" pitchFamily="34" typeface="Arial"/>
                <a:ea charset="-122" panose="02010600030101010101" pitchFamily="2" typeface="宋体"/>
              </a:defRPr>
            </a:lvl3pPr>
            <a:lvl4pPr indent="-228600" marL="1600200">
              <a:defRPr kumimoji="1" sz="2400">
                <a:solidFill>
                  <a:schemeClr val="tx1"/>
                </a:solidFill>
                <a:latin charset="0" panose="020b0604020202020204" pitchFamily="34" typeface="Arial"/>
                <a:ea charset="-122" panose="02010600030101010101" pitchFamily="2" typeface="宋体"/>
              </a:defRPr>
            </a:lvl4pPr>
            <a:lvl5pPr indent="-228600" marL="2057400">
              <a:defRPr kumimoji="1" sz="2400">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9pPr>
          </a:lstStyle>
          <a:p>
            <a:pPr algn="ctr"/>
            <a:r>
              <a:rPr altLang="zh-CN" b="1" kumimoji="0" lang="en-US" smtClean="0" sz="1600">
                <a:solidFill>
                  <a:srgbClr val="FF6666"/>
                </a:solidFill>
                <a:latin charset="-122" panose="02010600040101010101" pitchFamily="2" typeface="华文细黑"/>
                <a:ea charset="-122" panose="02010600040101010101" pitchFamily="2" typeface="华文细黑"/>
                <a:sym charset="-122" panose="020b0503020204020204" pitchFamily="34" typeface="微软雅黑"/>
              </a:rPr>
              <a:t>Product one</a:t>
            </a:r>
          </a:p>
        </p:txBody>
      </p:sp>
      <p:sp>
        <p:nvSpPr>
          <p:cNvPr id="10" name="文本框 5"/>
          <p:cNvSpPr>
            <a:spLocks noChangeArrowheads="1"/>
          </p:cNvSpPr>
          <p:nvPr/>
        </p:nvSpPr>
        <p:spPr bwMode="auto">
          <a:xfrm>
            <a:off x="5416526" y="6059527"/>
            <a:ext cx="138280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sz="2400">
                <a:solidFill>
                  <a:schemeClr val="tx1"/>
                </a:solidFill>
                <a:latin charset="0" panose="020b0604020202020204" pitchFamily="34" typeface="Arial"/>
                <a:ea charset="-122" panose="02010600030101010101" pitchFamily="2" typeface="宋体"/>
              </a:defRPr>
            </a:lvl1pPr>
            <a:lvl2pPr indent="-285750" marL="742950">
              <a:defRPr kumimoji="1" sz="2400">
                <a:solidFill>
                  <a:schemeClr val="tx1"/>
                </a:solidFill>
                <a:latin charset="0" panose="020b0604020202020204" pitchFamily="34" typeface="Arial"/>
                <a:ea charset="-122" panose="02010600030101010101" pitchFamily="2" typeface="宋体"/>
              </a:defRPr>
            </a:lvl2pPr>
            <a:lvl3pPr indent="-228600" marL="1143000">
              <a:defRPr kumimoji="1" sz="2400">
                <a:solidFill>
                  <a:schemeClr val="tx1"/>
                </a:solidFill>
                <a:latin charset="0" panose="020b0604020202020204" pitchFamily="34" typeface="Arial"/>
                <a:ea charset="-122" panose="02010600030101010101" pitchFamily="2" typeface="宋体"/>
              </a:defRPr>
            </a:lvl3pPr>
            <a:lvl4pPr indent="-228600" marL="1600200">
              <a:defRPr kumimoji="1" sz="2400">
                <a:solidFill>
                  <a:schemeClr val="tx1"/>
                </a:solidFill>
                <a:latin charset="0" panose="020b0604020202020204" pitchFamily="34" typeface="Arial"/>
                <a:ea charset="-122" panose="02010600030101010101" pitchFamily="2" typeface="宋体"/>
              </a:defRPr>
            </a:lvl4pPr>
            <a:lvl5pPr indent="-228600" marL="2057400">
              <a:defRPr kumimoji="1" sz="2400">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9pPr>
          </a:lstStyle>
          <a:p>
            <a:pPr algn="ctr"/>
            <a:r>
              <a:rPr altLang="zh-CN" b="1" kumimoji="0" lang="en-US" smtClean="0" sz="1600">
                <a:solidFill>
                  <a:srgbClr val="FF6666"/>
                </a:solidFill>
                <a:latin charset="-122" panose="02010600040101010101" pitchFamily="2" typeface="华文细黑"/>
                <a:ea charset="-122" panose="02010600040101010101" pitchFamily="2" typeface="华文细黑"/>
                <a:sym charset="-122" panose="020b0503020204020204" pitchFamily="34" typeface="微软雅黑"/>
              </a:rPr>
              <a:t>Product two</a:t>
            </a:r>
          </a:p>
        </p:txBody>
      </p:sp>
    </p:spTree>
    <p:extLst>
      <p:ext uri="{BB962C8B-B14F-4D97-AF65-F5344CB8AC3E}">
        <p14:creationId val="953671957"/>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99234" y="364233"/>
            <a:ext cx="6291754"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Company Founder —— Mr. XX</a:t>
            </a:r>
          </a:p>
        </p:txBody>
      </p:sp>
      <p:sp>
        <p:nvSpPr>
          <p:cNvPr id="6" name="Rectangle 4"/>
          <p:cNvSpPr>
            <a:spLocks noChangeArrowheads="1"/>
          </p:cNvSpPr>
          <p:nvPr/>
        </p:nvSpPr>
        <p:spPr bwMode="auto">
          <a:xfrm>
            <a:off x="1277189" y="4439476"/>
            <a:ext cx="297034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en-GB" sz="1800">
                <a:latin charset="-122" panose="02010600040101010101" pitchFamily="2" typeface="华文细黑"/>
                <a:ea charset="-122" panose="02010600040101010101" pitchFamily="2" typeface="华文细黑"/>
              </a:rPr>
              <a:t>Board Chairman ：Mr. XX</a:t>
            </a:r>
          </a:p>
        </p:txBody>
      </p:sp>
      <p:sp>
        <p:nvSpPr>
          <p:cNvPr id="8" name="矩形 7"/>
          <p:cNvSpPr/>
          <p:nvPr/>
        </p:nvSpPr>
        <p:spPr>
          <a:xfrm>
            <a:off x="5321031" y="2360156"/>
            <a:ext cx="6221186" cy="1798320"/>
          </a:xfrm>
          <a:prstGeom prst="rect">
            <a:avLst/>
          </a:prstGeom>
        </p:spPr>
        <p:txBody>
          <a:bodyPr wrap="square">
            <a:spAutoFit/>
          </a:bodyPr>
          <a:lstStyle/>
          <a:p>
            <a:pPr indent="-285750" marL="285750">
              <a:buFont charset="2" panose="05000000000000000000" pitchFamily="2" typeface="Wingdings"/>
              <a:buChar char="u"/>
            </a:pPr>
            <a:r>
              <a:rPr altLang="zh-CN" lang="en-US" smtClean="0" sz="1600">
                <a:solidFill>
                  <a:schemeClr val="tx1">
                    <a:lumMod val="95000"/>
                    <a:lumOff val="5000"/>
                  </a:schemeClr>
                </a:solidFill>
                <a:latin charset="-122" panose="02010600040101010101" pitchFamily="2" typeface="华文细黑"/>
                <a:ea charset="-122" panose="02010600040101010101" pitchFamily="2" typeface="华文细黑"/>
              </a:rPr>
              <a:t>Ta Niu bi de jing li 1…………………………………………………</a:t>
            </a:r>
          </a:p>
          <a:p>
            <a:pPr indent="-285750" marL="285750">
              <a:buFont charset="2" panose="05000000000000000000" pitchFamily="2" typeface="Wingdings"/>
              <a:buChar char="u"/>
            </a:pPr>
            <a:r>
              <a:rPr altLang="zh-CN" lang="en-US" smtClean="0" sz="1600">
                <a:solidFill>
                  <a:schemeClr val="tx1">
                    <a:lumMod val="95000"/>
                    <a:lumOff val="5000"/>
                  </a:schemeClr>
                </a:solidFill>
                <a:latin charset="-122" panose="02010600040101010101" pitchFamily="2" typeface="华文细黑"/>
                <a:ea charset="-122" panose="02010600040101010101" pitchFamily="2" typeface="华文细黑"/>
              </a:rPr>
              <a:t>Ta Niu bi de jing li 2…………………………………………………</a:t>
            </a:r>
          </a:p>
          <a:p>
            <a:pPr indent="-285750" marL="285750">
              <a:buFont charset="2" panose="05000000000000000000" pitchFamily="2" typeface="Wingdings"/>
              <a:buChar char="u"/>
            </a:pPr>
            <a:r>
              <a:rPr altLang="zh-CN" lang="en-US" smtClean="0" sz="1600">
                <a:solidFill>
                  <a:schemeClr val="tx1">
                    <a:lumMod val="95000"/>
                    <a:lumOff val="5000"/>
                  </a:schemeClr>
                </a:solidFill>
                <a:latin charset="-122" panose="02010600040101010101" pitchFamily="2" typeface="华文细黑"/>
                <a:ea charset="-122" panose="02010600040101010101" pitchFamily="2" typeface="华文细黑"/>
              </a:rPr>
              <a:t>Ta Niu bi de jing li 3…………………………………………………</a:t>
            </a:r>
          </a:p>
          <a:p>
            <a:pPr indent="-285750" marL="285750">
              <a:buFont charset="2" panose="05000000000000000000" pitchFamily="2" typeface="Wingdings"/>
              <a:buChar char="u"/>
            </a:pPr>
            <a:endParaRPr altLang="zh-CN" lang="en-US" smtClean="0" sz="1600">
              <a:solidFill>
                <a:schemeClr val="tx1">
                  <a:lumMod val="95000"/>
                  <a:lumOff val="5000"/>
                </a:schemeClr>
              </a:solidFill>
              <a:latin charset="-122" panose="02010600040101010101" pitchFamily="2" typeface="华文细黑"/>
              <a:ea charset="-122" panose="02010600040101010101" pitchFamily="2" typeface="华文细黑"/>
            </a:endParaRPr>
          </a:p>
          <a:p>
            <a:pPr indent="-285750" marL="285750">
              <a:buFont charset="2" panose="05000000000000000000" pitchFamily="2" typeface="Wingdings"/>
              <a:buChar char="u"/>
            </a:pPr>
            <a:r>
              <a:rPr altLang="zh-CN" lang="en-US" smtClean="0" sz="1600">
                <a:solidFill>
                  <a:schemeClr val="tx1">
                    <a:lumMod val="95000"/>
                    <a:lumOff val="5000"/>
                  </a:schemeClr>
                </a:solidFill>
                <a:latin charset="-122" panose="02010600040101010101" pitchFamily="2" typeface="华文细黑"/>
                <a:ea charset="-122" panose="02010600040101010101" pitchFamily="2" typeface="华文细黑"/>
              </a:rPr>
              <a:t>Ta Niu bi de jing li 4…………………………………………………</a:t>
            </a:r>
          </a:p>
          <a:p>
            <a:pPr indent="-285750" marL="285750">
              <a:buFont charset="2" panose="05000000000000000000" pitchFamily="2" typeface="Wingdings"/>
              <a:buChar char="u"/>
            </a:pPr>
            <a:r>
              <a:rPr altLang="zh-CN" lang="en-US" smtClean="0" sz="1600">
                <a:solidFill>
                  <a:schemeClr val="tx1">
                    <a:lumMod val="95000"/>
                    <a:lumOff val="5000"/>
                  </a:schemeClr>
                </a:solidFill>
                <a:latin charset="-122" panose="02010600040101010101" pitchFamily="2" typeface="华文细黑"/>
                <a:ea charset="-122" panose="02010600040101010101" pitchFamily="2" typeface="华文细黑"/>
              </a:rPr>
              <a:t>Ta Niu bi de jing li 5…………………………………………………</a:t>
            </a:r>
          </a:p>
          <a:p>
            <a:pPr indent="-285750" marL="285750">
              <a:buFont charset="2" panose="05000000000000000000" pitchFamily="2" typeface="Wingdings"/>
              <a:buChar char="u"/>
            </a:pPr>
            <a:r>
              <a:rPr altLang="zh-CN" lang="en-US" smtClean="0" sz="1600">
                <a:solidFill>
                  <a:schemeClr val="tx1">
                    <a:lumMod val="95000"/>
                    <a:lumOff val="5000"/>
                  </a:schemeClr>
                </a:solidFill>
                <a:latin charset="-122" panose="02010600040101010101" pitchFamily="2" typeface="华文细黑"/>
                <a:ea charset="-122" panose="02010600040101010101" pitchFamily="2" typeface="华文细黑"/>
              </a:rPr>
              <a:t>Ta Niu bi de jing li 6…………………………………………………</a:t>
            </a:r>
          </a:p>
        </p:txBody>
      </p:sp>
      <p:sp>
        <p:nvSpPr>
          <p:cNvPr id="10" name="矩形 9"/>
          <p:cNvSpPr/>
          <p:nvPr/>
        </p:nvSpPr>
        <p:spPr>
          <a:xfrm>
            <a:off x="9771438" y="1855103"/>
            <a:ext cx="1965254" cy="457200"/>
          </a:xfrm>
          <a:prstGeom prst="rect">
            <a:avLst/>
          </a:prstGeom>
        </p:spPr>
        <p:txBody>
          <a:bodyPr wrap="none">
            <a:spAutoFit/>
          </a:bodyPr>
          <a:lstStyle/>
          <a:p>
            <a:r>
              <a:rPr altLang="zh-CN" b="1" i="1" lang="en-US" smtClean="0" sz="2400">
                <a:solidFill>
                  <a:srgbClr val="FF6666"/>
                </a:solidFill>
                <a:latin charset="-122" panose="02010600040101010101" pitchFamily="2" typeface="华文细黑"/>
                <a:ea charset="-122" panose="02010600040101010101" pitchFamily="2" typeface="华文细黑"/>
              </a:rPr>
              <a:t>Current Post</a:t>
            </a:r>
          </a:p>
        </p:txBody>
      </p:sp>
      <p:sp>
        <p:nvSpPr>
          <p:cNvPr id="12" name="矩形 11"/>
          <p:cNvSpPr/>
          <p:nvPr/>
        </p:nvSpPr>
        <p:spPr>
          <a:xfrm>
            <a:off x="857205" y="5141176"/>
            <a:ext cx="10756452" cy="731520"/>
          </a:xfrm>
          <a:prstGeom prst="rect">
            <a:avLst/>
          </a:prstGeom>
        </p:spPr>
        <p:txBody>
          <a:bodyPr wrap="square">
            <a:spAutoFit/>
          </a:bodyPr>
          <a:lstStyle/>
          <a:p>
            <a:pPr indent="-285750" marL="285750">
              <a:buFont charset="0" panose="020b0604020202020204" pitchFamily="34" typeface="Arial"/>
              <a:buChar char="•"/>
            </a:pPr>
            <a:r>
              <a:rPr altLang="zh-CN" lang="en-US" smtClean="0" sz="1400">
                <a:solidFill>
                  <a:schemeClr val="bg1">
                    <a:lumMod val="50000"/>
                  </a:schemeClr>
                </a:solidFill>
                <a:latin charset="-122" panose="02010600040101010101" pitchFamily="2" typeface="华文细黑"/>
                <a:ea charset="-122" panose="02010600040101010101" pitchFamily="2" typeface="华文细黑"/>
              </a:rPr>
              <a:t>Ta dou zuo guo shen me yang de xiang mu?………………………………………………………………………………………………</a:t>
            </a:r>
          </a:p>
          <a:p>
            <a:pPr indent="-285750" marL="285750">
              <a:buFont charset="0" panose="020b0604020202020204" pitchFamily="34" typeface="Arial"/>
              <a:buChar char="•"/>
            </a:pPr>
            <a:r>
              <a:rPr altLang="zh-CN" lang="en-US" smtClean="0" sz="1400">
                <a:solidFill>
                  <a:schemeClr val="bg1">
                    <a:lumMod val="50000"/>
                  </a:schemeClr>
                </a:solidFill>
                <a:latin charset="-122" panose="02010600040101010101" pitchFamily="2" typeface="华文细黑"/>
                <a:ea charset="-122" panose="02010600040101010101" pitchFamily="2" typeface="华文细黑"/>
              </a:rPr>
              <a:t>Zai na xie niu bi de qi ye dai guo?……………………………………………………………………………………………………………</a:t>
            </a:r>
          </a:p>
          <a:p>
            <a:pPr indent="-285750" marL="285750">
              <a:buFont charset="0" panose="020b0604020202020204" pitchFamily="34" typeface="Arial"/>
              <a:buChar char="•"/>
            </a:pPr>
            <a:r>
              <a:rPr altLang="zh-CN" lang="en-US" smtClean="0" sz="1400">
                <a:solidFill>
                  <a:schemeClr val="bg1">
                    <a:lumMod val="50000"/>
                  </a:schemeClr>
                </a:solidFill>
                <a:latin charset="-122" panose="02010600040101010101" pitchFamily="2" typeface="华文细黑"/>
                <a:ea charset="-122" panose="02010600040101010101" pitchFamily="2" typeface="华文细黑"/>
              </a:rPr>
              <a:t>Qu de le shen me yang de nong yu?…………………………………………………………………………………………………………</a:t>
            </a:r>
          </a:p>
        </p:txBody>
      </p:sp>
      <p:cxnSp>
        <p:nvCxnSpPr>
          <p:cNvPr id="3" name="直接连接符 2"/>
          <p:cNvCxnSpPr/>
          <p:nvPr/>
        </p:nvCxnSpPr>
        <p:spPr>
          <a:xfrm flipH="1">
            <a:off x="11554917" y="2410956"/>
            <a:ext cx="0" cy="2520000"/>
          </a:xfrm>
          <a:prstGeom prst="line">
            <a:avLst/>
          </a:prstGeom>
          <a:ln>
            <a:solidFill>
              <a:srgbClr val="FF6666"/>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47189" y="2105539"/>
            <a:ext cx="4284000" cy="0"/>
          </a:xfrm>
          <a:prstGeom prst="line">
            <a:avLst/>
          </a:prstGeom>
          <a:ln>
            <a:solidFill>
              <a:srgbClr val="FF6666"/>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val="0"/>
              </a:ext>
            </a:extLst>
          </a:blip>
          <a:stretch>
            <a:fillRect/>
          </a:stretch>
        </p:blipFill>
        <p:spPr>
          <a:xfrm>
            <a:off x="1277189" y="2105539"/>
            <a:ext cx="3375835" cy="2250556"/>
          </a:xfrm>
          <a:prstGeom prst="rect">
            <a:avLst/>
          </a:prstGeom>
        </p:spPr>
      </p:pic>
    </p:spTree>
    <p:extLst>
      <p:ext uri="{BB962C8B-B14F-4D97-AF65-F5344CB8AC3E}">
        <p14:creationId val="3444294369"/>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2">
            <a:extLst>
              <a:ext uri="{28A0092B-C50C-407E-A947-70E740481C1C}">
                <a14:useLocalDpi val="0"/>
              </a:ext>
            </a:extLst>
          </a:blip>
          <a:srcRect l="4760" r="41906"/>
          <a:stretch>
            <a:fillRect/>
          </a:stretch>
        </p:blipFill>
        <p:spPr>
          <a:xfrm>
            <a:off x="8483835" y="3734266"/>
            <a:ext cx="900000" cy="1125000"/>
          </a:xfrm>
          <a:prstGeom prst="rect">
            <a:avLst/>
          </a:prstGeom>
        </p:spPr>
      </p:pic>
      <p:pic>
        <p:nvPicPr>
          <p:cNvPr id="15" name="图片 14"/>
          <p:cNvPicPr>
            <a:picLocks noChangeAspect="1"/>
          </p:cNvPicPr>
          <p:nvPr/>
        </p:nvPicPr>
        <p:blipFill>
          <a:blip r:embed="rId3">
            <a:extLst>
              <a:ext uri="{28A0092B-C50C-407E-A947-70E740481C1C}">
                <a14:useLocalDpi val="0"/>
              </a:ext>
            </a:extLst>
          </a:blip>
          <a:srcRect l="11428" r="35238"/>
          <a:stretch>
            <a:fillRect/>
          </a:stretch>
        </p:blipFill>
        <p:spPr>
          <a:xfrm>
            <a:off x="4689769" y="3796287"/>
            <a:ext cx="900000" cy="1125000"/>
          </a:xfrm>
          <a:prstGeom prst="rect">
            <a:avLst/>
          </a:prstGeom>
        </p:spPr>
      </p:pic>
      <p:pic>
        <p:nvPicPr>
          <p:cNvPr id="12" name="图片 11"/>
          <p:cNvPicPr>
            <a:picLocks noChangeAspect="1"/>
          </p:cNvPicPr>
          <p:nvPr/>
        </p:nvPicPr>
        <p:blipFill>
          <a:blip r:embed="rId4">
            <a:extLst>
              <a:ext uri="{28A0092B-C50C-407E-A947-70E740481C1C}">
                <a14:useLocalDpi val="0"/>
              </a:ext>
            </a:extLst>
          </a:blip>
          <a:srcRect l="23333" r="23333"/>
          <a:stretch>
            <a:fillRect/>
          </a:stretch>
        </p:blipFill>
        <p:spPr>
          <a:xfrm>
            <a:off x="699234" y="3874251"/>
            <a:ext cx="900000" cy="1125000"/>
          </a:xfrm>
          <a:prstGeom prst="rect">
            <a:avLst/>
          </a:prstGeom>
        </p:spPr>
      </p:pic>
      <p:pic>
        <p:nvPicPr>
          <p:cNvPr id="11" name="图片 10"/>
          <p:cNvPicPr>
            <a:picLocks noChangeAspect="1"/>
          </p:cNvPicPr>
          <p:nvPr/>
        </p:nvPicPr>
        <p:blipFill>
          <a:blip r:embed="rId5">
            <a:extLst>
              <a:ext uri="{28A0092B-C50C-407E-A947-70E740481C1C}">
                <a14:useLocalDpi val="0"/>
              </a:ext>
            </a:extLst>
          </a:blip>
          <a:srcRect l="23333" r="23333"/>
          <a:stretch>
            <a:fillRect/>
          </a:stretch>
        </p:blipFill>
        <p:spPr>
          <a:xfrm>
            <a:off x="6482257" y="1261181"/>
            <a:ext cx="1620000" cy="2025000"/>
          </a:xfrm>
          <a:prstGeom prst="rect">
            <a:avLst/>
          </a:prstGeom>
        </p:spPr>
      </p:pic>
      <p:pic>
        <p:nvPicPr>
          <p:cNvPr id="2" name="图片 1"/>
          <p:cNvPicPr>
            <a:picLocks noChangeAspect="1"/>
          </p:cNvPicPr>
          <p:nvPr/>
        </p:nvPicPr>
        <p:blipFill>
          <a:blip r:embed="rId6">
            <a:extLst>
              <a:ext uri="{28A0092B-C50C-407E-A947-70E740481C1C}">
                <a14:useLocalDpi val="0"/>
              </a:ext>
            </a:extLst>
          </a:blip>
          <a:srcRect l="20167" r="20167"/>
          <a:stretch>
            <a:fillRect/>
          </a:stretch>
        </p:blipFill>
        <p:spPr>
          <a:xfrm>
            <a:off x="701408" y="1289418"/>
            <a:ext cx="1620000" cy="2025000"/>
          </a:xfrm>
          <a:prstGeom prst="rect">
            <a:avLst/>
          </a:prstGeom>
        </p:spPr>
      </p:pic>
      <p:sp>
        <p:nvSpPr>
          <p:cNvPr id="3" name="矩形 2"/>
          <p:cNvSpPr/>
          <p:nvPr/>
        </p:nvSpPr>
        <p:spPr>
          <a:xfrm>
            <a:off x="699234" y="364233"/>
            <a:ext cx="5106734"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mtClean="0"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Your Core Team Members</a:t>
            </a:r>
          </a:p>
        </p:txBody>
      </p:sp>
      <p:grpSp>
        <p:nvGrpSpPr>
          <p:cNvPr id="24" name="组合 23"/>
          <p:cNvGrpSpPr>
            <a:grpSpLocks noChangeAspect="1"/>
          </p:cNvGrpSpPr>
          <p:nvPr/>
        </p:nvGrpSpPr>
        <p:grpSpPr>
          <a:xfrm>
            <a:off x="2321577" y="1261181"/>
            <a:ext cx="3336407" cy="2279291"/>
            <a:chOff x="2177159" y="1460187"/>
            <a:chExt cx="3372741" cy="2304113"/>
          </a:xfrm>
        </p:grpSpPr>
        <p:sp>
          <p:nvSpPr>
            <p:cNvPr id="9" name="矩形 8"/>
            <p:cNvSpPr/>
            <p:nvPr/>
          </p:nvSpPr>
          <p:spPr>
            <a:xfrm>
              <a:off x="2202108" y="1804192"/>
              <a:ext cx="3347792" cy="1787092"/>
            </a:xfrm>
            <a:prstGeom prst="rect">
              <a:avLst/>
            </a:prstGeom>
          </p:spPr>
          <p:txBody>
            <a:bodyPr wrap="square">
              <a:spAutoFit/>
            </a:bodyPr>
            <a:lstStyle/>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Date of birth: 1982.11 (33)</a:t>
              </a:r>
            </a:p>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Education: bachelor of chongqing university of posts and telecommunications, sun yat-sen university lingnan MBA</a:t>
              </a:r>
            </a:p>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Main experience:</a:t>
              </a:r>
            </a:p>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Guangdong telecom planning design institute of peace, chief engineer, senior project manager in guangdong PMP (04 ~ 08)</a:t>
              </a:r>
            </a:p>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Expo - linkage advantage of electronic ticketing, head of the project manager, guangdong mobile wallet, mobile mall (09 ~ 12)</a:t>
              </a:r>
            </a:p>
          </p:txBody>
        </p:sp>
        <p:sp>
          <p:nvSpPr>
            <p:cNvPr id="10" name="矩形 9"/>
            <p:cNvSpPr/>
            <p:nvPr/>
          </p:nvSpPr>
          <p:spPr>
            <a:xfrm>
              <a:off x="2177160" y="1460187"/>
              <a:ext cx="1864955" cy="369743"/>
            </a:xfrm>
            <a:prstGeom prst="rect">
              <a:avLst/>
            </a:prstGeom>
          </p:spPr>
          <p:txBody>
            <a:bodyPr wrap="none">
              <a:spAutoFit/>
            </a:bodyPr>
            <a:lstStyle/>
            <a:p>
              <a:r>
                <a:rPr altLang="zh-CN" b="1" lang="en-US">
                  <a:latin charset="-122" panose="02010600040101010101" pitchFamily="2" typeface="华文细黑"/>
                  <a:ea charset="-122" panose="02010600040101010101" pitchFamily="2" typeface="华文细黑"/>
                </a:rPr>
                <a:t>CEO: Zhang XX</a:t>
              </a:r>
            </a:p>
          </p:txBody>
        </p:sp>
      </p:grpSp>
      <p:grpSp>
        <p:nvGrpSpPr>
          <p:cNvPr id="26" name="组合 25"/>
          <p:cNvGrpSpPr>
            <a:grpSpLocks noChangeAspect="1"/>
          </p:cNvGrpSpPr>
          <p:nvPr/>
        </p:nvGrpSpPr>
        <p:grpSpPr>
          <a:xfrm>
            <a:off x="8145799" y="1319237"/>
            <a:ext cx="3270876" cy="1869231"/>
            <a:chOff x="2279024" y="4057774"/>
            <a:chExt cx="3270876" cy="1869231"/>
          </a:xfrm>
        </p:grpSpPr>
        <p:sp>
          <p:nvSpPr>
            <p:cNvPr id="13" name="矩形 12"/>
            <p:cNvSpPr/>
            <p:nvPr/>
          </p:nvSpPr>
          <p:spPr>
            <a:xfrm>
              <a:off x="2279023" y="4449676"/>
              <a:ext cx="3270876" cy="1463040"/>
            </a:xfrm>
            <a:prstGeom prst="rect">
              <a:avLst/>
            </a:prstGeom>
          </p:spPr>
          <p:txBody>
            <a:bodyPr wrap="square">
              <a:spAutoFit/>
            </a:bodyPr>
            <a:lstStyle/>
            <a:p>
              <a:r>
                <a:rPr altLang="zh-CN" lang="en-US" sz="1000">
                  <a:solidFill>
                    <a:schemeClr val="bg1">
                      <a:lumMod val="50000"/>
                    </a:schemeClr>
                  </a:solidFill>
                  <a:latin charset="-122" panose="02010600040101010101" pitchFamily="2" typeface="华文细黑"/>
                  <a:ea charset="-122" panose="02010600040101010101" pitchFamily="2" typeface="华文细黑"/>
                </a:rPr>
                <a:t>Date of birth:1977.12 (37),</a:t>
              </a:r>
            </a:p>
            <a:p>
              <a:r>
                <a:rPr altLang="zh-CN" lang="en-US" sz="1000">
                  <a:solidFill>
                    <a:schemeClr val="bg1">
                      <a:lumMod val="50000"/>
                    </a:schemeClr>
                  </a:solidFill>
                  <a:latin charset="-122" panose="02010600040101010101" pitchFamily="2" typeface="华文细黑"/>
                  <a:ea charset="-122" panose="02010600040101010101" pitchFamily="2" typeface="华文细黑"/>
                </a:rPr>
                <a:t>Degree: Xi 'an university of electronic science and technology</a:t>
              </a:r>
            </a:p>
            <a:p>
              <a:r>
                <a:rPr altLang="zh-CN" lang="en-US" sz="1000">
                  <a:solidFill>
                    <a:schemeClr val="bg1">
                      <a:lumMod val="50000"/>
                    </a:schemeClr>
                  </a:solidFill>
                  <a:latin charset="-122" panose="02010600040101010101" pitchFamily="2" typeface="华文细黑"/>
                  <a:ea charset="-122" panose="02010600040101010101" pitchFamily="2" typeface="华文细黑"/>
                </a:rPr>
                <a:t>Main experience:</a:t>
              </a:r>
            </a:p>
            <a:p>
              <a:r>
                <a:rPr altLang="zh-CN" lang="en-US" sz="1000">
                  <a:solidFill>
                    <a:schemeClr val="bg1">
                      <a:lumMod val="50000"/>
                    </a:schemeClr>
                  </a:solidFill>
                  <a:latin charset="-122" panose="02010600040101010101" pitchFamily="2" typeface="华文细黑"/>
                  <a:ea charset="-122" panose="02010600040101010101" pitchFamily="2" typeface="华文细黑"/>
                </a:rPr>
                <a:t>Taiwan grain ShenTang group/America's resistance to the Asia, the Internet of things technology, head of research &amp; development (03-08)</a:t>
              </a:r>
            </a:p>
            <a:p>
              <a:r>
                <a:rPr altLang="zh-CN" lang="en-US" sz="1000">
                  <a:solidFill>
                    <a:schemeClr val="bg1">
                      <a:lumMod val="50000"/>
                    </a:schemeClr>
                  </a:solidFill>
                  <a:latin charset="-122" panose="02010600040101010101" pitchFamily="2" typeface="华文细黑"/>
                  <a:ea charset="-122" panose="02010600040101010101" pitchFamily="2" typeface="华文细黑"/>
                </a:rPr>
                <a:t>Head of the Bestom intelligent platform (08-10)</a:t>
              </a:r>
            </a:p>
          </p:txBody>
        </p:sp>
        <p:sp>
          <p:nvSpPr>
            <p:cNvPr id="14" name="矩形 13"/>
            <p:cNvSpPr/>
            <p:nvPr/>
          </p:nvSpPr>
          <p:spPr>
            <a:xfrm>
              <a:off x="2279023" y="4057774"/>
              <a:ext cx="1560653" cy="365760"/>
            </a:xfrm>
            <a:prstGeom prst="rect">
              <a:avLst/>
            </a:prstGeom>
          </p:spPr>
          <p:txBody>
            <a:bodyPr wrap="none">
              <a:spAutoFit/>
            </a:bodyPr>
            <a:lstStyle/>
            <a:p>
              <a:r>
                <a:rPr altLang="zh-CN" b="1" lang="en-US">
                  <a:latin charset="-122" panose="02010600040101010101" pitchFamily="2" typeface="华文细黑"/>
                  <a:ea charset="-122" panose="02010600040101010101" pitchFamily="2" typeface="华文细黑"/>
                </a:rPr>
                <a:t>CTO: Yao XX</a:t>
              </a:r>
            </a:p>
          </p:txBody>
        </p:sp>
      </p:grpSp>
      <p:sp>
        <p:nvSpPr>
          <p:cNvPr id="16" name="矩形 15"/>
          <p:cNvSpPr/>
          <p:nvPr/>
        </p:nvSpPr>
        <p:spPr>
          <a:xfrm>
            <a:off x="1570611" y="3825315"/>
            <a:ext cx="2833526" cy="1920240"/>
          </a:xfrm>
          <a:prstGeom prst="rect">
            <a:avLst/>
          </a:prstGeom>
        </p:spPr>
        <p:txBody>
          <a:bodyPr wrap="square">
            <a:spAutoFit/>
          </a:bodyPr>
          <a:lstStyle/>
          <a:p>
            <a:r>
              <a:rPr altLang="zh-CN" lang="en-US" sz="1000">
                <a:solidFill>
                  <a:schemeClr val="bg1">
                    <a:lumMod val="50000"/>
                  </a:schemeClr>
                </a:solidFill>
                <a:latin charset="-122" panose="02010600040101010101" pitchFamily="2" typeface="华文细黑"/>
                <a:ea charset="-122" panose="02010600040101010101" pitchFamily="2" typeface="华文细黑"/>
              </a:rPr>
              <a:t>Date of birth: 1982.5 (33)</a:t>
            </a:r>
          </a:p>
          <a:p>
            <a:r>
              <a:rPr altLang="zh-CN" lang="en-US" sz="1000">
                <a:solidFill>
                  <a:schemeClr val="bg1">
                    <a:lumMod val="50000"/>
                  </a:schemeClr>
                </a:solidFill>
                <a:latin charset="-122" panose="02010600040101010101" pitchFamily="2" typeface="华文细黑"/>
                <a:ea charset="-122" panose="02010600040101010101" pitchFamily="2" typeface="华文细黑"/>
              </a:rPr>
              <a:t>Main experience:</a:t>
            </a:r>
          </a:p>
          <a:p>
            <a:r>
              <a:rPr altLang="zh-CN" lang="en-US" sz="1000">
                <a:solidFill>
                  <a:schemeClr val="bg1">
                    <a:lumMod val="50000"/>
                  </a:schemeClr>
                </a:solidFill>
                <a:latin charset="-122" panose="02010600040101010101" pitchFamily="2" typeface="华文细黑"/>
                <a:ea charset="-122" panose="02010600040101010101" pitchFamily="2" typeface="华文细黑"/>
              </a:rPr>
              <a:t>Have job in several well-known planning company, any marketing director, electric dealer market director, division general manager, etc., served a number of well-known domestic enterprises.Too much home first-line brand operation and service, including panlong sea of clouds, wuliangye, E E this, proper living water, the company, AOBO, guizhou yi hundred, KOWA period, etc.</a:t>
            </a:r>
          </a:p>
        </p:txBody>
      </p:sp>
      <p:sp>
        <p:nvSpPr>
          <p:cNvPr id="17" name="矩形 16"/>
          <p:cNvSpPr/>
          <p:nvPr/>
        </p:nvSpPr>
        <p:spPr>
          <a:xfrm>
            <a:off x="608454" y="5855119"/>
            <a:ext cx="2230501" cy="640080"/>
          </a:xfrm>
          <a:prstGeom prst="rect">
            <a:avLst/>
          </a:prstGeom>
        </p:spPr>
        <p:txBody>
          <a:bodyPr wrap="none">
            <a:spAutoFit/>
          </a:bodyPr>
          <a:lstStyle/>
          <a:p>
            <a:r>
              <a:rPr altLang="zh-CN" b="1" lang="en-US" smtClean="0">
                <a:latin charset="-122" panose="02010600040101010101" pitchFamily="2" typeface="华文细黑"/>
                <a:ea charset="-122" panose="02010600040101010101" pitchFamily="2" typeface="华文细黑"/>
              </a:rPr>
              <a:t>Marketing Director</a:t>
            </a:r>
          </a:p>
          <a:p>
            <a:r>
              <a:rPr altLang="zh-CN" b="1" lang="en-US" smtClean="0">
                <a:latin charset="-122" panose="02010600040101010101" pitchFamily="2" typeface="华文细黑"/>
                <a:ea charset="-122" panose="02010600040101010101" pitchFamily="2" typeface="华文细黑"/>
              </a:rPr>
              <a:t>Wang XXXX</a:t>
            </a:r>
          </a:p>
        </p:txBody>
      </p:sp>
      <p:sp>
        <p:nvSpPr>
          <p:cNvPr id="19" name="矩形 18"/>
          <p:cNvSpPr/>
          <p:nvPr/>
        </p:nvSpPr>
        <p:spPr>
          <a:xfrm>
            <a:off x="5604871" y="3735355"/>
            <a:ext cx="2249239" cy="1767840"/>
          </a:xfrm>
          <a:prstGeom prst="rect">
            <a:avLst/>
          </a:prstGeom>
        </p:spPr>
        <p:txBody>
          <a:bodyPr wrap="square">
            <a:spAutoFit/>
          </a:bodyPr>
          <a:lstStyle/>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Degree:Self-control, record of formal schooling, Tsinghua university</a:t>
            </a:r>
          </a:p>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Main experience:</a:t>
            </a:r>
          </a:p>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Zhuhai municipal organization department, personnel bureau, will for the expert panel members</a:t>
            </a:r>
          </a:p>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The former general manager assistant general manager of the zhuhai tsinghua science park, sg company</a:t>
            </a:r>
          </a:p>
        </p:txBody>
      </p:sp>
      <p:sp>
        <p:nvSpPr>
          <p:cNvPr id="20" name="矩形 19"/>
          <p:cNvSpPr/>
          <p:nvPr/>
        </p:nvSpPr>
        <p:spPr>
          <a:xfrm>
            <a:off x="4527976" y="5855119"/>
            <a:ext cx="2152755" cy="640080"/>
          </a:xfrm>
          <a:prstGeom prst="rect">
            <a:avLst/>
          </a:prstGeom>
        </p:spPr>
        <p:txBody>
          <a:bodyPr wrap="none">
            <a:spAutoFit/>
          </a:bodyPr>
          <a:lstStyle/>
          <a:p>
            <a:r>
              <a:rPr altLang="zh-CN" b="1" lang="en-US" smtClean="0">
                <a:latin charset="-122" panose="02010600040101010101" pitchFamily="2" typeface="华文细黑"/>
                <a:ea charset="-122" panose="02010600040101010101" pitchFamily="2" typeface="华文细黑"/>
              </a:rPr>
              <a:t>Research Director</a:t>
            </a:r>
          </a:p>
          <a:p>
            <a:r>
              <a:rPr altLang="zh-CN" b="1" lang="en-US" smtClean="0">
                <a:latin charset="-122" panose="02010600040101010101" pitchFamily="2" typeface="华文细黑"/>
                <a:ea charset="-122" panose="02010600040101010101" pitchFamily="2" typeface="华文细黑"/>
              </a:rPr>
              <a:t>Wang XXXX</a:t>
            </a:r>
          </a:p>
        </p:txBody>
      </p:sp>
      <p:sp>
        <p:nvSpPr>
          <p:cNvPr id="22" name="矩形 21"/>
          <p:cNvSpPr/>
          <p:nvPr/>
        </p:nvSpPr>
        <p:spPr>
          <a:xfrm>
            <a:off x="9370411" y="3719781"/>
            <a:ext cx="2351689" cy="1920240"/>
          </a:xfrm>
          <a:prstGeom prst="rect">
            <a:avLst/>
          </a:prstGeom>
        </p:spPr>
        <p:txBody>
          <a:bodyPr wrap="square">
            <a:spAutoFit/>
          </a:bodyPr>
          <a:lstStyle/>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Bachelor degree: Guangdong foreign studies university</a:t>
            </a:r>
          </a:p>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Main experience:</a:t>
            </a:r>
          </a:p>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Hance education CTO (08 ~ 12)</a:t>
            </a:r>
          </a:p>
          <a:p>
            <a:r>
              <a:rPr altLang="zh-CN" lang="en-US" smtClean="0" sz="1000">
                <a:solidFill>
                  <a:schemeClr val="bg1">
                    <a:lumMod val="50000"/>
                  </a:schemeClr>
                </a:solidFill>
                <a:latin charset="-122" panose="02010600040101010101" pitchFamily="2" typeface="华文细黑"/>
                <a:ea charset="-122" panose="02010600040101010101" pitchFamily="2" typeface="华文细黑"/>
              </a:rPr>
              <a:t>Guangdong - had Ren Guangdong nine network CTO, baidu company system engineer, manata education electronic product manager, etc., 15 years relative working experience in IT product development and the Internet</a:t>
            </a:r>
          </a:p>
        </p:txBody>
      </p:sp>
      <p:sp>
        <p:nvSpPr>
          <p:cNvPr id="23" name="矩形 22"/>
          <p:cNvSpPr/>
          <p:nvPr/>
        </p:nvSpPr>
        <p:spPr>
          <a:xfrm>
            <a:off x="8458958" y="5855119"/>
            <a:ext cx="2146326" cy="640080"/>
          </a:xfrm>
          <a:prstGeom prst="rect">
            <a:avLst/>
          </a:prstGeom>
        </p:spPr>
        <p:txBody>
          <a:bodyPr wrap="none">
            <a:spAutoFit/>
          </a:bodyPr>
          <a:lstStyle/>
          <a:p>
            <a:r>
              <a:rPr altLang="zh-CN" b="1" lang="en-US">
                <a:latin charset="-122" panose="02010600040101010101" pitchFamily="2" typeface="华文细黑"/>
                <a:ea charset="-122" panose="02010600040101010101" pitchFamily="2" typeface="华文细黑"/>
              </a:rPr>
              <a:t>Product Manager</a:t>
            </a:r>
          </a:p>
          <a:p>
            <a:r>
              <a:rPr altLang="zh-CN" b="1" lang="en-US">
                <a:latin charset="-122" panose="02010600040101010101" pitchFamily="2" typeface="华文细黑"/>
                <a:ea charset="-122" panose="02010600040101010101" pitchFamily="2" typeface="华文细黑"/>
              </a:rPr>
              <a:t>Wu XXXX</a:t>
            </a:r>
          </a:p>
        </p:txBody>
      </p:sp>
    </p:spTree>
    <p:extLst>
      <p:ext uri="{BB962C8B-B14F-4D97-AF65-F5344CB8AC3E}">
        <p14:creationId val="2656984845"/>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699234" y="364233"/>
            <a:ext cx="5263004"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mtClean="0"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Your Core Competitiveness</a:t>
            </a:r>
          </a:p>
        </p:txBody>
      </p:sp>
      <p:sp>
        <p:nvSpPr>
          <p:cNvPr id="4" name="文本框 3"/>
          <p:cNvSpPr txBox="1"/>
          <p:nvPr/>
        </p:nvSpPr>
        <p:spPr>
          <a:xfrm>
            <a:off x="1108258" y="1523167"/>
            <a:ext cx="9917019" cy="579120"/>
          </a:xfrm>
          <a:prstGeom prst="rect">
            <a:avLst/>
          </a:prstGeom>
          <a:noFill/>
        </p:spPr>
        <p:txBody>
          <a:bodyPr rtlCol="0" wrap="none">
            <a:spAutoFit/>
          </a:bodyPr>
          <a:lstStyle/>
          <a:p>
            <a:pPr algn="ctr"/>
            <a:r>
              <a:rPr altLang="zh-CN" b="1" i="1" lang="en-US" smtClean="0" sz="3200">
                <a:solidFill>
                  <a:srgbClr val="FF6666"/>
                </a:solidFill>
                <a:latin charset="-122" panose="02010600040101010101" pitchFamily="2" typeface="华文细黑"/>
                <a:ea charset="-122" panose="02010600040101010101" pitchFamily="2" typeface="华文细黑"/>
              </a:rPr>
              <a:t>What’s your company’s core competitiveness?</a:t>
            </a:r>
          </a:p>
        </p:txBody>
      </p:sp>
      <p:sp>
        <p:nvSpPr>
          <p:cNvPr id="6" name="矩形 5"/>
          <p:cNvSpPr/>
          <p:nvPr/>
        </p:nvSpPr>
        <p:spPr>
          <a:xfrm>
            <a:off x="2241813" y="3262412"/>
            <a:ext cx="3586101" cy="396240"/>
          </a:xfrm>
          <a:prstGeom prst="rect">
            <a:avLst/>
          </a:prstGeom>
        </p:spPr>
        <p:txBody>
          <a:bodyPr wrap="none">
            <a:spAutoFit/>
          </a:bodyPr>
          <a:lstStyle/>
          <a:p>
            <a:pPr algn="r"/>
            <a:r>
              <a:rPr altLang="zh-CN" lang="en-US" smtClean="0" sz="2000">
                <a:latin charset="-122" panose="02010600040101010101" pitchFamily="2" typeface="华文细黑"/>
                <a:ea charset="-122" panose="02010600040101010101" pitchFamily="2" typeface="华文细黑"/>
              </a:rPr>
              <a:t>The International Montessori</a:t>
            </a:r>
          </a:p>
        </p:txBody>
      </p:sp>
      <p:sp>
        <p:nvSpPr>
          <p:cNvPr id="8" name="矩形 7"/>
          <p:cNvSpPr/>
          <p:nvPr/>
        </p:nvSpPr>
        <p:spPr>
          <a:xfrm>
            <a:off x="557178" y="3891580"/>
            <a:ext cx="5270735" cy="396240"/>
          </a:xfrm>
          <a:prstGeom prst="rect">
            <a:avLst/>
          </a:prstGeom>
        </p:spPr>
        <p:txBody>
          <a:bodyPr wrap="none">
            <a:spAutoFit/>
          </a:bodyPr>
          <a:lstStyle/>
          <a:p>
            <a:pPr algn="r"/>
            <a:r>
              <a:rPr altLang="zh-CN" lang="en-US" smtClean="0" sz="2000">
                <a:latin charset="-122" panose="02010600040101010101" pitchFamily="2" typeface="华文细黑"/>
                <a:ea charset="-122" panose="02010600040101010101" pitchFamily="2" typeface="华文细黑"/>
              </a:rPr>
              <a:t>China Children's Press&amp;publication Group</a:t>
            </a:r>
          </a:p>
        </p:txBody>
      </p:sp>
      <p:sp>
        <p:nvSpPr>
          <p:cNvPr id="10" name="矩形 9"/>
          <p:cNvSpPr/>
          <p:nvPr/>
        </p:nvSpPr>
        <p:spPr>
          <a:xfrm>
            <a:off x="955640" y="4520748"/>
            <a:ext cx="4872273" cy="396240"/>
          </a:xfrm>
          <a:prstGeom prst="rect">
            <a:avLst/>
          </a:prstGeom>
        </p:spPr>
        <p:txBody>
          <a:bodyPr wrap="none">
            <a:spAutoFit/>
          </a:bodyPr>
          <a:lstStyle/>
          <a:p>
            <a:pPr algn="r"/>
            <a:r>
              <a:rPr altLang="zh-CN" lang="en-US" smtClean="0" sz="2000">
                <a:latin charset="-122" panose="02010600040101010101" pitchFamily="2" typeface="华文细黑"/>
                <a:ea charset="-122" panose="02010600040101010101" pitchFamily="2" typeface="华文细黑"/>
              </a:rPr>
              <a:t>Beijing Normal University Publish Group</a:t>
            </a:r>
          </a:p>
        </p:txBody>
      </p:sp>
      <p:sp>
        <p:nvSpPr>
          <p:cNvPr id="12" name="矩形 11"/>
          <p:cNvSpPr/>
          <p:nvPr/>
        </p:nvSpPr>
        <p:spPr>
          <a:xfrm>
            <a:off x="1738455" y="5149915"/>
            <a:ext cx="4089459" cy="396240"/>
          </a:xfrm>
          <a:prstGeom prst="rect">
            <a:avLst/>
          </a:prstGeom>
        </p:spPr>
        <p:txBody>
          <a:bodyPr wrap="none">
            <a:spAutoFit/>
          </a:bodyPr>
          <a:lstStyle/>
          <a:p>
            <a:pPr algn="r"/>
            <a:r>
              <a:rPr altLang="zh-CN" lang="en-US" smtClean="0" sz="2000">
                <a:latin charset="-122" panose="02010600040101010101" pitchFamily="2" typeface="华文细黑"/>
                <a:ea charset="-122" panose="02010600040101010101" pitchFamily="2" typeface="华文细黑"/>
              </a:rPr>
              <a:t>North Liaoning Publishing Group</a:t>
            </a:r>
          </a:p>
        </p:txBody>
      </p:sp>
      <p:sp>
        <p:nvSpPr>
          <p:cNvPr id="14" name="矩形 13"/>
          <p:cNvSpPr/>
          <p:nvPr/>
        </p:nvSpPr>
        <p:spPr>
          <a:xfrm>
            <a:off x="1840243" y="5779083"/>
            <a:ext cx="3987670" cy="396240"/>
          </a:xfrm>
          <a:prstGeom prst="rect">
            <a:avLst/>
          </a:prstGeom>
        </p:spPr>
        <p:txBody>
          <a:bodyPr wrap="none">
            <a:spAutoFit/>
          </a:bodyPr>
          <a:lstStyle/>
          <a:p>
            <a:pPr algn="r"/>
            <a:r>
              <a:rPr altLang="zh-CN" lang="en-US" smtClean="0" sz="2000">
                <a:latin charset="-122" panose="02010600040101010101" pitchFamily="2" typeface="华文细黑"/>
                <a:ea charset="-122" panose="02010600040101010101" pitchFamily="2" typeface="华文细黑"/>
              </a:rPr>
              <a:t>The State Council Kindergarten</a:t>
            </a:r>
          </a:p>
        </p:txBody>
      </p:sp>
      <p:sp>
        <p:nvSpPr>
          <p:cNvPr id="16" name="矩形 15"/>
          <p:cNvSpPr/>
          <p:nvPr/>
        </p:nvSpPr>
        <p:spPr>
          <a:xfrm>
            <a:off x="6346825" y="3262412"/>
            <a:ext cx="5181600" cy="3078481"/>
          </a:xfrm>
          <a:prstGeom prst="rect">
            <a:avLst/>
          </a:prstGeom>
        </p:spPr>
        <p:txBody>
          <a:bodyPr wrap="square">
            <a:spAutoFit/>
          </a:bodyPr>
          <a:lstStyle/>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5 q series, more than 600 copies</a:t>
            </a:r>
          </a:p>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Children's picture books (multimedia) books more than 300 copies</a:t>
            </a:r>
          </a:p>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Children's picture books (digital) books more than 5300 copies</a:t>
            </a:r>
          </a:p>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Famous speech story in more than 2800 (&gt; 500 hours)</a:t>
            </a:r>
          </a:p>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anime story and courseware more than 2500 sets</a:t>
            </a:r>
          </a:p>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Course 350 classes, parent-child interaction</a:t>
            </a:r>
          </a:p>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About 500 g • ZhongShaoShe digital library digital content</a:t>
            </a:r>
          </a:p>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classics and ballad singing programs about more than 9000 sets</a:t>
            </a:r>
          </a:p>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About more than 1, 2000, drama and music</a:t>
            </a:r>
          </a:p>
          <a:p>
            <a:pPr indent="-285750" marL="285750">
              <a:buFont charset="0" panose="020b0604020202020204" pitchFamily="34" typeface="Arial"/>
              <a:buChar char="•"/>
            </a:pPr>
            <a:r>
              <a:rPr altLang="zh-CN" lang="en-US" sz="1400">
                <a:latin charset="-122" panose="02010600040101010101" pitchFamily="2" typeface="华文细黑"/>
                <a:ea charset="-122" panose="02010600040101010101" pitchFamily="2" typeface="华文细黑"/>
              </a:rPr>
              <a:t>…………</a:t>
            </a:r>
          </a:p>
        </p:txBody>
      </p:sp>
      <p:sp>
        <p:nvSpPr>
          <p:cNvPr id="17" name="文本框 16"/>
          <p:cNvSpPr txBox="1"/>
          <p:nvPr/>
        </p:nvSpPr>
        <p:spPr>
          <a:xfrm>
            <a:off x="8963024" y="2664969"/>
            <a:ext cx="2105121" cy="457200"/>
          </a:xfrm>
          <a:prstGeom prst="rect">
            <a:avLst/>
          </a:prstGeom>
          <a:noFill/>
        </p:spPr>
        <p:txBody>
          <a:bodyPr rtlCol="0" wrap="none">
            <a:spAutoFit/>
          </a:bodyPr>
          <a:lstStyle/>
          <a:p>
            <a:r>
              <a:rPr altLang="zh-CN" b="1" lang="en-US" sz="2400">
                <a:solidFill>
                  <a:schemeClr val="tx1">
                    <a:lumMod val="95000"/>
                    <a:lumOff val="5000"/>
                  </a:schemeClr>
                </a:solidFill>
                <a:latin charset="-122" panose="02010600040101010101" pitchFamily="2" typeface="华文细黑"/>
                <a:ea charset="-122" panose="02010600040101010101" pitchFamily="2" typeface="华文细黑"/>
              </a:rPr>
              <a:t>Your little title</a:t>
            </a:r>
          </a:p>
        </p:txBody>
      </p:sp>
      <p:sp>
        <p:nvSpPr>
          <p:cNvPr id="11" name="文本框 10"/>
          <p:cNvSpPr txBox="1"/>
          <p:nvPr/>
        </p:nvSpPr>
        <p:spPr>
          <a:xfrm>
            <a:off x="757531" y="2676694"/>
            <a:ext cx="2487620" cy="457200"/>
          </a:xfrm>
          <a:prstGeom prst="rect">
            <a:avLst/>
          </a:prstGeom>
          <a:noFill/>
        </p:spPr>
        <p:txBody>
          <a:bodyPr rtlCol="0" wrap="none">
            <a:spAutoFit/>
          </a:bodyPr>
          <a:lstStyle/>
          <a:p>
            <a:r>
              <a:rPr altLang="zh-CN" b="1" lang="en-US" smtClean="0" sz="2400">
                <a:solidFill>
                  <a:schemeClr val="tx1">
                    <a:lumMod val="95000"/>
                    <a:lumOff val="5000"/>
                  </a:schemeClr>
                </a:solidFill>
                <a:latin charset="-122" panose="02010600040101010101" pitchFamily="2" typeface="华文细黑"/>
                <a:ea charset="-122" panose="02010600040101010101" pitchFamily="2" typeface="华文细黑"/>
              </a:rPr>
              <a:t>Your bigger title</a:t>
            </a:r>
          </a:p>
        </p:txBody>
      </p:sp>
      <p:cxnSp>
        <p:nvCxnSpPr>
          <p:cNvPr id="7" name="肘形连接符 6"/>
          <p:cNvCxnSpPr/>
          <p:nvPr/>
        </p:nvCxnSpPr>
        <p:spPr>
          <a:xfrm rot="5400000">
            <a:off x="4384700" y="1200541"/>
            <a:ext cx="720000" cy="2700000"/>
          </a:xfrm>
          <a:prstGeom prst="bentConnector2">
            <a:avLst/>
          </a:prstGeom>
          <a:ln w="31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flipH="1" rot="16200000">
            <a:off x="7088391" y="1197527"/>
            <a:ext cx="720000" cy="2700000"/>
          </a:xfrm>
          <a:prstGeom prst="bentConnector2">
            <a:avLst/>
          </a:prstGeom>
          <a:ln w="31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092158" y="3166531"/>
            <a:ext cx="0" cy="3108543"/>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rot="5400000">
            <a:off x="10766700" y="5281804"/>
            <a:ext cx="720000" cy="1080000"/>
          </a:xfrm>
          <a:prstGeom prst="bentConnector2">
            <a:avLst/>
          </a:prstGeom>
          <a:ln w="3175">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flipH="1" rot="16200000">
            <a:off x="948474" y="5281804"/>
            <a:ext cx="720000" cy="1080000"/>
          </a:xfrm>
          <a:prstGeom prst="bentConnector2">
            <a:avLst/>
          </a:prstGeom>
          <a:ln w="3175">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83106907"/>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p:cNvPicPr>
            <a:picLocks noChangeAspect="1"/>
          </p:cNvPicPr>
          <p:nvPr/>
        </p:nvPicPr>
        <p:blipFill>
          <a:blip r:embed="rId2">
            <a:extLst>
              <a:ext uri="{28A0092B-C50C-407E-A947-70E740481C1C}">
                <a14:useLocalDpi val="0"/>
              </a:ext>
            </a:extLst>
          </a:blip>
          <a:srcRect l="625" r="625"/>
          <a:stretch>
            <a:fillRect/>
          </a:stretch>
        </p:blipFill>
        <p:spPr>
          <a:xfrm>
            <a:off x="787497" y="1517922"/>
            <a:ext cx="2340000" cy="3120000"/>
          </a:xfrm>
          <a:prstGeom prst="rect">
            <a:avLst/>
          </a:prstGeom>
          <a:effectLst>
            <a:outerShdw blurRad="152400" dir="5400000" dist="254000" rotWithShape="0" sx="90000" sy="90000">
              <a:prstClr val="black">
                <a:alpha val="15000"/>
              </a:prstClr>
            </a:outerShdw>
          </a:effectLst>
        </p:spPr>
      </p:pic>
      <p:pic>
        <p:nvPicPr>
          <p:cNvPr id="16" name="图片 15"/>
          <p:cNvPicPr>
            <a:picLocks noChangeAspect="1"/>
          </p:cNvPicPr>
          <p:nvPr/>
        </p:nvPicPr>
        <p:blipFill>
          <a:blip r:embed="rId3">
            <a:extLst>
              <a:ext uri="{28A0092B-C50C-407E-A947-70E740481C1C}">
                <a14:useLocalDpi val="0"/>
              </a:ext>
            </a:extLst>
          </a:blip>
          <a:srcRect b="7627" l="3125" r="3125" t="7627"/>
          <a:stretch>
            <a:fillRect/>
          </a:stretch>
        </p:blipFill>
        <p:spPr>
          <a:xfrm>
            <a:off x="1957195" y="1517922"/>
            <a:ext cx="2340000" cy="3120000"/>
          </a:xfrm>
          <a:prstGeom prst="rect">
            <a:avLst/>
          </a:prstGeom>
          <a:solidFill>
            <a:srgbClr val="FFFFFF">
              <a:shade val="85000"/>
            </a:srgbClr>
          </a:solidFill>
          <a:ln cap="sq" w="88900">
            <a:noFill/>
            <a:miter lim="800000"/>
          </a:ln>
          <a:effectLst>
            <a:outerShdw blurRad="152400" dir="5400000" dist="190500" rotWithShape="0" sx="90000" sy="90000">
              <a:prstClr val="black">
                <a:alpha val="15000"/>
              </a:prstClr>
            </a:outerShdw>
          </a:effectLst>
          <a:scene3d>
            <a:camera prst="orthographicFront"/>
            <a:lightRig dir="t" rig="twoPt">
              <a:rot lat="0" lon="0" rev="7200000"/>
            </a:lightRig>
          </a:scene3d>
          <a:sp3d>
            <a:bevelT h="19050" w="25400"/>
            <a:contourClr>
              <a:srgbClr val="FFFFFF"/>
            </a:contourClr>
          </a:sp3d>
        </p:spPr>
      </p:pic>
      <p:pic>
        <p:nvPicPr>
          <p:cNvPr id="17" name="图片 16"/>
          <p:cNvPicPr>
            <a:picLocks noChangeAspect="1"/>
          </p:cNvPicPr>
          <p:nvPr/>
        </p:nvPicPr>
        <p:blipFill>
          <a:blip r:embed="rId4">
            <a:extLst>
              <a:ext uri="{28A0092B-C50C-407E-A947-70E740481C1C}">
                <a14:useLocalDpi val="0"/>
              </a:ext>
            </a:extLst>
          </a:blip>
          <a:srcRect b="6403" t="6403"/>
          <a:stretch>
            <a:fillRect/>
          </a:stretch>
        </p:blipFill>
        <p:spPr>
          <a:xfrm>
            <a:off x="3126893" y="1517922"/>
            <a:ext cx="2340000" cy="3120000"/>
          </a:xfrm>
          <a:prstGeom prst="rect">
            <a:avLst/>
          </a:prstGeom>
          <a:solidFill>
            <a:srgbClr val="FFFFFF">
              <a:shade val="85000"/>
            </a:srgbClr>
          </a:solidFill>
          <a:ln cap="sq" w="88900">
            <a:noFill/>
            <a:miter lim="800000"/>
          </a:ln>
          <a:effectLst>
            <a:outerShdw blurRad="152400" dir="5400000" dist="190500" rotWithShape="0" sx="90000" sy="90000">
              <a:prstClr val="black">
                <a:alpha val="15000"/>
              </a:prstClr>
            </a:outerShdw>
          </a:effectLst>
          <a:scene3d>
            <a:camera prst="orthographicFront"/>
            <a:lightRig dir="t" rig="twoPt">
              <a:rot lat="0" lon="0" rev="7200000"/>
            </a:lightRig>
          </a:scene3d>
          <a:sp3d>
            <a:bevelT h="19050" w="25400"/>
            <a:contourClr>
              <a:srgbClr val="FFFFFF"/>
            </a:contourClr>
          </a:sp3d>
        </p:spPr>
      </p:pic>
      <p:pic>
        <p:nvPicPr>
          <p:cNvPr id="18" name="图片 17"/>
          <p:cNvPicPr>
            <a:picLocks noChangeAspect="1"/>
          </p:cNvPicPr>
          <p:nvPr/>
        </p:nvPicPr>
        <p:blipFill>
          <a:blip r:embed="rId5">
            <a:extLst>
              <a:ext uri="{28A0092B-C50C-407E-A947-70E740481C1C}">
                <a14:useLocalDpi val="0"/>
              </a:ext>
            </a:extLst>
          </a:blip>
          <a:srcRect b="5556" t="5556"/>
          <a:stretch>
            <a:fillRect/>
          </a:stretch>
        </p:blipFill>
        <p:spPr>
          <a:xfrm>
            <a:off x="4296591" y="1517922"/>
            <a:ext cx="2340000" cy="3120000"/>
          </a:xfrm>
          <a:prstGeom prst="rect">
            <a:avLst/>
          </a:prstGeom>
          <a:solidFill>
            <a:srgbClr val="FFFFFF">
              <a:shade val="85000"/>
            </a:srgbClr>
          </a:solidFill>
          <a:ln cap="sq" w="88900">
            <a:noFill/>
            <a:miter lim="800000"/>
          </a:ln>
          <a:effectLst>
            <a:outerShdw blurRad="152400" dir="5400000" dist="190500" rotWithShape="0" sx="90000" sy="90000">
              <a:prstClr val="black">
                <a:alpha val="15000"/>
              </a:prstClr>
            </a:outerShdw>
          </a:effectLst>
          <a:scene3d>
            <a:camera prst="orthographicFront"/>
            <a:lightRig dir="t" rig="twoPt">
              <a:rot lat="0" lon="0" rev="7200000"/>
            </a:lightRig>
          </a:scene3d>
          <a:sp3d>
            <a:bevelT h="19050" w="25400"/>
            <a:contourClr>
              <a:srgbClr val="FFFFFF"/>
            </a:contourClr>
          </a:sp3d>
        </p:spPr>
      </p:pic>
      <p:pic>
        <p:nvPicPr>
          <p:cNvPr id="19" name="图片 18"/>
          <p:cNvPicPr>
            <a:picLocks noChangeAspect="1"/>
          </p:cNvPicPr>
          <p:nvPr/>
        </p:nvPicPr>
        <p:blipFill>
          <a:blip r:embed="rId6">
            <a:extLst>
              <a:ext uri="{28A0092B-C50C-407E-A947-70E740481C1C}">
                <a14:useLocalDpi val="0"/>
              </a:ext>
            </a:extLst>
          </a:blip>
          <a:srcRect b="5556" t="5556"/>
          <a:stretch>
            <a:fillRect/>
          </a:stretch>
        </p:blipFill>
        <p:spPr>
          <a:xfrm>
            <a:off x="5466289" y="1517922"/>
            <a:ext cx="2340000" cy="3120000"/>
          </a:xfrm>
          <a:prstGeom prst="rect">
            <a:avLst/>
          </a:prstGeom>
          <a:solidFill>
            <a:srgbClr val="FFFFFF">
              <a:shade val="85000"/>
            </a:srgbClr>
          </a:solidFill>
          <a:ln cap="sq" w="88900">
            <a:noFill/>
            <a:miter lim="800000"/>
          </a:ln>
          <a:effectLst>
            <a:outerShdw blurRad="152400" dir="5400000" dist="190500" rotWithShape="0" sx="90000" sy="90000">
              <a:prstClr val="black">
                <a:alpha val="15000"/>
              </a:prstClr>
            </a:outerShdw>
          </a:effectLst>
          <a:scene3d>
            <a:camera prst="orthographicFront"/>
            <a:lightRig dir="t" rig="twoPt">
              <a:rot lat="0" lon="0" rev="7200000"/>
            </a:lightRig>
          </a:scene3d>
          <a:sp3d>
            <a:bevelT h="19050" w="25400"/>
            <a:contourClr>
              <a:srgbClr val="FFFFFF"/>
            </a:contourClr>
          </a:sp3d>
        </p:spPr>
      </p:pic>
      <p:pic>
        <p:nvPicPr>
          <p:cNvPr id="20" name="图片 19"/>
          <p:cNvPicPr>
            <a:picLocks noChangeAspect="1"/>
          </p:cNvPicPr>
          <p:nvPr/>
        </p:nvPicPr>
        <p:blipFill>
          <a:blip r:embed="rId7">
            <a:extLst>
              <a:ext uri="{28A0092B-C50C-407E-A947-70E740481C1C}">
                <a14:useLocalDpi val="0"/>
              </a:ext>
            </a:extLst>
          </a:blip>
          <a:srcRect b="5556" t="5556"/>
          <a:stretch>
            <a:fillRect/>
          </a:stretch>
        </p:blipFill>
        <p:spPr>
          <a:xfrm>
            <a:off x="6635987" y="1517922"/>
            <a:ext cx="2340000" cy="3120000"/>
          </a:xfrm>
          <a:prstGeom prst="rect">
            <a:avLst/>
          </a:prstGeom>
          <a:solidFill>
            <a:srgbClr val="FFFFFF">
              <a:shade val="85000"/>
            </a:srgbClr>
          </a:solidFill>
          <a:ln cap="sq" w="88900">
            <a:noFill/>
            <a:miter lim="800000"/>
          </a:ln>
          <a:effectLst>
            <a:outerShdw blurRad="152400" dir="5400000" dist="190500" rotWithShape="0" sx="90000" sy="90000">
              <a:prstClr val="black">
                <a:alpha val="15000"/>
              </a:prstClr>
            </a:outerShdw>
          </a:effectLst>
          <a:scene3d>
            <a:camera prst="orthographicFront"/>
            <a:lightRig dir="t" rig="twoPt">
              <a:rot lat="0" lon="0" rev="7200000"/>
            </a:lightRig>
          </a:scene3d>
          <a:sp3d>
            <a:bevelT h="19050" w="25400"/>
            <a:contourClr>
              <a:srgbClr val="FFFFFF"/>
            </a:contourClr>
          </a:sp3d>
        </p:spPr>
      </p:pic>
      <p:pic>
        <p:nvPicPr>
          <p:cNvPr id="21" name="图片 20"/>
          <p:cNvPicPr>
            <a:picLocks noChangeAspect="1"/>
          </p:cNvPicPr>
          <p:nvPr/>
        </p:nvPicPr>
        <p:blipFill>
          <a:blip r:embed="rId8">
            <a:extLst>
              <a:ext uri="{28A0092B-C50C-407E-A947-70E740481C1C}">
                <a14:useLocalDpi val="0"/>
              </a:ext>
            </a:extLst>
          </a:blip>
          <a:srcRect b="5556" t="5556"/>
          <a:stretch>
            <a:fillRect/>
          </a:stretch>
        </p:blipFill>
        <p:spPr>
          <a:xfrm>
            <a:off x="7805685" y="1517922"/>
            <a:ext cx="2340000" cy="3120000"/>
          </a:xfrm>
          <a:prstGeom prst="rect">
            <a:avLst/>
          </a:prstGeom>
          <a:solidFill>
            <a:srgbClr val="FFFFFF">
              <a:shade val="85000"/>
            </a:srgbClr>
          </a:solidFill>
          <a:ln cap="sq" w="88900">
            <a:noFill/>
            <a:miter lim="800000"/>
          </a:ln>
          <a:effectLst>
            <a:outerShdw blurRad="152400" dir="5400000" dist="190500" rotWithShape="0" sx="90000" sy="90000">
              <a:prstClr val="black">
                <a:alpha val="15000"/>
              </a:prstClr>
            </a:outerShdw>
          </a:effectLst>
          <a:scene3d>
            <a:camera prst="orthographicFront"/>
            <a:lightRig dir="t" rig="twoPt">
              <a:rot lat="0" lon="0" rev="7200000"/>
            </a:lightRig>
          </a:scene3d>
          <a:sp3d>
            <a:bevelT h="19050" w="25400"/>
            <a:contourClr>
              <a:srgbClr val="FFFFFF"/>
            </a:contourClr>
          </a:sp3d>
        </p:spPr>
      </p:pic>
      <p:pic>
        <p:nvPicPr>
          <p:cNvPr id="22" name="图片 21"/>
          <p:cNvPicPr>
            <a:picLocks noChangeAspect="1"/>
          </p:cNvPicPr>
          <p:nvPr/>
        </p:nvPicPr>
        <p:blipFill>
          <a:blip r:embed="rId9">
            <a:extLst>
              <a:ext uri="{28A0092B-C50C-407E-A947-70E740481C1C}">
                <a14:useLocalDpi val="0"/>
              </a:ext>
            </a:extLst>
          </a:blip>
          <a:srcRect b="5556" t="5556"/>
          <a:stretch>
            <a:fillRect/>
          </a:stretch>
        </p:blipFill>
        <p:spPr>
          <a:xfrm>
            <a:off x="8975380" y="1517922"/>
            <a:ext cx="2340000" cy="3120000"/>
          </a:xfrm>
          <a:prstGeom prst="rect">
            <a:avLst/>
          </a:prstGeom>
          <a:solidFill>
            <a:srgbClr val="FFFFFF">
              <a:shade val="85000"/>
            </a:srgbClr>
          </a:solidFill>
          <a:ln cap="sq" w="88900">
            <a:noFill/>
            <a:miter lim="800000"/>
          </a:ln>
          <a:effectLst>
            <a:outerShdw blurRad="152400" dir="5400000" dist="190500" rotWithShape="0" sx="90000" sy="90000">
              <a:prstClr val="black">
                <a:alpha val="15000"/>
              </a:prstClr>
            </a:outerShdw>
          </a:effectLst>
          <a:scene3d>
            <a:camera prst="orthographicFront"/>
            <a:lightRig dir="t" rig="twoPt">
              <a:rot lat="0" lon="0" rev="7200000"/>
            </a:lightRig>
          </a:scene3d>
          <a:sp3d>
            <a:bevelT h="19050" w="25400"/>
            <a:contourClr>
              <a:srgbClr val="FFFFFF"/>
            </a:contourClr>
          </a:sp3d>
        </p:spPr>
      </p:pic>
      <p:sp>
        <p:nvSpPr>
          <p:cNvPr id="9" name="矩形 8"/>
          <p:cNvSpPr/>
          <p:nvPr/>
        </p:nvSpPr>
        <p:spPr>
          <a:xfrm>
            <a:off x="699234" y="364233"/>
            <a:ext cx="10105747"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mtClean="0"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Company’s Independent Intellectual Property Rights</a:t>
            </a:r>
          </a:p>
        </p:txBody>
      </p:sp>
      <p:sp>
        <p:nvSpPr>
          <p:cNvPr id="14" name="矩形 13"/>
          <p:cNvSpPr/>
          <p:nvPr/>
        </p:nvSpPr>
        <p:spPr>
          <a:xfrm>
            <a:off x="3303588" y="5007560"/>
            <a:ext cx="5610225" cy="1310640"/>
          </a:xfrm>
          <a:prstGeom prst="rect">
            <a:avLst/>
          </a:prstGeom>
        </p:spPr>
        <p:txBody>
          <a:bodyPr wrap="square">
            <a:spAutoFit/>
          </a:bodyPr>
          <a:lstStyle/>
          <a:p>
            <a:pPr indent="-342900" marL="342900">
              <a:buFont charset="0" panose="020b0604020202020204" pitchFamily="34" typeface="Arial"/>
              <a:buChar char="•"/>
            </a:pPr>
            <a:r>
              <a:rPr altLang="zh-CN" lang="en-US" smtClean="0" sz="2000">
                <a:solidFill>
                  <a:srgbClr val="FF6666"/>
                </a:solidFill>
                <a:latin charset="-122" panose="02010600040101010101" pitchFamily="2" typeface="华文细黑"/>
                <a:ea charset="-122" panose="02010600040101010101" pitchFamily="2" typeface="华文细黑"/>
              </a:rPr>
              <a:t>3 counts of software copyright</a:t>
            </a:r>
          </a:p>
          <a:p>
            <a:pPr indent="-342900" marL="342900">
              <a:buFont charset="0" panose="020b0604020202020204" pitchFamily="34" typeface="Arial"/>
              <a:buChar char="•"/>
            </a:pPr>
            <a:r>
              <a:rPr altLang="zh-CN" lang="en-US" smtClean="0" sz="2000">
                <a:solidFill>
                  <a:srgbClr val="FF6666"/>
                </a:solidFill>
                <a:latin charset="-122" panose="02010600040101010101" pitchFamily="2" typeface="华文细黑"/>
                <a:ea charset="-122" panose="02010600040101010101" pitchFamily="2" typeface="华文细黑"/>
              </a:rPr>
              <a:t>3 appearance design patent certificate</a:t>
            </a:r>
          </a:p>
          <a:p>
            <a:pPr indent="-342900" marL="342900">
              <a:buFont charset="0" panose="020b0604020202020204" pitchFamily="34" typeface="Arial"/>
              <a:buChar char="•"/>
            </a:pPr>
            <a:r>
              <a:rPr altLang="zh-CN" lang="en-US" smtClean="0" sz="2000">
                <a:solidFill>
                  <a:srgbClr val="FF6666"/>
                </a:solidFill>
                <a:latin charset="-122" panose="02010600040101010101" pitchFamily="2" typeface="华文细黑"/>
                <a:ea charset="-122" panose="02010600040101010101" pitchFamily="2" typeface="华文细黑"/>
              </a:rPr>
              <a:t>2 invention patent certificate</a:t>
            </a:r>
          </a:p>
          <a:p>
            <a:pPr indent="-342900" marL="342900">
              <a:buFont charset="0" panose="020b0604020202020204" pitchFamily="34" typeface="Arial"/>
              <a:buChar char="•"/>
            </a:pPr>
            <a:r>
              <a:rPr altLang="zh-CN" lang="en-US" smtClean="0" sz="2000">
                <a:solidFill>
                  <a:srgbClr val="FF6666"/>
                </a:solidFill>
                <a:latin charset="-122" panose="02010600040101010101" pitchFamily="2" typeface="华文细黑"/>
                <a:ea charset="-122" panose="02010600040101010101" pitchFamily="2" typeface="华文细黑"/>
              </a:rPr>
              <a:t>11 is applying for acceptance</a:t>
            </a:r>
          </a:p>
        </p:txBody>
      </p:sp>
      <p:sp>
        <p:nvSpPr>
          <p:cNvPr id="2" name="双括号 1"/>
          <p:cNvSpPr/>
          <p:nvPr/>
        </p:nvSpPr>
        <p:spPr>
          <a:xfrm>
            <a:off x="2857497" y="4932679"/>
            <a:ext cx="6480000" cy="1440000"/>
          </a:xfrm>
          <a:prstGeom prst="bracketPair">
            <a:avLst>
              <a:gd fmla="val 0" name="adj"/>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13" name="直接连接符 12"/>
          <p:cNvCxnSpPr/>
          <p:nvPr/>
        </p:nvCxnSpPr>
        <p:spPr>
          <a:xfrm>
            <a:off x="9337497" y="5643880"/>
            <a:ext cx="180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057497" y="5643880"/>
            <a:ext cx="180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903402353"/>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99234" y="364233"/>
            <a:ext cx="4856480" cy="640080"/>
          </a:xfrm>
          <a:prstGeom prst="rect">
            <a:avLst/>
          </a:prstGeom>
          <a:effectLst>
            <a:outerShdw algn="t" blurRad="50800" dir="5400000" dist="38100" rotWithShape="0">
              <a:prstClr val="black">
                <a:alpha val="40000"/>
              </a:prstClr>
            </a:outerShdw>
          </a:effectLst>
        </p:spPr>
        <p:txBody>
          <a:bodyPr wrap="none">
            <a:spAutoFit/>
          </a:bodyPr>
          <a:lstStyle/>
          <a:p>
            <a:r>
              <a:rPr altLang="zh-CN" b="1" i="1" lang="en-US" smtClean="0" sz="3600">
                <a:solidFill>
                  <a:srgbClr val="0066CC"/>
                </a:solidFill>
                <a:latin charset="0" panose="02020603050405020304" pitchFamily="18" typeface="Times New Roman"/>
                <a:ea charset="-122" panose="020b0503020204020204" pitchFamily="34" typeface="微软雅黑"/>
                <a:cs charset="0" panose="02020603050405020304" pitchFamily="18" typeface="Times New Roman"/>
                <a:sym charset="-122" panose="020b0503020204020204" pitchFamily="34" typeface="微软雅黑"/>
              </a:rPr>
              <a:t>Many Powerful Partners</a:t>
            </a:r>
          </a:p>
        </p:txBody>
      </p:sp>
      <p:pic>
        <p:nvPicPr>
          <p:cNvPr descr="http://img.kanzhun.com/images/logo/20140709/85951dd391ec4afff3b8bd0b37c68c8e.jpg" id="5" name="Picture 2"/>
          <p:cNvPicPr>
            <a:picLocks noChangeArrowheads="1" noChangeAspect="1"/>
          </p:cNvPicPr>
          <p:nvPr/>
        </p:nvPicPr>
        <p:blipFill>
          <a:blip r:embed="rId2">
            <a:extLst>
              <a:ext uri="{28A0092B-C50C-407E-A947-70E740481C1C}">
                <a14:useLocalDpi val="0"/>
              </a:ext>
            </a:extLst>
          </a:blip>
          <a:srcRect b="31913" t="31451"/>
          <a:stretch>
            <a:fillRect/>
          </a:stretch>
        </p:blipFill>
        <p:spPr bwMode="auto">
          <a:xfrm>
            <a:off x="3703845" y="5615500"/>
            <a:ext cx="2347242" cy="50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GSR Ventures" id="6" name="Picture 4"/>
          <p:cNvPicPr>
            <a:picLocks noChangeArrowheads="1" noChangeAspect="1"/>
          </p:cNvPicPr>
          <p:nvPr/>
        </p:nvPicPr>
        <p:blipFill>
          <a:blip r:embed="rId3">
            <a:extLst>
              <a:ext uri="{28A0092B-C50C-407E-A947-70E740481C1C}">
                <a14:useLocalDpi val="0"/>
              </a:ext>
            </a:extLst>
          </a:blip>
          <a:stretch>
            <a:fillRect/>
          </a:stretch>
        </p:blipFill>
        <p:spPr bwMode="auto">
          <a:xfrm>
            <a:off x="6335622" y="5651500"/>
            <a:ext cx="2190840" cy="46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 name="Picture 3"/>
          <p:cNvPicPr>
            <a:picLocks noChangeArrowheads="1" noChangeAspect="1"/>
          </p:cNvPicPr>
          <p:nvPr/>
        </p:nvPicPr>
        <p:blipFill>
          <a:blip r:embed="rId4">
            <a:extLst>
              <a:ext uri="{28A0092B-C50C-407E-A947-70E740481C1C}">
                <a14:useLocalDpi val="0"/>
              </a:ext>
            </a:extLst>
          </a:blip>
          <a:stretch>
            <a:fillRect/>
          </a:stretch>
        </p:blipFill>
        <p:spPr bwMode="auto">
          <a:xfrm>
            <a:off x="3732420" y="2667794"/>
            <a:ext cx="1919288" cy="338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8" name="Picture 4"/>
          <p:cNvPicPr>
            <a:picLocks noChangeArrowheads="1" noChangeAspect="1"/>
          </p:cNvPicPr>
          <p:nvPr/>
        </p:nvPicPr>
        <p:blipFill>
          <a:blip r:embed="rId5">
            <a:extLst>
              <a:ext uri="{28A0092B-C50C-407E-A947-70E740481C1C}">
                <a14:useLocalDpi val="0"/>
              </a:ext>
            </a:extLst>
          </a:blip>
          <a:stretch>
            <a:fillRect/>
          </a:stretch>
        </p:blipFill>
        <p:spPr bwMode="auto">
          <a:xfrm>
            <a:off x="3585577" y="1784807"/>
            <a:ext cx="2212975" cy="673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http://www.ccppg.cn/images/logo.jpg" id="9" name="Picture 2"/>
          <p:cNvPicPr>
            <a:picLocks noChangeArrowheads="1" noChangeAspect="1"/>
          </p:cNvPicPr>
          <p:nvPr/>
        </p:nvPicPr>
        <p:blipFill>
          <a:blip r:embed="rId6">
            <a:extLst>
              <a:ext uri="{28A0092B-C50C-407E-A947-70E740481C1C}">
                <a14:useLocalDpi val="0"/>
              </a:ext>
            </a:extLst>
          </a:blip>
          <a:stretch>
            <a:fillRect/>
          </a:stretch>
        </p:blipFill>
        <p:spPr bwMode="auto">
          <a:xfrm>
            <a:off x="6213475" y="1869387"/>
            <a:ext cx="2319338" cy="7984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http://www.bnump.com/data/skins/chinese/img/l_logo.jpg" id="10" name="Picture 4"/>
          <p:cNvPicPr>
            <a:picLocks noChangeArrowheads="1" noChangeAspect="1"/>
          </p:cNvPicPr>
          <p:nvPr/>
        </p:nvPicPr>
        <p:blipFill>
          <a:blip r:embed="rId7">
            <a:extLst>
              <a:ext uri="{28A0092B-C50C-407E-A947-70E740481C1C}">
                <a14:useLocalDpi val="0"/>
              </a:ext>
            </a:extLst>
          </a:blip>
          <a:stretch>
            <a:fillRect/>
          </a:stretch>
        </p:blipFill>
        <p:spPr bwMode="auto">
          <a:xfrm>
            <a:off x="6046788" y="4510881"/>
            <a:ext cx="2486025" cy="876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 name="图片 22"/>
          <p:cNvPicPr>
            <a:picLocks noChangeArrowheads="1" noChangeAspect="1"/>
          </p:cNvPicPr>
          <p:nvPr/>
        </p:nvPicPr>
        <p:blipFill>
          <a:blip r:embed="rId8">
            <a:extLst>
              <a:ext uri="{28A0092B-C50C-407E-A947-70E740481C1C}">
                <a14:useLocalDpi val="0"/>
              </a:ext>
            </a:extLst>
          </a:blip>
          <a:stretch>
            <a:fillRect/>
          </a:stretch>
        </p:blipFill>
        <p:spPr bwMode="auto">
          <a:xfrm>
            <a:off x="6213475" y="2922588"/>
            <a:ext cx="2368765" cy="758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2" name="图片 23"/>
          <p:cNvPicPr>
            <a:picLocks noChangeArrowheads="1" noChangeAspect="1"/>
          </p:cNvPicPr>
          <p:nvPr/>
        </p:nvPicPr>
        <p:blipFill>
          <a:blip r:embed="rId9">
            <a:extLst>
              <a:ext uri="{28A0092B-C50C-407E-A947-70E740481C1C}">
                <a14:useLocalDpi val="0"/>
              </a:ext>
            </a:extLst>
          </a:blip>
          <a:stretch>
            <a:fillRect/>
          </a:stretch>
        </p:blipFill>
        <p:spPr bwMode="auto">
          <a:xfrm>
            <a:off x="6213475" y="3902869"/>
            <a:ext cx="2332037" cy="514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华中师范大学" id="13" name="Picture 6"/>
          <p:cNvPicPr>
            <a:picLocks noChangeArrowheads="1" noChangeAspect="1"/>
          </p:cNvPicPr>
          <p:nvPr/>
        </p:nvPicPr>
        <p:blipFill>
          <a:blip r:embed="rId10">
            <a:extLst>
              <a:ext uri="{28A0092B-C50C-407E-A947-70E740481C1C}">
                <a14:useLocalDpi val="0"/>
              </a:ext>
            </a:extLst>
          </a:blip>
          <a:stretch>
            <a:fillRect/>
          </a:stretch>
        </p:blipFill>
        <p:spPr bwMode="auto">
          <a:xfrm>
            <a:off x="5078552" y="3215818"/>
            <a:ext cx="720000" cy="7200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http://www.nupmg.com/images/1_04.png" id="14" name="Picture 14"/>
          <p:cNvPicPr>
            <a:picLocks noChangeArrowheads="1" noChangeAspect="1"/>
          </p:cNvPicPr>
          <p:nvPr/>
        </p:nvPicPr>
        <p:blipFill>
          <a:blip r:embed="rId11">
            <a:extLst>
              <a:ext uri="{28A0092B-C50C-407E-A947-70E740481C1C}">
                <a14:useLocalDpi val="0"/>
              </a:ext>
            </a:extLst>
          </a:blip>
          <a:stretch>
            <a:fillRect/>
          </a:stretch>
        </p:blipFill>
        <p:spPr bwMode="auto">
          <a:xfrm>
            <a:off x="3495278" y="3215818"/>
            <a:ext cx="1514475" cy="771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http://www.3nod.com.cn/templates/default/images/pubile/logo.png" id="15" name="Picture 16"/>
          <p:cNvPicPr>
            <a:picLocks noChangeArrowheads="1" noChangeAspect="1"/>
          </p:cNvPicPr>
          <p:nvPr/>
        </p:nvPicPr>
        <p:blipFill>
          <a:blip r:embed="rId12">
            <a:extLst>
              <a:ext uri="{28A0092B-C50C-407E-A947-70E740481C1C}">
                <a14:useLocalDpi val="0"/>
              </a:ext>
            </a:extLst>
          </a:blip>
          <a:stretch>
            <a:fillRect/>
          </a:stretch>
        </p:blipFill>
        <p:spPr bwMode="auto">
          <a:xfrm>
            <a:off x="3838352" y="4136111"/>
            <a:ext cx="1600200" cy="476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Youku 优酷" id="16" name="Picture 20"/>
          <p:cNvPicPr>
            <a:picLocks noChangeArrowheads="1" noChangeAspect="1"/>
          </p:cNvPicPr>
          <p:nvPr/>
        </p:nvPicPr>
        <p:blipFill>
          <a:blip r:embed="rId13">
            <a:extLst>
              <a:ext uri="{28A0092B-C50C-407E-A947-70E740481C1C}">
                <a14:useLocalDpi val="0"/>
              </a:ext>
            </a:extLst>
          </a:blip>
          <a:stretch>
            <a:fillRect/>
          </a:stretch>
        </p:blipFill>
        <p:spPr bwMode="auto">
          <a:xfrm>
            <a:off x="3862388" y="4879398"/>
            <a:ext cx="1612800" cy="57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 name="图片 16"/>
          <p:cNvPicPr>
            <a:picLocks noChangeAspect="1"/>
          </p:cNvPicPr>
          <p:nvPr/>
        </p:nvPicPr>
        <p:blipFill>
          <a:blip r:embed="rId14">
            <a:extLst>
              <a:ext uri="{28A0092B-C50C-407E-A947-70E740481C1C}">
                <a14:useLocalDpi val="0"/>
              </a:ext>
            </a:extLst>
          </a:blip>
          <a:srcRect b="7940" t="10532"/>
          <a:stretch>
            <a:fillRect/>
          </a:stretch>
        </p:blipFill>
        <p:spPr>
          <a:xfrm>
            <a:off x="1633952" y="3279832"/>
            <a:ext cx="990003" cy="900000"/>
          </a:xfrm>
          <a:prstGeom prst="rect">
            <a:avLst/>
          </a:prstGeom>
          <a:effectLst>
            <a:outerShdw blurRad="152400" dir="5400000" dist="317500" rotWithShape="0" sx="90000" sy="-19000">
              <a:prstClr val="black">
                <a:alpha val="15000"/>
              </a:prstClr>
            </a:outerShdw>
          </a:effectLst>
        </p:spPr>
      </p:pic>
      <p:pic>
        <p:nvPicPr>
          <p:cNvPr id="18" name="图片 17"/>
          <p:cNvPicPr>
            <a:picLocks noChangeAspect="1"/>
          </p:cNvPicPr>
          <p:nvPr/>
        </p:nvPicPr>
        <p:blipFill>
          <a:blip r:embed="rId15">
            <a:extLst>
              <a:ext uri="{28A0092B-C50C-407E-A947-70E740481C1C}">
                <a14:useLocalDpi val="0"/>
              </a:ext>
            </a:extLst>
          </a:blip>
          <a:stretch>
            <a:fillRect/>
          </a:stretch>
        </p:blipFill>
        <p:spPr>
          <a:xfrm>
            <a:off x="9427773" y="3279832"/>
            <a:ext cx="924911" cy="900000"/>
          </a:xfrm>
          <a:prstGeom prst="rect">
            <a:avLst/>
          </a:prstGeom>
          <a:effectLst>
            <a:outerShdw blurRad="152400" dir="5400000" dist="317500" rotWithShape="0" sx="90000" sy="-19000">
              <a:prstClr val="black">
                <a:alpha val="15000"/>
              </a:prstClr>
            </a:outerShdw>
          </a:effectLst>
        </p:spPr>
      </p:pic>
      <p:sp>
        <p:nvSpPr>
          <p:cNvPr id="2" name="圆角矩形 1"/>
          <p:cNvSpPr/>
          <p:nvPr/>
        </p:nvSpPr>
        <p:spPr>
          <a:xfrm>
            <a:off x="1021818" y="1498600"/>
            <a:ext cx="10128782" cy="4902200"/>
          </a:xfrm>
          <a:prstGeom prst="roundRect">
            <a:avLst>
              <a:gd fmla="val 2159" name="adj"/>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a:spLocks noChangeAspect="1"/>
          </p:cNvSpPr>
          <p:nvPr/>
        </p:nvSpPr>
        <p:spPr>
          <a:xfrm>
            <a:off x="10979600" y="3765732"/>
            <a:ext cx="360000" cy="360000"/>
          </a:xfrm>
          <a:prstGeom prst="ellipse">
            <a:avLst/>
          </a:prstGeom>
          <a:solidFill>
            <a:srgbClr val="FF6666"/>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a:spLocks noChangeAspect="1"/>
          </p:cNvSpPr>
          <p:nvPr/>
        </p:nvSpPr>
        <p:spPr>
          <a:xfrm>
            <a:off x="845518" y="3765732"/>
            <a:ext cx="360000" cy="360000"/>
          </a:xfrm>
          <a:prstGeom prst="ellipse">
            <a:avLst/>
          </a:prstGeom>
          <a:solidFill>
            <a:srgbClr val="FF6666"/>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50995565"/>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 Box 8"/>
          <p:cNvSpPr>
            <a:spLocks noChangeArrowheads="1"/>
          </p:cNvSpPr>
          <p:nvPr/>
        </p:nvSpPr>
        <p:spPr bwMode="auto">
          <a:xfrm>
            <a:off x="5349875" y="3403600"/>
            <a:ext cx="5670863" cy="1188718"/>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kumimoji="1" sz="2400">
                <a:solidFill>
                  <a:schemeClr val="tx1"/>
                </a:solidFill>
                <a:latin charset="0" panose="020b0604020202020204" pitchFamily="34" typeface="Arial"/>
                <a:ea charset="-122" panose="02010600030101010101" pitchFamily="2" typeface="宋体"/>
              </a:defRPr>
            </a:lvl1pPr>
            <a:lvl2pPr indent="-285750" marL="742950">
              <a:defRPr kumimoji="1" sz="2400">
                <a:solidFill>
                  <a:schemeClr val="tx1"/>
                </a:solidFill>
                <a:latin charset="0" panose="020b0604020202020204" pitchFamily="34" typeface="Arial"/>
                <a:ea charset="-122" panose="02010600030101010101" pitchFamily="2" typeface="宋体"/>
              </a:defRPr>
            </a:lvl2pPr>
            <a:lvl3pPr indent="-228600" marL="1143000">
              <a:defRPr kumimoji="1" sz="2400">
                <a:solidFill>
                  <a:schemeClr val="tx1"/>
                </a:solidFill>
                <a:latin charset="0" panose="020b0604020202020204" pitchFamily="34" typeface="Arial"/>
                <a:ea charset="-122" panose="02010600030101010101" pitchFamily="2" typeface="宋体"/>
              </a:defRPr>
            </a:lvl3pPr>
            <a:lvl4pPr indent="-228600" marL="1600200">
              <a:defRPr kumimoji="1" sz="2400">
                <a:solidFill>
                  <a:schemeClr val="tx1"/>
                </a:solidFill>
                <a:latin charset="0" panose="020b0604020202020204" pitchFamily="34" typeface="Arial"/>
                <a:ea charset="-122" panose="02010600030101010101" pitchFamily="2" typeface="宋体"/>
              </a:defRPr>
            </a:lvl4pPr>
            <a:lvl5pPr indent="-228600" marL="2057400">
              <a:defRPr kumimoji="1" sz="2400">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buFont charset="0" panose="020b0604020202020204" pitchFamily="34" typeface="Arial"/>
              <a:defRPr kumimoji="1" sz="2400">
                <a:solidFill>
                  <a:schemeClr val="tx1"/>
                </a:solidFill>
                <a:latin charset="0" panose="020b0604020202020204" pitchFamily="34" typeface="Arial"/>
                <a:ea charset="-122" panose="02010600030101010101" pitchFamily="2" typeface="宋体"/>
              </a:defRPr>
            </a:lvl9pPr>
          </a:lstStyle>
          <a:p>
            <a:pPr>
              <a:lnSpc>
                <a:spcPct val="150000"/>
              </a:lnSpc>
            </a:pPr>
            <a:r>
              <a:rPr altLang="zh-CN" b="1" i="1" kumimoji="0" lang="en-US" smtClean="0" sz="4800">
                <a:solidFill>
                  <a:srgbClr val="FF6666"/>
                </a:solidFill>
                <a:latin charset="0" panose="02020603050405020304" pitchFamily="18" typeface="Times New Roman"/>
                <a:ea charset="-122" panose="02010600040101010101" pitchFamily="2" typeface="华文细黑"/>
                <a:cs charset="0" panose="02020603050405020304" pitchFamily="18" typeface="Times New Roman"/>
                <a:sym charset="-122" panose="020b0503020204020204" pitchFamily="34" typeface="微软雅黑"/>
              </a:rPr>
              <a:t>Product  Presentation</a:t>
            </a:r>
          </a:p>
        </p:txBody>
      </p:sp>
      <p:sp>
        <p:nvSpPr>
          <p:cNvPr id="9" name="矩形 8"/>
          <p:cNvSpPr/>
          <p:nvPr/>
        </p:nvSpPr>
        <p:spPr>
          <a:xfrm>
            <a:off x="5362575" y="4469338"/>
            <a:ext cx="2584421" cy="396240"/>
          </a:xfrm>
          <a:prstGeom prst="rect">
            <a:avLst/>
          </a:prstGeom>
        </p:spPr>
        <p:txBody>
          <a:bodyPr wrap="none">
            <a:spAutoFit/>
          </a:bodyPr>
          <a:lstStyle/>
          <a:p>
            <a:r>
              <a:rPr altLang="zh-CN" i="1" lang="en-US" smtClean="0" sz="2000">
                <a:solidFill>
                  <a:schemeClr val="bg1">
                    <a:lumMod val="50000"/>
                  </a:schemeClr>
                </a:solidFill>
                <a:latin charset="-122" panose="02010600040101010101" pitchFamily="2" typeface="华文细黑"/>
                <a:ea charset="-122" panose="02010600040101010101" pitchFamily="2" typeface="华文细黑"/>
                <a:cs charset="0" panose="02020603050405020304" pitchFamily="18" typeface="Times New Roman"/>
              </a:rPr>
              <a:t>Your product name</a:t>
            </a:r>
          </a:p>
        </p:txBody>
      </p:sp>
      <p:sp>
        <p:nvSpPr>
          <p:cNvPr id="11" name="文本框 10"/>
          <p:cNvSpPr txBox="1"/>
          <p:nvPr/>
        </p:nvSpPr>
        <p:spPr>
          <a:xfrm>
            <a:off x="983222" y="1257300"/>
            <a:ext cx="5737097" cy="2194560"/>
          </a:xfrm>
          <a:prstGeom prst="rect">
            <a:avLst/>
          </a:prstGeom>
          <a:noFill/>
          <a:effectLst>
            <a:outerShdw algn="t" blurRad="50800" dir="5400000" dist="38100" rotWithShape="0">
              <a:prstClr val="black">
                <a:alpha val="40000"/>
              </a:prstClr>
            </a:outerShdw>
          </a:effectLst>
        </p:spPr>
        <p:txBody>
          <a:bodyPr rtlCol="0" wrap="none">
            <a:spAutoFit/>
          </a:bodyPr>
          <a:lstStyle/>
          <a:p>
            <a:r>
              <a:rPr altLang="zh-CN" b="1" lang="en-US" smtClean="0" sz="13800">
                <a:solidFill>
                  <a:schemeClr val="bg1">
                    <a:lumMod val="85000"/>
                  </a:schemeClr>
                </a:solidFill>
                <a:latin charset="-122" panose="02010600040101010101" pitchFamily="2" typeface="华文细黑"/>
                <a:ea charset="-122" panose="02010600040101010101" pitchFamily="2" typeface="华文细黑"/>
              </a:rPr>
              <a:t>PART 2</a:t>
            </a:r>
          </a:p>
        </p:txBody>
      </p:sp>
      <p:grpSp>
        <p:nvGrpSpPr>
          <p:cNvPr id="5" name="组合 4"/>
          <p:cNvGrpSpPr>
            <a:grpSpLocks noChangeAspect="1"/>
          </p:cNvGrpSpPr>
          <p:nvPr/>
        </p:nvGrpSpPr>
        <p:grpSpPr>
          <a:xfrm>
            <a:off x="1134757" y="3381752"/>
            <a:ext cx="3834118" cy="1531539"/>
            <a:chOff x="1134757" y="3381752"/>
            <a:chExt cx="3834118" cy="1531539"/>
          </a:xfrm>
        </p:grpSpPr>
        <p:sp>
          <p:nvSpPr>
            <p:cNvPr id="6" name="平行四边形 5"/>
            <p:cNvSpPr/>
            <p:nvPr/>
          </p:nvSpPr>
          <p:spPr>
            <a:xfrm>
              <a:off x="3830347" y="3469591"/>
              <a:ext cx="720000" cy="1440000"/>
            </a:xfrm>
            <a:prstGeom prst="parallelogram">
              <a:avLst/>
            </a:prstGeom>
            <a:solidFill>
              <a:schemeClr val="bg1">
                <a:lumMod val="9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平行四边形 7"/>
            <p:cNvSpPr/>
            <p:nvPr/>
          </p:nvSpPr>
          <p:spPr>
            <a:xfrm>
              <a:off x="1532857" y="3473291"/>
              <a:ext cx="720000" cy="1440000"/>
            </a:xfrm>
            <a:prstGeom prst="parallelogram">
              <a:avLst/>
            </a:prstGeom>
            <a:solidFill>
              <a:schemeClr val="bg1">
                <a:lumMod val="9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平行四边形 9"/>
            <p:cNvSpPr/>
            <p:nvPr/>
          </p:nvSpPr>
          <p:spPr>
            <a:xfrm>
              <a:off x="4248875"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平行四边形 11"/>
            <p:cNvSpPr/>
            <p:nvPr/>
          </p:nvSpPr>
          <p:spPr>
            <a:xfrm>
              <a:off x="3470347"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平行四边形 12"/>
            <p:cNvSpPr/>
            <p:nvPr/>
          </p:nvSpPr>
          <p:spPr>
            <a:xfrm>
              <a:off x="2691817" y="3381752"/>
              <a:ext cx="720000" cy="1440000"/>
            </a:xfrm>
            <a:prstGeom prst="parallelogram">
              <a:avLst/>
            </a:prstGeom>
            <a:solidFill>
              <a:srgbClr val="0066CC"/>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平行四边形 13"/>
            <p:cNvSpPr/>
            <p:nvPr/>
          </p:nvSpPr>
          <p:spPr>
            <a:xfrm>
              <a:off x="1134757"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平行四边形 14"/>
            <p:cNvSpPr/>
            <p:nvPr/>
          </p:nvSpPr>
          <p:spPr>
            <a:xfrm>
              <a:off x="1913287" y="3381752"/>
              <a:ext cx="720000" cy="1440000"/>
            </a:xfrm>
            <a:prstGeom prst="parallelogram">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b="1" lang="zh-CN"/>
            </a:p>
          </p:txBody>
        </p:sp>
      </p:grpSp>
    </p:spTree>
    <p:extLst>
      <p:ext uri="{BB962C8B-B14F-4D97-AF65-F5344CB8AC3E}">
        <p14:creationId val="82377455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DD6907A6-4332-48AB-A9DF-0ECBB6C1E03B}" name="微软雅黑" vid="{97590DBE-10B7-4057-9214-198AB55E0A14}"/>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189</Paragraphs>
  <Slides>23</Slides>
  <Notes>0</Notes>
  <TotalTime>560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23</vt:i4>
      </vt:variant>
    </vt:vector>
  </HeadingPairs>
  <TitlesOfParts>
    <vt:vector baseType="lpstr" size="33">
      <vt:lpstr>Arial</vt:lpstr>
      <vt:lpstr>Calibri Light</vt:lpstr>
      <vt:lpstr>微软雅黑</vt:lpstr>
      <vt:lpstr>Calibri</vt:lpstr>
      <vt:lpstr>华文细黑</vt:lpstr>
      <vt:lpstr>Times New Roman</vt:lpstr>
      <vt:lpstr>宋体</vt:lpstr>
      <vt:lpstr>Wingdings</vt:lpstr>
      <vt:lpstr>楷体_GB2312</vt:lpstr>
      <vt:lpstr>微软雅黑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2015-10-29T03:31:05Z</dcterms:created>
  <cp:lastModifiedBy>Administrator</cp:lastModifiedBy>
  <dcterms:modified xsi:type="dcterms:W3CDTF">2021-08-20T10:55:18Z</dcterms:modified>
  <cp:revision>109</cp:revision>
  <dc:title>PowerPoint 演示文稿</dc:title>
</cp:coreProperties>
</file>