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handoutMasterIdLst>
    <p:handoutMasterId r:id="rId4"/>
  </p:handoutMasterIdLst>
  <p:sldIdLst>
    <p:sldId id="256" r:id="rId5"/>
    <p:sldId id="258" r:id="rId6"/>
    <p:sldId id="260" r:id="rId7"/>
    <p:sldId id="257" r:id="rId8"/>
    <p:sldId id="259" r:id="rId9"/>
    <p:sldId id="261" r:id="rId10"/>
    <p:sldId id="262" r:id="rId11"/>
    <p:sldId id="264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3A51-8535-4AE8-8B1D-473B0B091AE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67A79-C6FD-45AB-89C5-B107B2DA1F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19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83957-7D22-475E-A489-4938B70A2ECD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4EEB-65E7-40A5-8327-EE0E17200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064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578723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3093061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4247261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645278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129666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704631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328112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55300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452837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546798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974629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914759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649893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722759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007081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757713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535776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364319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198249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853736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1960705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098104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19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6601" y="562709"/>
            <a:ext cx="9938798" cy="5732582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834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FF1D-608C-4B31-A64E-D6B449352438}" type="datetimeFigureOut">
              <a:rPr lang="zh-CN" altLang="en-US" smtClean="0"/>
              <a:t>2016/3/15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369200" y="5880225"/>
            <a:ext cx="3248765" cy="638745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 Here</a:t>
            </a:r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val="279924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836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em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png" Type="http://schemas.openxmlformats.org/officeDocument/2006/relationships/image"/><Relationship Id="rId3" Target="../media/image25.jpe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3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Relationship Id="rId7" Target="../media/image15.emf" Type="http://schemas.openxmlformats.org/officeDocument/2006/relationships/image"/><Relationship Id="rId8" Target="../media/image16.emf" Type="http://schemas.openxmlformats.org/officeDocument/2006/relationships/image"/><Relationship Id="rId9" Target="../media/image17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6601" y="562709"/>
            <a:ext cx="9938798" cy="5732582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6316394" y="731520"/>
            <a:ext cx="3826412" cy="382641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980599" y="402957"/>
            <a:ext cx="3826412" cy="382641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4204489" y="2437619"/>
            <a:ext cx="3826412" cy="382641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55553" y="1458254"/>
            <a:ext cx="2117160" cy="19587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8391" l="23721" r="57198"/>
          <a:stretch>
            <a:fillRect/>
          </a:stretch>
        </p:blipFill>
        <p:spPr>
          <a:xfrm>
            <a:off x="3606800" y="1"/>
            <a:ext cx="1544348" cy="140012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4312" r="82474" t="42965"/>
          <a:stretch>
            <a:fillRect/>
          </a:stretch>
        </p:blipFill>
        <p:spPr>
          <a:xfrm>
            <a:off x="7068478" y="116132"/>
            <a:ext cx="1418465" cy="1472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22436" r="57198" t="76378"/>
          <a:stretch>
            <a:fillRect/>
          </a:stretch>
        </p:blipFill>
        <p:spPr>
          <a:xfrm>
            <a:off x="4225053" y="4857576"/>
            <a:ext cx="1648321" cy="15305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063" y="1290165"/>
            <a:ext cx="9144000" cy="2086768"/>
          </a:xfrm>
        </p:spPr>
        <p:txBody>
          <a:bodyPr>
            <a:normAutofit/>
          </a:bodyPr>
          <a:lstStyle/>
          <a:p>
            <a:pPr algn="l"/>
            <a:r>
              <a:rPr altLang="en-US" lang="zh-CN" sz="8000"/>
              <a:t>扁平疯企业模板</a:t>
            </a:r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759063" y="3440717"/>
            <a:ext cx="9144000" cy="852436"/>
          </a:xfrm>
        </p:spPr>
        <p:txBody>
          <a:bodyPr/>
          <a:lstStyle/>
          <a:p>
            <a:pPr algn="l"/>
            <a:r>
              <a:rPr altLang="zh-CN" b="1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iPresentation 2016新作</a:t>
            </a:r>
          </a:p>
        </p:txBody>
      </p:sp>
      <p:sp>
        <p:nvSpPr>
          <p:cNvPr id="20" name="矩形 19"/>
          <p:cNvSpPr/>
          <p:nvPr/>
        </p:nvSpPr>
        <p:spPr>
          <a:xfrm>
            <a:off x="789835" y="4019459"/>
            <a:ext cx="8297015" cy="638745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LOGO Here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8444" l="83292" t="48071"/>
          <a:stretch>
            <a:fillRect/>
          </a:stretch>
        </p:blipFill>
        <p:spPr>
          <a:xfrm>
            <a:off x="7900763" y="3458022"/>
            <a:ext cx="1352277" cy="1521618"/>
          </a:xfrm>
          <a:prstGeom prst="rect">
            <a:avLst/>
          </a:prstGeom>
        </p:spPr>
      </p:pic>
    </p:spTree>
    <p:extLst>
      <p:ext uri="{BB962C8B-B14F-4D97-AF65-F5344CB8AC3E}">
        <p14:creationId val="851960725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Service</a:t>
            </a:r>
          </a:p>
        </p:txBody>
      </p:sp>
      <p:sp>
        <p:nvSpPr>
          <p:cNvPr id="5" name="同侧圆角矩形 4"/>
          <p:cNvSpPr/>
          <p:nvPr/>
        </p:nvSpPr>
        <p:spPr>
          <a:xfrm>
            <a:off x="8033657" y="2626652"/>
            <a:ext cx="2191657" cy="1654629"/>
          </a:xfrm>
          <a:prstGeom prst="round2SameRect">
            <a:avLst>
              <a:gd fmla="val 8772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8633233" y="2678876"/>
            <a:ext cx="9925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No.1</a:t>
            </a:r>
          </a:p>
        </p:txBody>
      </p:sp>
      <p:sp>
        <p:nvSpPr>
          <p:cNvPr id="7" name="矩形 6"/>
          <p:cNvSpPr/>
          <p:nvPr/>
        </p:nvSpPr>
        <p:spPr>
          <a:xfrm>
            <a:off x="8142972" y="3471599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Cloud of Biz</a:t>
            </a:r>
          </a:p>
        </p:txBody>
      </p:sp>
      <p:sp>
        <p:nvSpPr>
          <p:cNvPr id="8" name="矩形 7"/>
          <p:cNvSpPr/>
          <p:nvPr/>
        </p:nvSpPr>
        <p:spPr>
          <a:xfrm>
            <a:off x="8142972" y="3729711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Total solution of Corp.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8386537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5634196" y="1387067"/>
            <a:ext cx="590181" cy="712411"/>
            <a:chOff x="3461276" y="4610485"/>
            <a:chExt cx="590181" cy="712411"/>
          </a:xfrm>
        </p:grpSpPr>
        <p:cxnSp>
          <p:nvCxnSpPr>
            <p:cNvPr id="23" name="直接连接符 22"/>
            <p:cNvCxnSpPr/>
            <p:nvPr/>
          </p:nvCxnSpPr>
          <p:spPr>
            <a:xfrm flipH="1"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rot="16200000">
            <a:off x="5946347" y="4758523"/>
            <a:ext cx="590181" cy="712411"/>
            <a:chOff x="3461276" y="4610485"/>
            <a:chExt cx="590181" cy="712411"/>
          </a:xfrm>
        </p:grpSpPr>
        <p:cxnSp>
          <p:nvCxnSpPr>
            <p:cNvPr id="21" name="直接连接符 20"/>
            <p:cNvCxnSpPr/>
            <p:nvPr/>
          </p:nvCxnSpPr>
          <p:spPr>
            <a:xfrm flipH="1"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同侧圆角矩形 11"/>
          <p:cNvSpPr/>
          <p:nvPr/>
        </p:nvSpPr>
        <p:spPr>
          <a:xfrm>
            <a:off x="1966686" y="2316893"/>
            <a:ext cx="2873828" cy="2169644"/>
          </a:xfrm>
          <a:prstGeom prst="round2SameRect">
            <a:avLst>
              <a:gd fmla="val 8772" name="adj1"/>
              <a:gd fmla="val 0" name="adj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2398480" y="2540303"/>
            <a:ext cx="20085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0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423,000</a:t>
            </a:r>
          </a:p>
        </p:txBody>
      </p:sp>
      <p:sp>
        <p:nvSpPr>
          <p:cNvPr id="15" name="矩形 14"/>
          <p:cNvSpPr/>
          <p:nvPr/>
        </p:nvSpPr>
        <p:spPr>
          <a:xfrm>
            <a:off x="2413910" y="3101215"/>
            <a:ext cx="1974732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Users</a:t>
            </a:r>
          </a:p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Increasing in 2016</a:t>
            </a:r>
          </a:p>
        </p:txBody>
      </p:sp>
      <p:sp>
        <p:nvSpPr>
          <p:cNvPr id="16" name="同侧圆角矩形 15"/>
          <p:cNvSpPr/>
          <p:nvPr/>
        </p:nvSpPr>
        <p:spPr>
          <a:xfrm>
            <a:off x="5061346" y="2607900"/>
            <a:ext cx="2191657" cy="1654629"/>
          </a:xfrm>
          <a:prstGeom prst="round2SameRect">
            <a:avLst>
              <a:gd fmla="val 8772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5341041" y="2660124"/>
            <a:ext cx="1632267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528,000</a:t>
            </a:r>
          </a:p>
        </p:txBody>
      </p:sp>
      <p:sp>
        <p:nvSpPr>
          <p:cNvPr id="18" name="矩形 17"/>
          <p:cNvSpPr/>
          <p:nvPr/>
        </p:nvSpPr>
        <p:spPr>
          <a:xfrm>
            <a:off x="5121995" y="3452847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Downloader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472735" y="3285991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517" y="3886293"/>
            <a:ext cx="533517" cy="444609"/>
          </a:xfrm>
          <a:prstGeom prst="rect">
            <a:avLst/>
          </a:prstGeom>
        </p:spPr>
      </p:pic>
    </p:spTree>
    <p:extLst>
      <p:ext uri="{BB962C8B-B14F-4D97-AF65-F5344CB8AC3E}">
        <p14:creationId val="2637441648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同侧圆角矩形 3"/>
          <p:cNvSpPr/>
          <p:nvPr/>
        </p:nvSpPr>
        <p:spPr>
          <a:xfrm>
            <a:off x="4659086" y="2316893"/>
            <a:ext cx="2873828" cy="2169644"/>
          </a:xfrm>
          <a:prstGeom prst="round2SameRect">
            <a:avLst>
              <a:gd fmla="val 8772" name="adj1"/>
              <a:gd fmla="val 0" name="adj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同侧圆角矩形 5"/>
          <p:cNvSpPr/>
          <p:nvPr/>
        </p:nvSpPr>
        <p:spPr>
          <a:xfrm>
            <a:off x="2022930" y="2626652"/>
            <a:ext cx="2191657" cy="1654629"/>
          </a:xfrm>
          <a:prstGeom prst="round2SameRect">
            <a:avLst>
              <a:gd fmla="val 8772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同侧圆角矩形 6"/>
          <p:cNvSpPr/>
          <p:nvPr/>
        </p:nvSpPr>
        <p:spPr>
          <a:xfrm>
            <a:off x="7977414" y="2626652"/>
            <a:ext cx="2191657" cy="1654629"/>
          </a:xfrm>
          <a:prstGeom prst="round2SameRect">
            <a:avLst>
              <a:gd fmla="val 8772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044" y="3854746"/>
            <a:ext cx="445912" cy="4711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90880" y="2540303"/>
            <a:ext cx="200056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0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528,000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98658" y="2678876"/>
            <a:ext cx="16402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423,000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576990" y="2678876"/>
            <a:ext cx="9925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No.1</a:t>
            </a:r>
          </a:p>
        </p:txBody>
      </p:sp>
      <p:sp>
        <p:nvSpPr>
          <p:cNvPr id="12" name="矩形 11"/>
          <p:cNvSpPr/>
          <p:nvPr/>
        </p:nvSpPr>
        <p:spPr>
          <a:xfrm>
            <a:off x="2083579" y="3471599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Users</a:t>
            </a:r>
          </a:p>
        </p:txBody>
      </p:sp>
      <p:sp>
        <p:nvSpPr>
          <p:cNvPr id="13" name="矩形 12"/>
          <p:cNvSpPr/>
          <p:nvPr/>
        </p:nvSpPr>
        <p:spPr>
          <a:xfrm>
            <a:off x="2083579" y="3729711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Increasing in 2016</a:t>
            </a:r>
          </a:p>
        </p:txBody>
      </p:sp>
      <p:sp>
        <p:nvSpPr>
          <p:cNvPr id="14" name="矩形 13"/>
          <p:cNvSpPr/>
          <p:nvPr/>
        </p:nvSpPr>
        <p:spPr>
          <a:xfrm>
            <a:off x="5106310" y="3022829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Downloader</a:t>
            </a:r>
          </a:p>
        </p:txBody>
      </p:sp>
      <p:sp>
        <p:nvSpPr>
          <p:cNvPr id="15" name="矩形 14"/>
          <p:cNvSpPr/>
          <p:nvPr/>
        </p:nvSpPr>
        <p:spPr>
          <a:xfrm>
            <a:off x="8086729" y="3471599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Cloud of Biz</a:t>
            </a:r>
          </a:p>
        </p:txBody>
      </p:sp>
      <p:sp>
        <p:nvSpPr>
          <p:cNvPr id="16" name="矩形 15"/>
          <p:cNvSpPr/>
          <p:nvPr/>
        </p:nvSpPr>
        <p:spPr>
          <a:xfrm>
            <a:off x="8086729" y="3729711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Total solution of Corp.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34319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330294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 rot="5400000">
            <a:off x="5577953" y="1387067"/>
            <a:ext cx="590181" cy="712411"/>
            <a:chOff x="3461276" y="4610485"/>
            <a:chExt cx="590181" cy="712411"/>
          </a:xfrm>
        </p:grpSpPr>
        <p:cxnSp>
          <p:nvCxnSpPr>
            <p:cNvPr id="20" name="直接连接符 19"/>
            <p:cNvCxnSpPr/>
            <p:nvPr/>
          </p:nvCxnSpPr>
          <p:spPr>
            <a:xfrm flipH="1"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5890104" y="4758523"/>
            <a:ext cx="590181" cy="712411"/>
            <a:chOff x="3461276" y="4610485"/>
            <a:chExt cx="590181" cy="712411"/>
          </a:xfrm>
        </p:grpSpPr>
        <p:cxnSp>
          <p:nvCxnSpPr>
            <p:cNvPr id="23" name="直接连接符 22"/>
            <p:cNvCxnSpPr/>
            <p:nvPr/>
          </p:nvCxnSpPr>
          <p:spPr>
            <a:xfrm flipH="1"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altLang="zh-CN" lang="en-US"/>
              <a:t>Service</a:t>
            </a:r>
          </a:p>
        </p:txBody>
      </p:sp>
    </p:spTree>
    <p:extLst>
      <p:ext uri="{BB962C8B-B14F-4D97-AF65-F5344CB8AC3E}">
        <p14:creationId val="4119695720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altLang="zh-CN" lang="en-US"/>
              <a:t>Service</a:t>
            </a:r>
          </a:p>
        </p:txBody>
      </p:sp>
      <p:sp>
        <p:nvSpPr>
          <p:cNvPr id="5" name="同侧圆角矩形 4"/>
          <p:cNvSpPr/>
          <p:nvPr/>
        </p:nvSpPr>
        <p:spPr>
          <a:xfrm>
            <a:off x="1974779" y="2626652"/>
            <a:ext cx="2191657" cy="1654629"/>
          </a:xfrm>
          <a:prstGeom prst="round2SameRect">
            <a:avLst>
              <a:gd fmla="val 8772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2250507" y="2678876"/>
            <a:ext cx="16402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423,000</a:t>
            </a:r>
          </a:p>
        </p:txBody>
      </p:sp>
      <p:sp>
        <p:nvSpPr>
          <p:cNvPr id="7" name="矩形 6"/>
          <p:cNvSpPr/>
          <p:nvPr/>
        </p:nvSpPr>
        <p:spPr>
          <a:xfrm>
            <a:off x="2035428" y="3471599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Users</a:t>
            </a:r>
          </a:p>
        </p:txBody>
      </p:sp>
      <p:sp>
        <p:nvSpPr>
          <p:cNvPr id="8" name="矩形 7"/>
          <p:cNvSpPr/>
          <p:nvPr/>
        </p:nvSpPr>
        <p:spPr>
          <a:xfrm>
            <a:off x="2035428" y="3729711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Increasing in 2016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386168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5529802" y="1387067"/>
            <a:ext cx="590181" cy="712411"/>
            <a:chOff x="3461276" y="4610485"/>
            <a:chExt cx="590181" cy="712411"/>
          </a:xfrm>
        </p:grpSpPr>
        <p:cxnSp>
          <p:nvCxnSpPr>
            <p:cNvPr id="11" name="直接连接符 10"/>
            <p:cNvCxnSpPr/>
            <p:nvPr/>
          </p:nvCxnSpPr>
          <p:spPr>
            <a:xfrm flipH="1"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rot="16200000">
            <a:off x="5841953" y="4758523"/>
            <a:ext cx="590181" cy="712411"/>
            <a:chOff x="3461276" y="4610485"/>
            <a:chExt cx="590181" cy="712411"/>
          </a:xfrm>
        </p:grpSpPr>
        <p:cxnSp>
          <p:nvCxnSpPr>
            <p:cNvPr id="14" name="直接连接符 13"/>
            <p:cNvCxnSpPr/>
            <p:nvPr/>
          </p:nvCxnSpPr>
          <p:spPr>
            <a:xfrm flipH="1"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同侧圆角矩形 15"/>
          <p:cNvSpPr/>
          <p:nvPr/>
        </p:nvSpPr>
        <p:spPr>
          <a:xfrm>
            <a:off x="4956952" y="2607900"/>
            <a:ext cx="2191657" cy="1654629"/>
          </a:xfrm>
          <a:prstGeom prst="round2SameRect">
            <a:avLst>
              <a:gd fmla="val 8772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5236648" y="2660124"/>
            <a:ext cx="1632267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528,000</a:t>
            </a:r>
          </a:p>
        </p:txBody>
      </p:sp>
      <p:sp>
        <p:nvSpPr>
          <p:cNvPr id="18" name="矩形 17"/>
          <p:cNvSpPr/>
          <p:nvPr/>
        </p:nvSpPr>
        <p:spPr>
          <a:xfrm>
            <a:off x="5017601" y="3452847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Downloader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368341" y="3285991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侧圆角矩形 19"/>
          <p:cNvSpPr/>
          <p:nvPr/>
        </p:nvSpPr>
        <p:spPr>
          <a:xfrm>
            <a:off x="7343394" y="2316893"/>
            <a:ext cx="2873828" cy="2169644"/>
          </a:xfrm>
          <a:prstGeom prst="round2SameRect">
            <a:avLst>
              <a:gd fmla="val 8772" name="adj1"/>
              <a:gd fmla="val 0" name="adj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8173492" y="2540303"/>
            <a:ext cx="1197292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0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No.1</a:t>
            </a:r>
          </a:p>
        </p:txBody>
      </p:sp>
      <p:sp>
        <p:nvSpPr>
          <p:cNvPr id="23" name="矩形 22"/>
          <p:cNvSpPr/>
          <p:nvPr/>
        </p:nvSpPr>
        <p:spPr>
          <a:xfrm>
            <a:off x="7790619" y="3022829"/>
            <a:ext cx="1974732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Cloud of Biz</a:t>
            </a:r>
          </a:p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Total solution of Corp.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256" y="3874990"/>
            <a:ext cx="447454" cy="490082"/>
          </a:xfrm>
          <a:prstGeom prst="rect">
            <a:avLst/>
          </a:prstGeom>
        </p:spPr>
      </p:pic>
    </p:spTree>
    <p:extLst>
      <p:ext uri="{BB962C8B-B14F-4D97-AF65-F5344CB8AC3E}">
        <p14:creationId val="1839668373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57" r="85898"/>
          <a:stretch>
            <a:fillRect/>
          </a:stretch>
        </p:blipFill>
        <p:spPr>
          <a:xfrm>
            <a:off x="9677400" y="1581896"/>
            <a:ext cx="1513114" cy="15241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altLang="zh-CN" lang="en-US"/>
              <a:t>Business Introduction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203" l="16672" r="64390"/>
          <a:stretch>
            <a:fillRect/>
          </a:stretch>
        </p:blipFill>
        <p:spPr>
          <a:xfrm>
            <a:off x="7820366" y="1657217"/>
            <a:ext cx="2032000" cy="11148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6664" l="40446" r="42104" t="20312"/>
          <a:stretch>
            <a:fillRect/>
          </a:stretch>
        </p:blipFill>
        <p:spPr>
          <a:xfrm>
            <a:off x="5823403" y="1548900"/>
            <a:ext cx="1872343" cy="5370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203" l="16672" r="64390"/>
          <a:stretch>
            <a:fillRect/>
          </a:stretch>
        </p:blipFill>
        <p:spPr>
          <a:xfrm>
            <a:off x="9146834" y="2795534"/>
            <a:ext cx="2032000" cy="1114879"/>
          </a:xfrm>
          <a:prstGeom prst="rect">
            <a:avLst/>
          </a:prstGeom>
        </p:spPr>
      </p:pic>
      <p:sp>
        <p:nvSpPr>
          <p:cNvPr id="13" name="标题 1"/>
          <p:cNvSpPr txBox="1"/>
          <p:nvPr/>
        </p:nvSpPr>
        <p:spPr>
          <a:xfrm>
            <a:off x="838200" y="2074651"/>
            <a:ext cx="10515600" cy="642325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90000" lnSpcReduction="1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j-cs"/>
              </a:defRPr>
            </a:lvl1pPr>
          </a:lstStyle>
          <a:p>
            <a:r>
              <a:rPr altLang="zh-CN" b="1" lang="en-US">
                <a:solidFill>
                  <a:srgbClr val="D8383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ECO INDUSTRY</a:t>
            </a:r>
          </a:p>
        </p:txBody>
      </p:sp>
      <p:sp>
        <p:nvSpPr>
          <p:cNvPr id="14" name="标题 1"/>
          <p:cNvSpPr txBox="1"/>
          <p:nvPr/>
        </p:nvSpPr>
        <p:spPr>
          <a:xfrm>
            <a:off x="838200" y="2655522"/>
            <a:ext cx="10515600" cy="642325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j-cs"/>
              </a:defRPr>
            </a:lvl1pPr>
          </a:lstStyle>
          <a:p>
            <a:r>
              <a:rPr altLang="zh-CN" lang="en-US" sz="2400"/>
              <a:t>Est.1992 / High-tech / Circumstance</a:t>
            </a:r>
          </a:p>
        </p:txBody>
      </p:sp>
      <p:pic>
        <p:nvPicPr>
          <p:cNvPr id="4" name="内容占位符 3"/>
          <p:cNvPicPr>
            <a:picLocks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3576452"/>
            <a:ext cx="12192002" cy="328154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23818" y="2403760"/>
            <a:ext cx="2471514" cy="245968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16429" y="3297847"/>
            <a:ext cx="10801536" cy="2174039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标题 1"/>
          <p:cNvSpPr txBox="1"/>
          <p:nvPr/>
        </p:nvSpPr>
        <p:spPr>
          <a:xfrm>
            <a:off x="838201" y="3523491"/>
            <a:ext cx="9713686" cy="1591715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altLang="en-US" lang="zh-CN" sz="2000"/>
              <a:t>生态创业涵义是 生态文明时代孕育的新型创业模式，一种基于维护生态和谐，倡导健康环保理念的青年成功创富之路。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369200" y="5880225"/>
            <a:ext cx="3248765" cy="638745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LOGO Here</a:t>
            </a:r>
          </a:p>
        </p:txBody>
      </p:sp>
    </p:spTree>
    <p:extLst>
      <p:ext uri="{BB962C8B-B14F-4D97-AF65-F5344CB8AC3E}">
        <p14:creationId val="1050458504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SWOT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838200" y="1465389"/>
            <a:ext cx="4938486" cy="181554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D83835"/>
            </a:solidFill>
          </a:ln>
        </p:spPr>
        <p:txBody>
          <a:bodyPr anchor="t" rtlCol="0" wrap="square">
            <a:no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solidFill>
                  <a:sysClr lastClr="000000" val="windowText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If I could save time in a bottle the first thing that I'd like to do is to save every day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8200" y="4004264"/>
            <a:ext cx="4938486" cy="181969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D83835"/>
            </a:solidFill>
          </a:ln>
        </p:spPr>
        <p:txBody>
          <a:bodyPr anchor="b" rtlCol="0" wrap="square">
            <a:no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If I could save time in a bottle the first thing that I'd like to do is to save every day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02401" y="1465389"/>
            <a:ext cx="4851400" cy="181554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D83835"/>
            </a:solidFill>
          </a:ln>
        </p:spPr>
        <p:txBody>
          <a:bodyPr anchor="t" rtlCol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If I could save time in a bottle the first thing that I'd like to do is to save every day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02401" y="4004264"/>
            <a:ext cx="4851400" cy="181969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D83835"/>
            </a:solidFill>
          </a:ln>
        </p:spPr>
        <p:txBody>
          <a:bodyPr anchor="b" rtlCol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zh-CN" lang="en-US">
                <a:solidFill>
                  <a:sysClr lastClr="000000" val="windowText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If I could save time in a bottle the first thing that I'd like to do is to save every day</a:t>
            </a:r>
          </a:p>
        </p:txBody>
      </p:sp>
      <p:sp>
        <p:nvSpPr>
          <p:cNvPr id="14" name="矩形 13"/>
          <p:cNvSpPr/>
          <p:nvPr/>
        </p:nvSpPr>
        <p:spPr>
          <a:xfrm>
            <a:off x="5322457" y="2927338"/>
            <a:ext cx="1412830" cy="1412830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5513929" y="3049590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anchor="b" rtlCol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46139" y="3031901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anchor="b" rtlCol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83417" y="3511636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anchor="b" rtlCol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O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970436" y="3502791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anchor="b" rtlCol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</a:t>
            </a:r>
          </a:p>
        </p:txBody>
      </p:sp>
    </p:spTree>
    <p:extLst>
      <p:ext uri="{BB962C8B-B14F-4D97-AF65-F5344CB8AC3E}">
        <p14:creationId val="2830759150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6120177" y="1655721"/>
            <a:ext cx="548005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rgbClr val="D83835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87196" y="3500752"/>
            <a:ext cx="2860992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Chapter3</a:t>
            </a:r>
          </a:p>
          <a:p>
            <a:pPr algn="ctr"/>
            <a:r>
              <a:rPr altLang="zh-CN" lang="en-US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Input text here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75497" y="2615764"/>
            <a:ext cx="884394" cy="884988"/>
          </a:xfrm>
          <a:prstGeom prst="rect">
            <a:avLst/>
          </a:prstGeom>
        </p:spPr>
      </p:pic>
    </p:spTree>
    <p:extLst>
      <p:ext uri="{BB962C8B-B14F-4D97-AF65-F5344CB8AC3E}">
        <p14:creationId val="4241582940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altLang="zh-CN" lang="en-US"/>
              <a:t>TEAM</a:t>
            </a:r>
          </a:p>
        </p:txBody>
      </p:sp>
      <p:pic>
        <p:nvPicPr>
          <p:cNvPr id="4" name="内容占位符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02743" y="1584513"/>
            <a:ext cx="4383314" cy="2569326"/>
          </a:xfrm>
        </p:spPr>
      </p:pic>
      <p:sp>
        <p:nvSpPr>
          <p:cNvPr id="5" name="文本框 4"/>
          <p:cNvSpPr txBox="1"/>
          <p:nvPr/>
        </p:nvSpPr>
        <p:spPr>
          <a:xfrm>
            <a:off x="2268382" y="4153839"/>
            <a:ext cx="7655243" cy="2042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pc="1000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Doctor of MIT</a:t>
            </a:r>
          </a:p>
          <a:p>
            <a:pPr algn="ctr"/>
            <a:r>
              <a:rPr altLang="zh-CN" lang="en-US" spc="1000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Top 100 work experience</a:t>
            </a:r>
          </a:p>
          <a:p>
            <a:pPr algn="ctr"/>
            <a:r>
              <a:rPr altLang="zh-CN" lang="en-US" spc="1000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3,000 expert</a:t>
            </a:r>
          </a:p>
          <a:p>
            <a:pPr algn="ctr"/>
            <a:r>
              <a:rPr altLang="zh-CN" lang="en-US" spc="1000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Edge in the industry</a:t>
            </a:r>
          </a:p>
        </p:txBody>
      </p:sp>
    </p:spTree>
    <p:extLst>
      <p:ext uri="{BB962C8B-B14F-4D97-AF65-F5344CB8AC3E}">
        <p14:creationId val="2097188496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椭圆 18"/>
          <p:cNvSpPr/>
          <p:nvPr/>
        </p:nvSpPr>
        <p:spPr>
          <a:xfrm>
            <a:off x="898283" y="1611086"/>
            <a:ext cx="1743046" cy="174304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Leader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5743" y="3690039"/>
            <a:ext cx="2801964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0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Jay Chou</a:t>
            </a:r>
          </a:p>
          <a:p>
            <a:pPr algn="ctr"/>
            <a:r>
              <a:rPr altLang="zh-CN" lang="en-US" spc="10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CEO of JVR Records</a:t>
            </a:r>
          </a:p>
          <a:p>
            <a:pPr algn="ctr"/>
            <a:r>
              <a:rPr altLang="zh-CN" lang="en-US" spc="10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Most popular singer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00114" y="3690039"/>
            <a:ext cx="2801964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0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Karen Mok</a:t>
            </a:r>
          </a:p>
          <a:p>
            <a:pPr algn="ctr"/>
            <a:r>
              <a:rPr altLang="zh-CN" lang="en-US" spc="10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Most famous actress</a:t>
            </a:r>
          </a:p>
          <a:p>
            <a:pPr algn="ctr"/>
            <a:r>
              <a:rPr altLang="zh-CN" lang="en-US" spc="10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Golden records in 90’s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13376" y="3690039"/>
            <a:ext cx="2801964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Stefan Chou</a:t>
            </a:r>
          </a:p>
          <a:p>
            <a:pPr algn="ctr"/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CEO of Bingo International</a:t>
            </a:r>
          </a:p>
          <a:p>
            <a:pPr algn="ctr"/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CEO of Wins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5743" y="4810509"/>
            <a:ext cx="2801964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2000</a:t>
            </a:r>
          </a:p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CEO of JVR Records</a:t>
            </a:r>
          </a:p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Most popular singer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00114" y="4810509"/>
            <a:ext cx="2801964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2010</a:t>
            </a:r>
          </a:p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Most famous actress</a:t>
            </a:r>
          </a:p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Golden records in 90’s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13376" y="4810509"/>
            <a:ext cx="2801964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2016</a:t>
            </a:r>
          </a:p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CEO of Bingo International</a:t>
            </a:r>
          </a:p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CEO of Wins</a:t>
            </a:r>
          </a:p>
        </p:txBody>
      </p:sp>
      <p:sp>
        <p:nvSpPr>
          <p:cNvPr id="13" name="空心弧 12"/>
          <p:cNvSpPr/>
          <p:nvPr/>
        </p:nvSpPr>
        <p:spPr>
          <a:xfrm rot="5400000">
            <a:off x="771694" y="1484497"/>
            <a:ext cx="1996224" cy="1996224"/>
          </a:xfrm>
          <a:prstGeom prst="blockArc">
            <a:avLst>
              <a:gd fmla="val 10800000" name="adj1"/>
              <a:gd fmla="val 93205" name="adj2"/>
              <a:gd fmla="val 2402" name="adj3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 rot="5400000">
            <a:off x="5202984" y="1484497"/>
            <a:ext cx="1996224" cy="1996224"/>
          </a:xfrm>
          <a:prstGeom prst="blockArc">
            <a:avLst>
              <a:gd fmla="val 117674" name="adj1"/>
              <a:gd fmla="val 93205" name="adj2"/>
              <a:gd fmla="val 2402" name="adj3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16200000">
            <a:off x="9567761" y="1484497"/>
            <a:ext cx="1996224" cy="1996224"/>
          </a:xfrm>
          <a:prstGeom prst="blockArc">
            <a:avLst>
              <a:gd fmla="val 10800000" name="adj1"/>
              <a:gd fmla="val 93205" name="adj2"/>
              <a:gd fmla="val 2402" name="adj3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767918" y="2482609"/>
            <a:ext cx="2435066" cy="0"/>
          </a:xfrm>
          <a:prstGeom prst="line">
            <a:avLst/>
          </a:prstGeom>
          <a:ln w="38100">
            <a:solidFill>
              <a:srgbClr val="D8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173450" y="2482609"/>
            <a:ext cx="2435066" cy="0"/>
          </a:xfrm>
          <a:prstGeom prst="line">
            <a:avLst/>
          </a:prstGeom>
          <a:ln w="38100">
            <a:solidFill>
              <a:srgbClr val="D8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338133" y="1611086"/>
            <a:ext cx="1743046" cy="17430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9694350" y="1611086"/>
            <a:ext cx="1743046" cy="17430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09208786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5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21"/>
      <p:bldP grpId="0" spid="2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Add your 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62720"/>
            <a:ext cx="2355761" cy="2415846"/>
          </a:xfrm>
        </p:spPr>
        <p:txBody>
          <a:bodyPr/>
          <a:lstStyle/>
          <a:p>
            <a:r>
              <a:rPr altLang="zh-CN" lang="en-US"/>
              <a:t>If I could save time in a bottle the first thing that I'd like to do is to save every day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02073" y="2640170"/>
            <a:ext cx="1514792" cy="1432560"/>
          </a:xfrm>
          <a:prstGeom prst="rect">
            <a:avLst/>
          </a:prstGeom>
          <a:solidFill>
            <a:srgbClr val="D83835"/>
          </a:solidFill>
        </p:spPr>
        <p:txBody>
          <a:bodyPr rtlCol="0" wrap="none">
            <a:spAutoFit/>
          </a:bodyPr>
          <a:lstStyle/>
          <a:p>
            <a:pPr algn="ctr"/>
            <a:r>
              <a:rPr altLang="zh-CN" lang="en-US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ADD</a:t>
            </a:r>
          </a:p>
          <a:p>
            <a:pPr algn="ctr"/>
            <a:r>
              <a:rPr altLang="zh-CN" lang="en-US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TITLE</a:t>
            </a:r>
          </a:p>
        </p:txBody>
      </p:sp>
      <p:sp>
        <p:nvSpPr>
          <p:cNvPr id="12" name="等腰三角形 11"/>
          <p:cNvSpPr/>
          <p:nvPr/>
        </p:nvSpPr>
        <p:spPr>
          <a:xfrm rot="5400000">
            <a:off x="3599773" y="327838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rot="16200000">
            <a:off x="8146689" y="2178378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内容占位符 2"/>
          <p:cNvSpPr txBox="1"/>
          <p:nvPr/>
        </p:nvSpPr>
        <p:spPr>
          <a:xfrm>
            <a:off x="8400622" y="1156934"/>
            <a:ext cx="3230164" cy="1483236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/>
              <a:t>If I could save time in a bottle the first thing that I'd like to do is to save every day</a:t>
            </a:r>
          </a:p>
        </p:txBody>
      </p:sp>
      <p:sp>
        <p:nvSpPr>
          <p:cNvPr id="20" name="椭圆 19"/>
          <p:cNvSpPr/>
          <p:nvPr/>
        </p:nvSpPr>
        <p:spPr>
          <a:xfrm>
            <a:off x="4207188" y="1416676"/>
            <a:ext cx="3764744" cy="3764744"/>
          </a:xfrm>
          <a:prstGeom prst="ellipse">
            <a:avLst/>
          </a:prstGeom>
          <a:noFill/>
          <a:ln w="28575">
            <a:solidFill>
              <a:srgbClr val="D83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3930199" y="1139690"/>
            <a:ext cx="4318717" cy="4318716"/>
            <a:chOff x="3930199" y="1139690"/>
            <a:chExt cx="4318717" cy="4318716"/>
          </a:xfrm>
        </p:grpSpPr>
        <p:sp>
          <p:nvSpPr>
            <p:cNvPr id="22" name="空心弧 21"/>
            <p:cNvSpPr/>
            <p:nvPr/>
          </p:nvSpPr>
          <p:spPr>
            <a:xfrm>
              <a:off x="3930199" y="1139690"/>
              <a:ext cx="4318716" cy="4318716"/>
            </a:xfrm>
            <a:prstGeom prst="blockArc">
              <a:avLst>
                <a:gd fmla="val 18210804" name="adj1"/>
                <a:gd fmla="val 21491131" name="adj2"/>
                <a:gd fmla="val 2909" name="adj3"/>
              </a:avLst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/>
            <p:nvPr/>
          </p:nvSpPr>
          <p:spPr>
            <a:xfrm rot="10800000">
              <a:off x="3930200" y="1139690"/>
              <a:ext cx="4318716" cy="4318716"/>
            </a:xfrm>
            <a:prstGeom prst="blockArc">
              <a:avLst>
                <a:gd fmla="val 18210804" name="adj1"/>
                <a:gd fmla="val 21491131" name="adj2"/>
                <a:gd fmla="val 2909" name="adj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3517505936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5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5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5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0" nodeType="withEffect" presetClass="entr" presetID="5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2"/>
      <p:bldP grpId="0" spid="13"/>
      <p:bldP grpId="0" spid="14"/>
      <p:bldP grpId="0" spid="2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UED</a:t>
            </a:r>
          </a:p>
        </p:txBody>
      </p:sp>
      <p:pic>
        <p:nvPicPr>
          <p:cNvPr id="4" name="内容占位符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377" y="1735674"/>
            <a:ext cx="5205995" cy="3645415"/>
          </a:xfrm>
        </p:spPr>
      </p:pic>
      <p:sp>
        <p:nvSpPr>
          <p:cNvPr id="5" name="内容占位符 2"/>
          <p:cNvSpPr txBox="1"/>
          <p:nvPr/>
        </p:nvSpPr>
        <p:spPr>
          <a:xfrm>
            <a:off x="6220496" y="1089858"/>
            <a:ext cx="5331852" cy="1000187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600"/>
              <a:t>If I could save time in a bottle the first thing that I'd like to do is to save every day</a:t>
            </a:r>
          </a:p>
        </p:txBody>
      </p:sp>
      <p:sp>
        <p:nvSpPr>
          <p:cNvPr id="6" name="等腰三角形 5"/>
          <p:cNvSpPr/>
          <p:nvPr/>
        </p:nvSpPr>
        <p:spPr>
          <a:xfrm rot="5400000">
            <a:off x="5890837" y="1378427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内容占位符 2"/>
          <p:cNvSpPr txBox="1"/>
          <p:nvPr/>
        </p:nvSpPr>
        <p:spPr>
          <a:xfrm>
            <a:off x="6220496" y="2216858"/>
            <a:ext cx="5331852" cy="1000187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600"/>
              <a:t>If I could save time in a bottle the first thing that I'd like to do is to save every day</a:t>
            </a:r>
          </a:p>
        </p:txBody>
      </p:sp>
      <p:sp>
        <p:nvSpPr>
          <p:cNvPr id="8" name="等腰三角形 7"/>
          <p:cNvSpPr/>
          <p:nvPr/>
        </p:nvSpPr>
        <p:spPr>
          <a:xfrm rot="5400000">
            <a:off x="5890837" y="2505427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内容占位符 2"/>
          <p:cNvSpPr txBox="1"/>
          <p:nvPr/>
        </p:nvSpPr>
        <p:spPr>
          <a:xfrm>
            <a:off x="6220496" y="3298880"/>
            <a:ext cx="5331852" cy="1000187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600"/>
              <a:t>If I could save time in a bottle the first thing that I'd like to do is to save every day</a:t>
            </a:r>
          </a:p>
        </p:txBody>
      </p:sp>
      <p:sp>
        <p:nvSpPr>
          <p:cNvPr id="10" name="等腰三角形 9"/>
          <p:cNvSpPr/>
          <p:nvPr/>
        </p:nvSpPr>
        <p:spPr>
          <a:xfrm rot="5400000">
            <a:off x="5890837" y="358744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内容占位符 2"/>
          <p:cNvSpPr txBox="1"/>
          <p:nvPr/>
        </p:nvSpPr>
        <p:spPr>
          <a:xfrm>
            <a:off x="6220496" y="4380902"/>
            <a:ext cx="5331852" cy="1000187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600"/>
              <a:t>If I could save time in a bottle the first thing that I'd like to do is to save every day</a:t>
            </a:r>
          </a:p>
        </p:txBody>
      </p:sp>
      <p:sp>
        <p:nvSpPr>
          <p:cNvPr id="12" name="等腰三角形 11"/>
          <p:cNvSpPr/>
          <p:nvPr/>
        </p:nvSpPr>
        <p:spPr>
          <a:xfrm rot="5400000">
            <a:off x="5890837" y="4669471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83601881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912137" y="1655721"/>
            <a:ext cx="1867114" cy="2737583"/>
            <a:chOff x="912137" y="1655721"/>
            <a:chExt cx="1867114" cy="2737583"/>
          </a:xfrm>
        </p:grpSpPr>
        <p:sp>
          <p:nvSpPr>
            <p:cNvPr id="8" name="文本框 7"/>
            <p:cNvSpPr txBox="1"/>
            <p:nvPr/>
          </p:nvSpPr>
          <p:spPr>
            <a:xfrm>
              <a:off x="1548177" y="1655721"/>
              <a:ext cx="5892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000">
                  <a:solidFill>
                    <a:srgbClr val="D83835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a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15198" y="3500752"/>
              <a:ext cx="2860992" cy="1066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Chapter1</a:t>
              </a:r>
            </a:p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Input text here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403497" y="2615764"/>
              <a:ext cx="884394" cy="88498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755279" y="1655721"/>
            <a:ext cx="1895071" cy="2737583"/>
            <a:chOff x="3755279" y="1655721"/>
            <a:chExt cx="1895071" cy="2737583"/>
          </a:xfrm>
        </p:grpSpPr>
        <p:sp>
          <p:nvSpPr>
            <p:cNvPr id="9" name="文本框 8"/>
            <p:cNvSpPr txBox="1"/>
            <p:nvPr/>
          </p:nvSpPr>
          <p:spPr>
            <a:xfrm>
              <a:off x="4446110" y="1655721"/>
              <a:ext cx="643255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000">
                  <a:solidFill>
                    <a:srgbClr val="D83835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b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72317" y="3500752"/>
              <a:ext cx="2860992" cy="1066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Chapter2</a:t>
              </a:r>
            </a:p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Input text here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328681" y="2615764"/>
              <a:ext cx="884394" cy="88498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717152" y="1655721"/>
            <a:ext cx="1895071" cy="2737583"/>
            <a:chOff x="6717152" y="1655721"/>
            <a:chExt cx="1895071" cy="2737583"/>
          </a:xfrm>
        </p:grpSpPr>
        <p:sp>
          <p:nvSpPr>
            <p:cNvPr id="10" name="文本框 9"/>
            <p:cNvSpPr txBox="1"/>
            <p:nvPr/>
          </p:nvSpPr>
          <p:spPr>
            <a:xfrm>
              <a:off x="7398546" y="1655721"/>
              <a:ext cx="548005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000">
                  <a:solidFill>
                    <a:srgbClr val="D83835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c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34191" y="3500752"/>
              <a:ext cx="2860992" cy="1066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Chapter3</a:t>
              </a:r>
            </a:p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Input text here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22490" y="2615764"/>
              <a:ext cx="884394" cy="884988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9600777" y="1655721"/>
            <a:ext cx="1903085" cy="2737583"/>
            <a:chOff x="9600777" y="1655721"/>
            <a:chExt cx="1903085" cy="2737583"/>
          </a:xfrm>
        </p:grpSpPr>
        <p:sp>
          <p:nvSpPr>
            <p:cNvPr id="11" name="文本框 10"/>
            <p:cNvSpPr txBox="1"/>
            <p:nvPr/>
          </p:nvSpPr>
          <p:spPr>
            <a:xfrm>
              <a:off x="10254800" y="1655721"/>
              <a:ext cx="643255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000">
                  <a:solidFill>
                    <a:srgbClr val="D83835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d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121823" y="3500752"/>
              <a:ext cx="2860992" cy="1066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Chapter4</a:t>
              </a:r>
            </a:p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Input text here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137371" y="2615764"/>
              <a:ext cx="884394" cy="884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820133097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7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7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7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6120177" y="1655721"/>
            <a:ext cx="643255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rgbClr val="D83835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87196" y="3500752"/>
            <a:ext cx="2860992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Chapter4</a:t>
            </a:r>
          </a:p>
          <a:p>
            <a:pPr algn="ctr"/>
            <a:r>
              <a:rPr altLang="zh-CN" lang="en-US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Input text here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75497" y="2615764"/>
            <a:ext cx="884394" cy="884988"/>
          </a:xfrm>
          <a:prstGeom prst="rect">
            <a:avLst/>
          </a:prstGeom>
        </p:spPr>
      </p:pic>
    </p:spTree>
    <p:extLst>
      <p:ext uri="{BB962C8B-B14F-4D97-AF65-F5344CB8AC3E}">
        <p14:creationId val="840367896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838200" y="3966693"/>
            <a:ext cx="6220500" cy="170001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Call center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53878"/>
            <a:ext cx="6220500" cy="2312815"/>
          </a:xfrm>
        </p:spPr>
        <p:txBody>
          <a:bodyPr/>
          <a:lstStyle/>
          <a:p>
            <a:r>
              <a:rPr altLang="zh-CN" lang="en-US"/>
              <a:t>If I could save time in a bottle the first thing that I'd like to do is to save every dayIf I could save time in a bottle the first thing that I'd like to do is to</a:t>
            </a:r>
          </a:p>
          <a:p>
            <a:r>
              <a:rPr altLang="zh-CN" lang="en-US"/>
              <a:t> save every dayIf I could save time in a bottle the first thing that I'd like to do is to save every day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58700" y="1204075"/>
            <a:ext cx="4540876" cy="4678288"/>
          </a:xfrm>
          <a:prstGeom prst="rect">
            <a:avLst/>
          </a:prstGeom>
        </p:spPr>
      </p:pic>
      <p:sp>
        <p:nvSpPr>
          <p:cNvPr id="5" name="内容占位符 2"/>
          <p:cNvSpPr txBox="1"/>
          <p:nvPr/>
        </p:nvSpPr>
        <p:spPr>
          <a:xfrm>
            <a:off x="4688449" y="4280584"/>
            <a:ext cx="2304245" cy="1287887"/>
          </a:xfrm>
          <a:prstGeom prst="rect">
            <a:avLst/>
          </a:prstGeom>
        </p:spPr>
        <p:txBody>
          <a:bodyPr bIns="45720" lIns="91440" rIns="91440" rtlCol="0" tIns="45720" vert="horz">
            <a:normAutofit fontScale="62500" lnSpcReduction="20000"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altLang="zh-CN" b="1" lang="en-US" sz="4400">
                <a:solidFill>
                  <a:srgbClr val="E530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7X24</a:t>
            </a:r>
          </a:p>
          <a:p>
            <a:pPr algn="ctr">
              <a:lnSpc>
                <a:spcPct val="100000"/>
              </a:lnSpc>
            </a:pPr>
            <a:r>
              <a:rPr altLang="zh-CN" b="1" lang="en-US" sz="4400">
                <a:solidFill>
                  <a:srgbClr val="E530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Full time Support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2829601" y="4280584"/>
            <a:ext cx="2304245" cy="1287887"/>
          </a:xfrm>
          <a:prstGeom prst="rect">
            <a:avLst/>
          </a:prstGeom>
        </p:spPr>
        <p:txBody>
          <a:bodyPr bIns="45720" lIns="91440" rIns="91440" rtlCol="0" tIns="45720" vert="horz">
            <a:normAutofit fontScale="95000" lnSpcReduction="20000"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altLang="zh-CN" b="1" lang="en-US" sz="4400">
                <a:solidFill>
                  <a:srgbClr val="E530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1000</a:t>
            </a:r>
          </a:p>
          <a:p>
            <a:pPr algn="ctr">
              <a:lnSpc>
                <a:spcPct val="100000"/>
              </a:lnSpc>
            </a:pPr>
            <a:r>
              <a:rPr altLang="zh-CN" b="1" lang="en-US" sz="4400">
                <a:solidFill>
                  <a:srgbClr val="E530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Line in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838200" y="4280583"/>
            <a:ext cx="2304245" cy="1287887"/>
          </a:xfrm>
          <a:prstGeom prst="rect">
            <a:avLst/>
          </a:prstGeom>
        </p:spPr>
        <p:txBody>
          <a:bodyPr bIns="45720" lIns="91440" rIns="91440" rtlCol="0" tIns="45720" vert="horz">
            <a:normAutofit fontScale="62500" lnSpcReduction="20000"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altLang="en-US" b="1" lang="zh-CN" sz="4400">
                <a:solidFill>
                  <a:srgbClr val="E530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＞7</a:t>
            </a:r>
          </a:p>
          <a:p>
            <a:pPr algn="ctr">
              <a:lnSpc>
                <a:spcPct val="100000"/>
              </a:lnSpc>
            </a:pPr>
            <a:r>
              <a:rPr altLang="en-US" b="1" lang="zh-CN" sz="4400">
                <a:solidFill>
                  <a:srgbClr val="E530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Languages available</a:t>
            </a:r>
          </a:p>
        </p:txBody>
      </p:sp>
    </p:spTree>
    <p:extLst>
      <p:ext uri="{BB962C8B-B14F-4D97-AF65-F5344CB8AC3E}">
        <p14:creationId val="1402127870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Business</a:t>
            </a:r>
          </a:p>
        </p:txBody>
      </p:sp>
      <p:pic>
        <p:nvPicPr>
          <p:cNvPr id="4" name="内容占位符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9865" r="18825" t="12898"/>
          <a:stretch>
            <a:fillRect/>
          </a:stretch>
        </p:blipFill>
        <p:spPr>
          <a:xfrm>
            <a:off x="3471637" y="0"/>
            <a:ext cx="8248649" cy="5880279"/>
          </a:xfrm>
        </p:spPr>
      </p:pic>
      <p:sp>
        <p:nvSpPr>
          <p:cNvPr id="5" name="标题 1"/>
          <p:cNvSpPr txBox="1"/>
          <p:nvPr/>
        </p:nvSpPr>
        <p:spPr>
          <a:xfrm>
            <a:off x="838200" y="3149600"/>
            <a:ext cx="10515600" cy="537029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97500" lnSpcReduction="1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j-cs"/>
              </a:defRPr>
            </a:lvl1pPr>
          </a:lstStyle>
          <a:p>
            <a:r>
              <a:rPr altLang="zh-CN" lang="en-US" sz="3600"/>
              <a:t>3rd Payment Support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838199" y="3817257"/>
            <a:ext cx="10787743" cy="206302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altLang="zh-CN" lang="en-US" sz="2000"/>
              <a:t>If I could save time in a bottle the first thing that I'd like to do is to save every dayIf I could save time in a bottle the first thing that I'd like to do is to</a:t>
            </a:r>
          </a:p>
          <a:p>
            <a:pPr>
              <a:lnSpc>
                <a:spcPct val="150000"/>
              </a:lnSpc>
            </a:pPr>
            <a:r>
              <a:rPr altLang="zh-CN" lang="en-US" sz="2000"/>
              <a:t> save every dayIf I could save time in a bottle the first thing that I'd like to do is to save every day</a:t>
            </a:r>
          </a:p>
        </p:txBody>
      </p:sp>
    </p:spTree>
    <p:extLst>
      <p:ext uri="{BB962C8B-B14F-4D97-AF65-F5344CB8AC3E}">
        <p14:creationId val="2895520161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6601" y="562709"/>
            <a:ext cx="9938798" cy="5732582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6316394" y="731520"/>
            <a:ext cx="3826412" cy="382641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55553" y="1458254"/>
            <a:ext cx="2117160" cy="19587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4312" r="82474" t="42965"/>
          <a:stretch>
            <a:fillRect/>
          </a:stretch>
        </p:blipFill>
        <p:spPr>
          <a:xfrm>
            <a:off x="7068478" y="116132"/>
            <a:ext cx="1418465" cy="14723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063" y="1988042"/>
            <a:ext cx="9144000" cy="2086768"/>
          </a:xfrm>
        </p:spPr>
        <p:txBody>
          <a:bodyPr>
            <a:normAutofit/>
          </a:bodyPr>
          <a:lstStyle/>
          <a:p>
            <a:pPr algn="l"/>
            <a:r>
              <a:rPr altLang="zh-CN" lang="en-US" sz="8000"/>
              <a:t>THANKS</a:t>
            </a:r>
          </a:p>
        </p:txBody>
      </p:sp>
      <p:sp>
        <p:nvSpPr>
          <p:cNvPr id="20" name="矩形 19"/>
          <p:cNvSpPr/>
          <p:nvPr/>
        </p:nvSpPr>
        <p:spPr>
          <a:xfrm>
            <a:off x="789835" y="4019459"/>
            <a:ext cx="8297015" cy="638745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LOGO Here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8444" l="83292" t="48071"/>
          <a:stretch>
            <a:fillRect/>
          </a:stretch>
        </p:blipFill>
        <p:spPr>
          <a:xfrm>
            <a:off x="7900763" y="3458022"/>
            <a:ext cx="1352277" cy="15216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86092" y="1431525"/>
            <a:ext cx="2364648" cy="23646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26601" y="5181257"/>
            <a:ext cx="60960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iPresentation 原创中心</a:t>
            </a:r>
          </a:p>
          <a:p>
            <a:r>
              <a:rPr altLang="zh-CN" lang="en-US">
                <a:solidFill>
                  <a:schemeClr val="bg1"/>
                </a:solidFill>
              </a:rPr>
              <a:t>http://ipmoban.yanj.cn/</a:t>
            </a:r>
          </a:p>
        </p:txBody>
      </p:sp>
    </p:spTree>
    <p:extLst>
      <p:ext uri="{BB962C8B-B14F-4D97-AF65-F5344CB8AC3E}">
        <p14:creationId val="1687051825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6120177" y="1655721"/>
            <a:ext cx="5892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rgbClr val="D83835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87197" y="3500752"/>
            <a:ext cx="2860992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Chapter1</a:t>
            </a:r>
          </a:p>
          <a:p>
            <a:pPr algn="ctr"/>
            <a:r>
              <a:rPr altLang="zh-CN" lang="en-US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Input text here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75497" y="2615764"/>
            <a:ext cx="884394" cy="884988"/>
          </a:xfrm>
          <a:prstGeom prst="rect">
            <a:avLst/>
          </a:prstGeom>
        </p:spPr>
      </p:pic>
    </p:spTree>
    <p:extLst>
      <p:ext uri="{BB962C8B-B14F-4D97-AF65-F5344CB8AC3E}">
        <p14:creationId val="3466475299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About us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56603" y="1599170"/>
            <a:ext cx="4423112" cy="898401"/>
            <a:chOff x="956603" y="1599170"/>
            <a:chExt cx="4423112" cy="898401"/>
          </a:xfrm>
        </p:grpSpPr>
        <p:sp>
          <p:nvSpPr>
            <p:cNvPr id="5" name="矩形 4"/>
            <p:cNvSpPr/>
            <p:nvPr/>
          </p:nvSpPr>
          <p:spPr>
            <a:xfrm>
              <a:off x="956603" y="1599170"/>
              <a:ext cx="4237697" cy="898401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5168190" y="2194284"/>
              <a:ext cx="227193" cy="195856"/>
            </a:xfrm>
            <a:prstGeom prst="triangle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" name="椭圆 6"/>
          <p:cNvSpPr/>
          <p:nvPr/>
        </p:nvSpPr>
        <p:spPr>
          <a:xfrm>
            <a:off x="7693764" y="358404"/>
            <a:ext cx="3826412" cy="382641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93653" y="1599170"/>
            <a:ext cx="5424312" cy="5171292"/>
          </a:xfrm>
          <a:prstGeom prst="rect">
            <a:avLst/>
          </a:prstGeom>
        </p:spPr>
      </p:pic>
      <p:sp>
        <p:nvSpPr>
          <p:cNvPr id="8" name="内容占位符 2"/>
          <p:cNvSpPr txBox="1"/>
          <p:nvPr/>
        </p:nvSpPr>
        <p:spPr>
          <a:xfrm>
            <a:off x="956603" y="2636325"/>
            <a:ext cx="1561514" cy="57153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/>
              <a:t>First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6603" y="1679722"/>
            <a:ext cx="4041840" cy="7155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altLang="zh-CN" lang="en-US" sz="2000"/>
              <a:t>iPresentation is an original design studio of slide show</a:t>
            </a:r>
          </a:p>
        </p:txBody>
      </p:sp>
      <p:sp>
        <p:nvSpPr>
          <p:cNvPr id="9" name="内容占位符 2"/>
          <p:cNvSpPr txBox="1"/>
          <p:nvPr/>
        </p:nvSpPr>
        <p:spPr>
          <a:xfrm>
            <a:off x="956603" y="2973625"/>
            <a:ext cx="4839286" cy="71552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/>
              <a:t>原创模板，不以原创为目的的创作都是耍流氓</a:t>
            </a:r>
          </a:p>
        </p:txBody>
      </p:sp>
      <p:sp>
        <p:nvSpPr>
          <p:cNvPr id="12" name="等腰三角形 11"/>
          <p:cNvSpPr/>
          <p:nvPr/>
        </p:nvSpPr>
        <p:spPr>
          <a:xfrm rot="5400000">
            <a:off x="5800144" y="316438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内容占位符 2"/>
          <p:cNvSpPr txBox="1"/>
          <p:nvPr/>
        </p:nvSpPr>
        <p:spPr>
          <a:xfrm>
            <a:off x="956603" y="3537406"/>
            <a:ext cx="1561514" cy="571533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 lnSpcReduction="10000"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/>
              <a:t>Second</a:t>
            </a:r>
          </a:p>
        </p:txBody>
      </p:sp>
      <p:sp>
        <p:nvSpPr>
          <p:cNvPr id="14" name="内容占位符 2"/>
          <p:cNvSpPr txBox="1"/>
          <p:nvPr/>
        </p:nvSpPr>
        <p:spPr>
          <a:xfrm>
            <a:off x="956603" y="3874706"/>
            <a:ext cx="4839286" cy="71552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/>
              <a:t>适量动画置入，0设置即可使用</a:t>
            </a:r>
          </a:p>
        </p:txBody>
      </p:sp>
      <p:sp>
        <p:nvSpPr>
          <p:cNvPr id="15" name="等腰三角形 14"/>
          <p:cNvSpPr/>
          <p:nvPr/>
        </p:nvSpPr>
        <p:spPr>
          <a:xfrm rot="5400000">
            <a:off x="4242288" y="4051402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内容占位符 2"/>
          <p:cNvSpPr txBox="1"/>
          <p:nvPr/>
        </p:nvSpPr>
        <p:spPr>
          <a:xfrm>
            <a:off x="956603" y="4438487"/>
            <a:ext cx="1561514" cy="57153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/>
              <a:t>Third</a:t>
            </a:r>
          </a:p>
        </p:txBody>
      </p:sp>
      <p:sp>
        <p:nvSpPr>
          <p:cNvPr id="17" name="内容占位符 2"/>
          <p:cNvSpPr txBox="1"/>
          <p:nvPr/>
        </p:nvSpPr>
        <p:spPr>
          <a:xfrm>
            <a:off x="956603" y="4775787"/>
            <a:ext cx="4839286" cy="71552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/>
              <a:t>联系店小二，还可获取定制设计服务</a:t>
            </a:r>
          </a:p>
        </p:txBody>
      </p:sp>
      <p:sp>
        <p:nvSpPr>
          <p:cNvPr id="18" name="等腰三角形 17"/>
          <p:cNvSpPr/>
          <p:nvPr/>
        </p:nvSpPr>
        <p:spPr>
          <a:xfrm rot="5400000">
            <a:off x="4786918" y="4966551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409223441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build="p" grpId="0" spid="3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Feature.</a:t>
            </a:r>
          </a:p>
        </p:txBody>
      </p:sp>
      <p:pic>
        <p:nvPicPr>
          <p:cNvPr id="4" name="内容占位符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5063" y="1696049"/>
            <a:ext cx="5751588" cy="3724664"/>
          </a:xfrm>
        </p:spPr>
      </p:pic>
      <p:sp>
        <p:nvSpPr>
          <p:cNvPr id="12" name="内容占位符 2"/>
          <p:cNvSpPr txBox="1"/>
          <p:nvPr/>
        </p:nvSpPr>
        <p:spPr>
          <a:xfrm>
            <a:off x="6286651" y="1518725"/>
            <a:ext cx="1561514" cy="57153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/>
              <a:t>First</a:t>
            </a:r>
          </a:p>
        </p:txBody>
      </p:sp>
      <p:sp>
        <p:nvSpPr>
          <p:cNvPr id="13" name="内容占位符 2"/>
          <p:cNvSpPr txBox="1"/>
          <p:nvPr/>
        </p:nvSpPr>
        <p:spPr>
          <a:xfrm>
            <a:off x="6286651" y="1938515"/>
            <a:ext cx="4839286" cy="90108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altLang="zh-CN" lang="en-US"/>
              <a:t>iPresentation is an original design studio of slide show</a:t>
            </a:r>
          </a:p>
        </p:txBody>
      </p:sp>
      <p:sp>
        <p:nvSpPr>
          <p:cNvPr id="14" name="等腰三角形 13"/>
          <p:cNvSpPr/>
          <p:nvPr/>
        </p:nvSpPr>
        <p:spPr>
          <a:xfrm rot="5400000">
            <a:off x="5799373" y="1796359"/>
            <a:ext cx="448348" cy="386507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内容占位符 2"/>
          <p:cNvSpPr txBox="1"/>
          <p:nvPr/>
        </p:nvSpPr>
        <p:spPr>
          <a:xfrm>
            <a:off x="6286651" y="2419806"/>
            <a:ext cx="1561514" cy="571533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 lnSpcReduction="10000"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/>
              <a:t>Second</a:t>
            </a:r>
          </a:p>
        </p:txBody>
      </p:sp>
      <p:sp>
        <p:nvSpPr>
          <p:cNvPr id="18" name="内容占位符 2"/>
          <p:cNvSpPr txBox="1"/>
          <p:nvPr/>
        </p:nvSpPr>
        <p:spPr>
          <a:xfrm>
            <a:off x="6286651" y="3320887"/>
            <a:ext cx="1561514" cy="57153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/>
              <a:t>Third</a:t>
            </a:r>
          </a:p>
        </p:txBody>
      </p:sp>
      <p:sp>
        <p:nvSpPr>
          <p:cNvPr id="21" name="等腰三角形 20"/>
          <p:cNvSpPr/>
          <p:nvPr/>
        </p:nvSpPr>
        <p:spPr>
          <a:xfrm rot="5400000">
            <a:off x="5799373" y="2704168"/>
            <a:ext cx="448348" cy="386507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21"/>
          <p:cNvSpPr/>
          <p:nvPr/>
        </p:nvSpPr>
        <p:spPr>
          <a:xfrm rot="5400000">
            <a:off x="5799373" y="3606203"/>
            <a:ext cx="448348" cy="386507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内容占位符 2"/>
          <p:cNvSpPr txBox="1"/>
          <p:nvPr/>
        </p:nvSpPr>
        <p:spPr>
          <a:xfrm>
            <a:off x="6286651" y="2808845"/>
            <a:ext cx="4839286" cy="90108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altLang="zh-CN" lang="en-US"/>
              <a:t>an original design studio of slide show</a:t>
            </a:r>
          </a:p>
        </p:txBody>
      </p:sp>
      <p:sp>
        <p:nvSpPr>
          <p:cNvPr id="24" name="内容占位符 2"/>
          <p:cNvSpPr txBox="1"/>
          <p:nvPr/>
        </p:nvSpPr>
        <p:spPr>
          <a:xfrm>
            <a:off x="6286651" y="3720049"/>
            <a:ext cx="4839286" cy="90108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altLang="zh-CN" lang="en-US"/>
              <a:t>Original design studio of slide show</a:t>
            </a:r>
          </a:p>
        </p:txBody>
      </p:sp>
    </p:spTree>
    <p:extLst>
      <p:ext uri="{BB962C8B-B14F-4D97-AF65-F5344CB8AC3E}">
        <p14:creationId val="3775813440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8"/>
      <p:bldP grpId="0" spid="21"/>
      <p:bldP grpId="0" spid="22"/>
      <p:bldP grpId="0" spid="23"/>
      <p:bldP grpId="0" spid="2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altLang="zh-CN" lang="en-US"/>
              <a:t>Income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47379" y="3591371"/>
            <a:ext cx="1002113" cy="2143389"/>
            <a:chOff x="1047379" y="3591371"/>
            <a:chExt cx="1002113" cy="2143389"/>
          </a:xfrm>
        </p:grpSpPr>
        <p:sp>
          <p:nvSpPr>
            <p:cNvPr id="5" name="同侧圆角矩形 4"/>
            <p:cNvSpPr/>
            <p:nvPr/>
          </p:nvSpPr>
          <p:spPr>
            <a:xfrm>
              <a:off x="1148979" y="4199038"/>
              <a:ext cx="350158" cy="1074057"/>
            </a:xfrm>
            <a:prstGeom prst="round2SameRect">
              <a:avLst/>
            </a:prstGeom>
            <a:pattFill prst="wdUpDiag">
              <a:fgClr>
                <a:srgbClr val="197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47379" y="5273094"/>
              <a:ext cx="5480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Q1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118719" y="4101644"/>
              <a:ext cx="891060" cy="0"/>
            </a:xfrm>
            <a:prstGeom prst="line">
              <a:avLst/>
            </a:prstGeom>
            <a:ln>
              <a:solidFill>
                <a:srgbClr val="ED62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552240" y="3715184"/>
              <a:ext cx="4924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2.2</a:t>
              </a: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68166" y="3591371"/>
              <a:ext cx="412603" cy="41288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3026617" y="2210988"/>
            <a:ext cx="1161375" cy="3523772"/>
            <a:chOff x="3026617" y="2210988"/>
            <a:chExt cx="1161375" cy="3523772"/>
          </a:xfrm>
        </p:grpSpPr>
        <p:sp>
          <p:nvSpPr>
            <p:cNvPr id="6" name="同侧圆角矩形 5"/>
            <p:cNvSpPr/>
            <p:nvPr/>
          </p:nvSpPr>
          <p:spPr>
            <a:xfrm>
              <a:off x="3117746" y="2748673"/>
              <a:ext cx="350158" cy="2524422"/>
            </a:xfrm>
            <a:prstGeom prst="round2SameRect">
              <a:avLst/>
            </a:prstGeom>
            <a:pattFill prst="wdUpDiag">
              <a:fgClr>
                <a:srgbClr val="197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26617" y="5273095"/>
              <a:ext cx="600392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Q2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052533" y="2692145"/>
              <a:ext cx="891060" cy="0"/>
            </a:xfrm>
            <a:prstGeom prst="line">
              <a:avLst/>
            </a:prstGeom>
            <a:ln>
              <a:solidFill>
                <a:srgbClr val="ED62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3690740" y="2304248"/>
              <a:ext cx="4924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3.2</a:t>
              </a: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52533" y="2210988"/>
              <a:ext cx="412603" cy="41288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452162" y="3152445"/>
            <a:ext cx="1032736" cy="2582315"/>
            <a:chOff x="4452162" y="3152445"/>
            <a:chExt cx="1032736" cy="2582315"/>
          </a:xfrm>
        </p:grpSpPr>
        <p:sp>
          <p:nvSpPr>
            <p:cNvPr id="7" name="同侧圆角矩形 6"/>
            <p:cNvSpPr/>
            <p:nvPr/>
          </p:nvSpPr>
          <p:spPr>
            <a:xfrm>
              <a:off x="4580403" y="3691038"/>
              <a:ext cx="350158" cy="1582057"/>
            </a:xfrm>
            <a:prstGeom prst="round2SameRect">
              <a:avLst/>
            </a:prstGeom>
            <a:pattFill prst="wdUpDiag">
              <a:fgClr>
                <a:srgbClr val="197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52162" y="5273095"/>
              <a:ext cx="600392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Q3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593838" y="3630885"/>
              <a:ext cx="891060" cy="0"/>
            </a:xfrm>
            <a:prstGeom prst="line">
              <a:avLst/>
            </a:prstGeom>
            <a:ln>
              <a:solidFill>
                <a:srgbClr val="ED62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4953836" y="3262866"/>
              <a:ext cx="49720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2.4</a:t>
              </a: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57316" y="3152445"/>
              <a:ext cx="412603" cy="41288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999119" y="367024"/>
            <a:ext cx="1277604" cy="5367736"/>
            <a:chOff x="5999119" y="367024"/>
            <a:chExt cx="1277604" cy="5367736"/>
          </a:xfrm>
        </p:grpSpPr>
        <p:sp>
          <p:nvSpPr>
            <p:cNvPr id="13" name="同侧圆角矩形 12"/>
            <p:cNvSpPr/>
            <p:nvPr/>
          </p:nvSpPr>
          <p:spPr>
            <a:xfrm>
              <a:off x="6110268" y="1252638"/>
              <a:ext cx="350158" cy="4020457"/>
            </a:xfrm>
            <a:prstGeom prst="round2SameRect">
              <a:avLst/>
            </a:prstGeom>
            <a:pattFill prst="wdUpDiag">
              <a:fgClr>
                <a:srgbClr val="197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999120" y="5273095"/>
              <a:ext cx="6051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Q4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110268" y="1178441"/>
              <a:ext cx="965970" cy="0"/>
            </a:xfrm>
            <a:prstGeom prst="line">
              <a:avLst/>
            </a:prstGeom>
            <a:ln>
              <a:solidFill>
                <a:srgbClr val="ED62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6779471" y="809111"/>
              <a:ext cx="4924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5.2</a:t>
              </a: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032266" y="367024"/>
              <a:ext cx="747205" cy="74770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7557095" y="2414396"/>
            <a:ext cx="1049759" cy="3320364"/>
            <a:chOff x="7557095" y="2414396"/>
            <a:chExt cx="1049759" cy="3320364"/>
          </a:xfrm>
        </p:grpSpPr>
        <p:sp>
          <p:nvSpPr>
            <p:cNvPr id="15" name="同侧圆角矩形 14"/>
            <p:cNvSpPr/>
            <p:nvPr/>
          </p:nvSpPr>
          <p:spPr>
            <a:xfrm>
              <a:off x="7668809" y="2936295"/>
              <a:ext cx="350158" cy="2336800"/>
            </a:xfrm>
            <a:prstGeom prst="round2SameRect">
              <a:avLst/>
            </a:prstGeom>
            <a:pattFill prst="wdUpDiag">
              <a:fgClr>
                <a:srgbClr val="197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57097" y="5273095"/>
              <a:ext cx="7131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Q1E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626617" y="2895376"/>
              <a:ext cx="965970" cy="0"/>
            </a:xfrm>
            <a:prstGeom prst="line">
              <a:avLst/>
            </a:prstGeom>
            <a:ln>
              <a:solidFill>
                <a:srgbClr val="ED62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109603" y="2564007"/>
              <a:ext cx="4924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3.0</a:t>
              </a: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606364" y="2414396"/>
              <a:ext cx="412603" cy="41288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953689" y="773420"/>
            <a:ext cx="2504746" cy="4961340"/>
            <a:chOff x="8953689" y="773420"/>
            <a:chExt cx="2504746" cy="4961340"/>
          </a:xfrm>
        </p:grpSpPr>
        <p:sp>
          <p:nvSpPr>
            <p:cNvPr id="4" name="矩形 3"/>
            <p:cNvSpPr/>
            <p:nvPr/>
          </p:nvSpPr>
          <p:spPr>
            <a:xfrm>
              <a:off x="10535521" y="3630885"/>
              <a:ext cx="832983" cy="239433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同侧圆角矩形 7"/>
            <p:cNvSpPr/>
            <p:nvPr/>
          </p:nvSpPr>
          <p:spPr>
            <a:xfrm>
              <a:off x="9175032" y="1637748"/>
              <a:ext cx="350158" cy="3635347"/>
            </a:xfrm>
            <a:prstGeom prst="round2SameRect">
              <a:avLst/>
            </a:prstGeom>
            <a:pattFill prst="wdUpDiag">
              <a:fgClr>
                <a:srgbClr val="D83835"/>
              </a:fgClr>
              <a:bgClr>
                <a:srgbClr val="E98D8B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953688" y="5273095"/>
              <a:ext cx="765492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Q2E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9175032" y="1572216"/>
              <a:ext cx="2283403" cy="0"/>
            </a:xfrm>
            <a:prstGeom prst="line">
              <a:avLst/>
            </a:prstGeom>
            <a:ln>
              <a:solidFill>
                <a:srgbClr val="ED62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9800401" y="955429"/>
              <a:ext cx="119128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36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5.0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800403" y="1748027"/>
              <a:ext cx="1651821" cy="313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0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Input your text here.</a:t>
              </a:r>
            </a:p>
            <a:p>
              <a:endPara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endParaRPr>
            </a:p>
            <a:p>
              <a:r>
                <a:rPr altLang="zh-CN" lang="en-US" sz="20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Sample:</a:t>
              </a:r>
            </a:p>
            <a:p>
              <a:r>
                <a:rPr altLang="zh-CN" lang="en-US" sz="20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In further future, our marketing quote will be grow to 5.0 billion</a:t>
              </a: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53197" y="773420"/>
              <a:ext cx="747205" cy="747707"/>
            </a:xfrm>
            <a:prstGeom prst="rect">
              <a:avLst/>
            </a:prstGeom>
          </p:spPr>
        </p:pic>
      </p:grpSp>
      <p:sp>
        <p:nvSpPr>
          <p:cNvPr id="49" name="文本框 48"/>
          <p:cNvSpPr txBox="1"/>
          <p:nvPr/>
        </p:nvSpPr>
        <p:spPr>
          <a:xfrm>
            <a:off x="838200" y="1294325"/>
            <a:ext cx="518143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Input your text here.</a:t>
            </a:r>
          </a:p>
          <a:p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 further future, our marketing quote will be grow to 5.0 billion</a:t>
            </a:r>
          </a:p>
        </p:txBody>
      </p:sp>
    </p:spTree>
    <p:extLst>
      <p:ext uri="{BB962C8B-B14F-4D97-AF65-F5344CB8AC3E}">
        <p14:creationId val="2379586865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Gallery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3422"/>
            <a:ext cx="215516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altLang="zh-CN" lang="en-US" sz="2400"/>
              <a:t>Photo story</a:t>
            </a:r>
          </a:p>
          <a:p>
            <a:pPr>
              <a:lnSpc>
                <a:spcPct val="100000"/>
              </a:lnSpc>
            </a:pPr>
            <a:r>
              <a:rPr altLang="zh-CN" lang="en-US" sz="2400"/>
              <a:t>每个人都有属于自己与众不同的故事，而记录故事的形式也非常多.</a:t>
            </a:r>
          </a:p>
          <a:p>
            <a:pPr>
              <a:lnSpc>
                <a:spcPct val="100000"/>
              </a:lnSpc>
            </a:pPr>
            <a:r>
              <a:rPr altLang="zh-CN" lang="en-US" sz="2400"/>
              <a:t>而「画报」便是一款以照片为主的故事型记录应用，在它诞生以前，同类的产品其实早已充斥各大应用市场了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6866" t="3241"/>
          <a:stretch>
            <a:fillRect/>
          </a:stretch>
        </p:blipFill>
        <p:spPr>
          <a:xfrm>
            <a:off x="3472543" y="1678139"/>
            <a:ext cx="7881257" cy="3985141"/>
          </a:xfrm>
          <a:prstGeom prst="rect">
            <a:avLst/>
          </a:prstGeom>
        </p:spPr>
      </p:pic>
      <p:sp>
        <p:nvSpPr>
          <p:cNvPr id="5" name="剪去单角的矩形 4"/>
          <p:cNvSpPr/>
          <p:nvPr/>
        </p:nvSpPr>
        <p:spPr>
          <a:xfrm>
            <a:off x="3276600" y="1406722"/>
            <a:ext cx="2246811" cy="542834"/>
          </a:xfrm>
          <a:prstGeom prst="snip1Rect">
            <a:avLst>
              <a:gd fmla="val 47950" name="adj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3557891" y="1383422"/>
            <a:ext cx="15084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</p:spTree>
    <p:extLst>
      <p:ext uri="{BB962C8B-B14F-4D97-AF65-F5344CB8AC3E}">
        <p14:creationId val="813942472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6120177" y="1655721"/>
            <a:ext cx="643255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rgbClr val="D83835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87196" y="3500752"/>
            <a:ext cx="2860992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Chapter2</a:t>
            </a:r>
          </a:p>
          <a:p>
            <a:pPr algn="ctr"/>
            <a:r>
              <a:rPr altLang="zh-CN" lang="en-US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Input text here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75497" y="2615764"/>
            <a:ext cx="884394" cy="884988"/>
          </a:xfrm>
          <a:prstGeom prst="rect">
            <a:avLst/>
          </a:prstGeom>
        </p:spPr>
      </p:pic>
    </p:spTree>
    <p:extLst>
      <p:ext uri="{BB962C8B-B14F-4D97-AF65-F5344CB8AC3E}">
        <p14:creationId val="106987610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1474"/>
          <a:stretch>
            <a:fillRect/>
          </a:stretch>
        </p:blipFill>
        <p:spPr>
          <a:xfrm>
            <a:off x="4788616" y="5545099"/>
            <a:ext cx="1912088" cy="1321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altLang="zh-CN" lang="en-US"/>
              <a:t>Service</a:t>
            </a:r>
          </a:p>
        </p:txBody>
      </p:sp>
      <p:sp>
        <p:nvSpPr>
          <p:cNvPr id="8" name="矩形 7"/>
          <p:cNvSpPr/>
          <p:nvPr/>
        </p:nvSpPr>
        <p:spPr>
          <a:xfrm>
            <a:off x="5730500" y="2385817"/>
            <a:ext cx="66773" cy="3217961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5273443" y="1543899"/>
            <a:ext cx="980888" cy="980888"/>
          </a:xfrm>
          <a:prstGeom prst="ellips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rot="3600000">
            <a:off x="5976545" y="2972785"/>
            <a:ext cx="723615" cy="1705900"/>
          </a:xfrm>
          <a:custGeom>
            <a:gdLst>
              <a:gd fmla="*/ 0 w 780257" name="connsiteX0"/>
              <a:gd fmla="*/ 31177 h 1839431" name="connsiteY0"/>
              <a:gd fmla="*/ 18000 w 780257" name="connsiteX1"/>
              <a:gd fmla="*/ 0 h 1839431" name="connsiteY1"/>
              <a:gd fmla="*/ 648893 w 780257" name="connsiteX2"/>
              <a:gd fmla="*/ 364247 h 1839431" name="connsiteY2"/>
              <a:gd fmla="*/ 651643 w 780257" name="connsiteX3"/>
              <a:gd fmla="*/ 365834 h 1839431" name="connsiteY3"/>
              <a:gd fmla="*/ 651426 w 780257" name="connsiteX4"/>
              <a:gd fmla="*/ 366210 h 1839431" name="connsiteY4"/>
              <a:gd fmla="*/ 704688 w 780257" name="connsiteX5"/>
              <a:gd fmla="*/ 407493 h 1839431" name="connsiteY5"/>
              <a:gd fmla="*/ 771633 w 780257" name="connsiteX6"/>
              <a:gd fmla="*/ 527619 h 1839431" name="connsiteY6"/>
              <a:gd fmla="*/ 774476 w 780257" name="connsiteX7"/>
              <a:gd fmla="*/ 554480 h 1839431" name="connsiteY7"/>
              <a:gd fmla="*/ 780257 w 780257" name="connsiteX8"/>
              <a:gd fmla="*/ 1839431 h 1839431" name="connsiteY8"/>
              <a:gd fmla="*/ 744257 w 780257" name="connsiteX9"/>
              <a:gd fmla="*/ 1839431 h 1839431" name="connsiteY9"/>
              <a:gd fmla="*/ 744257 w 780257" name="connsiteX10"/>
              <a:gd fmla="*/ 596763 h 1839431" name="connsiteY10"/>
              <a:gd fmla="*/ 742890 w 780257" name="connsiteX11"/>
              <a:gd fmla="*/ 596722 h 1839431" name="connsiteY11"/>
              <a:gd fmla="*/ 630799 w 780257" name="connsiteX12"/>
              <a:gd fmla="*/ 395587 h 1839431" name="connsiteY12"/>
              <a:gd fmla="*/ 630893 w 780257" name="connsiteX13"/>
              <a:gd fmla="*/ 395424 h 1839431" name="connsiteY13"/>
              <a:gd fmla="*/ 0 w 780257" name="connsiteX14"/>
              <a:gd fmla="*/ 31177 h 1839431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839430" w="780257">
                <a:moveTo>
                  <a:pt x="0" y="31177"/>
                </a:moveTo>
                <a:lnTo>
                  <a:pt x="18000" y="0"/>
                </a:lnTo>
                <a:lnTo>
                  <a:pt x="648893" y="364247"/>
                </a:lnTo>
                <a:lnTo>
                  <a:pt x="651643" y="365834"/>
                </a:lnTo>
                <a:lnTo>
                  <a:pt x="651426" y="366210"/>
                </a:lnTo>
                <a:lnTo>
                  <a:pt x="704688" y="407493"/>
                </a:lnTo>
                <a:cubicBezTo>
                  <a:pt x="737338" y="440803"/>
                  <a:pt x="760480" y="482329"/>
                  <a:pt x="771633" y="527619"/>
                </a:cubicBezTo>
                <a:lnTo>
                  <a:pt x="774476" y="554480"/>
                </a:lnTo>
                <a:lnTo>
                  <a:pt x="780257" y="1839431"/>
                </a:lnTo>
                <a:lnTo>
                  <a:pt x="744257" y="1839431"/>
                </a:lnTo>
                <a:lnTo>
                  <a:pt x="744257" y="596763"/>
                </a:lnTo>
                <a:lnTo>
                  <a:pt x="742890" y="596722"/>
                </a:lnTo>
                <a:cubicBezTo>
                  <a:pt x="745395" y="514156"/>
                  <a:pt x="702336" y="436889"/>
                  <a:pt x="630799" y="395587"/>
                </a:cubicBezTo>
                <a:lnTo>
                  <a:pt x="630893" y="395424"/>
                </a:lnTo>
                <a:lnTo>
                  <a:pt x="0" y="31177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6609612" y="2635469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rot="17100000">
            <a:off x="4819263" y="3325363"/>
            <a:ext cx="3940516" cy="1640212"/>
          </a:xfrm>
          <a:custGeom>
            <a:gdLst>
              <a:gd fmla="*/ 4230328 w 4248963" name="connsiteX0"/>
              <a:gd fmla="*/ 1606515 h 1768601" name="connsiteY0"/>
              <a:gd fmla="*/ 4248963 w 4248963" name="connsiteX1"/>
              <a:gd fmla="*/ 1676061 h 1768601" name="connsiteY1"/>
              <a:gd fmla="*/ 3933174 w 4248963" name="connsiteX2"/>
              <a:gd fmla="*/ 1760677 h 1768601" name="connsiteY2"/>
              <a:gd fmla="*/ 3931708 w 4248963" name="connsiteX3"/>
              <a:gd fmla="*/ 1755206 h 1768601" name="connsiteY3"/>
              <a:gd fmla="*/ 3858413 w 4248963" name="connsiteX4"/>
              <a:gd fmla="*/ 1768057 h 1768601" name="connsiteY4"/>
              <a:gd fmla="*/ 3629642 w 4248963" name="connsiteX5"/>
              <a:gd fmla="*/ 1700069 h 1768601" name="connsiteY5"/>
              <a:gd fmla="*/ 3573801 w 4248963" name="connsiteX6"/>
              <a:gd fmla="*/ 1643728 h 1768601" name="connsiteY6"/>
              <a:gd fmla="*/ 3570610 w 4248963" name="connsiteX7"/>
              <a:gd fmla="*/ 1646920 h 1768601" name="connsiteY7"/>
              <a:gd fmla="*/ 2109052 w 4248963" name="connsiteX8"/>
              <a:gd fmla="*/ 185362 h 1768601" name="connsiteY8"/>
              <a:gd fmla="*/ 2108745 w 4248963" name="connsiteX9"/>
              <a:gd fmla="*/ 185583 h 1768601" name="connsiteY9"/>
              <a:gd fmla="*/ 2102890 w 4248963" name="connsiteX10"/>
              <a:gd fmla="*/ 179200 h 1768601" name="connsiteY10"/>
              <a:gd fmla="*/ 2082966 w 4248963" name="connsiteX11"/>
              <a:gd fmla="*/ 159276 h 1768601" name="connsiteY11"/>
              <a:gd fmla="*/ 2083826 w 4248963" name="connsiteX12"/>
              <a:gd fmla="*/ 158416 h 1768601" name="connsiteY12"/>
              <a:gd fmla="*/ 2063136 w 4248963" name="connsiteX13"/>
              <a:gd fmla="*/ 135860 h 1768601" name="connsiteY13"/>
              <a:gd fmla="*/ 1882163 w 4248963" name="connsiteX14"/>
              <a:gd fmla="*/ 66483 h 1768601" name="connsiteY14"/>
              <a:gd fmla="*/ 1813461 w 4248963" name="connsiteX15"/>
              <a:gd fmla="*/ 75808 h 1768601" name="connsiteY15"/>
              <a:gd fmla="*/ 1813964 w 4248963" name="connsiteX16"/>
              <a:gd fmla="*/ 77684 h 1768601" name="connsiteY16"/>
              <a:gd fmla="*/ 18635 w 4248963" name="connsiteX17"/>
              <a:gd fmla="*/ 558741 h 1768601" name="connsiteY17"/>
              <a:gd fmla="*/ 0 w 4248963" name="connsiteX18"/>
              <a:gd fmla="*/ 489194 h 1768601" name="connsiteY18"/>
              <a:gd fmla="*/ 1795329 w 4248963" name="connsiteX19"/>
              <a:gd fmla="*/ 8137 h 1768601" name="connsiteY19"/>
              <a:gd fmla="*/ 1795901 w 4248963" name="connsiteX20"/>
              <a:gd fmla="*/ 10274 h 1768601" name="connsiteY20"/>
              <a:gd fmla="*/ 1828970 w 4248963" name="connsiteX21"/>
              <a:gd fmla="*/ 3139 h 1768601" name="connsiteY21"/>
              <a:gd fmla="*/ 2095921 w 4248963" name="connsiteX22"/>
              <a:gd fmla="*/ 76802 h 1768601" name="connsiteY22"/>
              <a:gd fmla="*/ 2129854 w 4248963" name="connsiteX23"/>
              <a:gd fmla="*/ 112388 h 1768601" name="connsiteY23"/>
              <a:gd fmla="*/ 2133878 w 4248963" name="connsiteX24"/>
              <a:gd fmla="*/ 108364 h 1768601" name="connsiteY24"/>
              <a:gd fmla="*/ 3621522 w 4248963" name="connsiteX25"/>
              <a:gd fmla="*/ 1596008 h 1768601" name="connsiteY25"/>
              <a:gd fmla="*/ 3620189 w 4248963" name="connsiteX26"/>
              <a:gd fmla="*/ 1597340 h 1768601" name="connsiteY26"/>
              <a:gd fmla="*/ 3668944 w 4248963" name="connsiteX27"/>
              <a:gd fmla="*/ 1646531 h 1768601" name="connsiteY27"/>
              <a:gd fmla="*/ 3854728 w 4248963" name="connsiteX28"/>
              <a:gd fmla="*/ 1701744 h 1768601" name="connsiteY28"/>
              <a:gd fmla="*/ 3914571 w 4248963" name="connsiteX29"/>
              <a:gd fmla="*/ 1691251 h 1768601" name="connsiteY29"/>
              <a:gd fmla="*/ 3914539 w 4248963" name="connsiteX30"/>
              <a:gd fmla="*/ 1691130 h 1768601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1768601" w="4248963">
                <a:moveTo>
                  <a:pt x="4230328" y="1606515"/>
                </a:moveTo>
                <a:lnTo>
                  <a:pt x="4248963" y="1676061"/>
                </a:lnTo>
                <a:lnTo>
                  <a:pt x="3933174" y="1760677"/>
                </a:lnTo>
                <a:lnTo>
                  <a:pt x="3931708" y="1755206"/>
                </a:lnTo>
                <a:lnTo>
                  <a:pt x="3858413" y="1768057"/>
                </a:lnTo>
                <a:cubicBezTo>
                  <a:pt x="3776404" y="1772621"/>
                  <a:pt x="3695444" y="1748361"/>
                  <a:pt x="3629642" y="1700069"/>
                </a:cubicBezTo>
                <a:lnTo>
                  <a:pt x="3573801" y="1643728"/>
                </a:lnTo>
                <a:lnTo>
                  <a:pt x="3570610" y="1646920"/>
                </a:lnTo>
                <a:lnTo>
                  <a:pt x="2109052" y="185362"/>
                </a:lnTo>
                <a:lnTo>
                  <a:pt x="2108745" y="185583"/>
                </a:lnTo>
                <a:lnTo>
                  <a:pt x="2102890" y="179200"/>
                </a:lnTo>
                <a:lnTo>
                  <a:pt x="2082966" y="159276"/>
                </a:lnTo>
                <a:lnTo>
                  <a:pt x="2083826" y="158416"/>
                </a:lnTo>
                <a:lnTo>
                  <a:pt x="2063136" y="135860"/>
                </a:lnTo>
                <a:cubicBezTo>
                  <a:pt x="2012575" y="92354"/>
                  <a:pt x="1948432" y="67931"/>
                  <a:pt x="1882163" y="66483"/>
                </a:cubicBezTo>
                <a:lnTo>
                  <a:pt x="1813461" y="75808"/>
                </a:lnTo>
                <a:lnTo>
                  <a:pt x="1813964" y="77684"/>
                </a:lnTo>
                <a:lnTo>
                  <a:pt x="18635" y="558741"/>
                </a:lnTo>
                <a:lnTo>
                  <a:pt x="0" y="489194"/>
                </a:lnTo>
                <a:lnTo>
                  <a:pt x="1795329" y="8137"/>
                </a:lnTo>
                <a:lnTo>
                  <a:pt x="1795901" y="10274"/>
                </a:lnTo>
                <a:lnTo>
                  <a:pt x="1828970" y="3139"/>
                </a:lnTo>
                <a:cubicBezTo>
                  <a:pt x="1924716" y="-9727"/>
                  <a:pt x="2021167" y="17364"/>
                  <a:pt x="2095921" y="76802"/>
                </a:cubicBezTo>
                <a:lnTo>
                  <a:pt x="2129854" y="112388"/>
                </a:lnTo>
                <a:lnTo>
                  <a:pt x="2133878" y="108364"/>
                </a:lnTo>
                <a:lnTo>
                  <a:pt x="3621522" y="1596008"/>
                </a:lnTo>
                <a:lnTo>
                  <a:pt x="3620189" y="1597340"/>
                </a:lnTo>
                <a:lnTo>
                  <a:pt x="3668944" y="1646531"/>
                </a:lnTo>
                <a:cubicBezTo>
                  <a:pt x="3722382" y="1685748"/>
                  <a:pt x="3788129" y="1705449"/>
                  <a:pt x="3854728" y="1701744"/>
                </a:cubicBezTo>
                <a:lnTo>
                  <a:pt x="3914571" y="1691251"/>
                </a:lnTo>
                <a:lnTo>
                  <a:pt x="3914539" y="1691130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541901" y="1706094"/>
            <a:ext cx="858637" cy="858637"/>
          </a:xfrm>
          <a:prstGeom prst="ellips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flipH="1" flipV="1">
            <a:off x="5051446" y="3491936"/>
            <a:ext cx="724490" cy="1706057"/>
          </a:xfrm>
          <a:custGeom>
            <a:gdLst>
              <a:gd fmla="*/ 0 w 780257" name="connsiteX0"/>
              <a:gd fmla="*/ 31177 h 1839431" name="connsiteY0"/>
              <a:gd fmla="*/ 18000 w 780257" name="connsiteX1"/>
              <a:gd fmla="*/ 0 h 1839431" name="connsiteY1"/>
              <a:gd fmla="*/ 648893 w 780257" name="connsiteX2"/>
              <a:gd fmla="*/ 364247 h 1839431" name="connsiteY2"/>
              <a:gd fmla="*/ 651643 w 780257" name="connsiteX3"/>
              <a:gd fmla="*/ 365834 h 1839431" name="connsiteY3"/>
              <a:gd fmla="*/ 651426 w 780257" name="connsiteX4"/>
              <a:gd fmla="*/ 366210 h 1839431" name="connsiteY4"/>
              <a:gd fmla="*/ 704688 w 780257" name="connsiteX5"/>
              <a:gd fmla="*/ 407493 h 1839431" name="connsiteY5"/>
              <a:gd fmla="*/ 771633 w 780257" name="connsiteX6"/>
              <a:gd fmla="*/ 527619 h 1839431" name="connsiteY6"/>
              <a:gd fmla="*/ 774476 w 780257" name="connsiteX7"/>
              <a:gd fmla="*/ 554480 h 1839431" name="connsiteY7"/>
              <a:gd fmla="*/ 780257 w 780257" name="connsiteX8"/>
              <a:gd fmla="*/ 1839431 h 1839431" name="connsiteY8"/>
              <a:gd fmla="*/ 744257 w 780257" name="connsiteX9"/>
              <a:gd fmla="*/ 1839431 h 1839431" name="connsiteY9"/>
              <a:gd fmla="*/ 744257 w 780257" name="connsiteX10"/>
              <a:gd fmla="*/ 596763 h 1839431" name="connsiteY10"/>
              <a:gd fmla="*/ 742890 w 780257" name="connsiteX11"/>
              <a:gd fmla="*/ 596722 h 1839431" name="connsiteY11"/>
              <a:gd fmla="*/ 630799 w 780257" name="connsiteX12"/>
              <a:gd fmla="*/ 395587 h 1839431" name="connsiteY12"/>
              <a:gd fmla="*/ 630893 w 780257" name="connsiteX13"/>
              <a:gd fmla="*/ 395424 h 1839431" name="connsiteY13"/>
              <a:gd fmla="*/ 0 w 780257" name="connsiteX14"/>
              <a:gd fmla="*/ 31177 h 1839431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839430" w="780257">
                <a:moveTo>
                  <a:pt x="0" y="31177"/>
                </a:moveTo>
                <a:lnTo>
                  <a:pt x="18000" y="0"/>
                </a:lnTo>
                <a:lnTo>
                  <a:pt x="648893" y="364247"/>
                </a:lnTo>
                <a:lnTo>
                  <a:pt x="651643" y="365834"/>
                </a:lnTo>
                <a:lnTo>
                  <a:pt x="651426" y="366210"/>
                </a:lnTo>
                <a:lnTo>
                  <a:pt x="704688" y="407493"/>
                </a:lnTo>
                <a:cubicBezTo>
                  <a:pt x="737338" y="440803"/>
                  <a:pt x="760480" y="482329"/>
                  <a:pt x="771633" y="527619"/>
                </a:cubicBezTo>
                <a:lnTo>
                  <a:pt x="774476" y="554480"/>
                </a:lnTo>
                <a:lnTo>
                  <a:pt x="780257" y="1839431"/>
                </a:lnTo>
                <a:lnTo>
                  <a:pt x="744257" y="1839431"/>
                </a:lnTo>
                <a:lnTo>
                  <a:pt x="744257" y="596763"/>
                </a:lnTo>
                <a:lnTo>
                  <a:pt x="742890" y="596722"/>
                </a:lnTo>
                <a:cubicBezTo>
                  <a:pt x="745395" y="514156"/>
                  <a:pt x="702336" y="436889"/>
                  <a:pt x="630799" y="395587"/>
                </a:cubicBezTo>
                <a:lnTo>
                  <a:pt x="630893" y="395424"/>
                </a:lnTo>
                <a:lnTo>
                  <a:pt x="0" y="31177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4796375" y="3032863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rot="7200000">
            <a:off x="3930922" y="3070508"/>
            <a:ext cx="2119915" cy="2658946"/>
          </a:xfrm>
          <a:custGeom>
            <a:gdLst>
              <a:gd fmla="*/ 36000 w 2285853" name="connsiteX0"/>
              <a:gd fmla="*/ 2867077 h 2867077" name="connsiteY0"/>
              <a:gd fmla="*/ 0 w 2285853" name="connsiteX1"/>
              <a:gd fmla="*/ 2804723 h 2867077" name="connsiteY1"/>
              <a:gd fmla="*/ 283129 w 2285853" name="connsiteX2"/>
              <a:gd fmla="*/ 2641259 h 2867077" name="connsiteY2"/>
              <a:gd fmla="*/ 285235 w 2285853" name="connsiteX3"/>
              <a:gd fmla="*/ 2644906 h 2867077" name="connsiteY3"/>
              <a:gd fmla="*/ 331494 w 2285853" name="connsiteX4"/>
              <a:gd fmla="*/ 2620796 h 2867077" name="connsiteY4"/>
              <a:gd fmla="*/ 445346 w 2285853" name="connsiteX5"/>
              <a:gd fmla="*/ 2463946 h 2867077" name="connsiteY5"/>
              <a:gd fmla="*/ 456184 w 2285853" name="connsiteX6"/>
              <a:gd fmla="*/ 2379002 h 2867077" name="connsiteY6"/>
              <a:gd fmla="*/ 454737 w 2285853" name="connsiteX7"/>
              <a:gd fmla="*/ 2379002 h 2867077" name="connsiteY7"/>
              <a:gd fmla="*/ 454737 w 2285853" name="connsiteX8"/>
              <a:gd fmla="*/ 1252826 h 2867077" name="connsiteY8"/>
              <a:gd fmla="*/ 453141 w 2285853" name="connsiteX9"/>
              <a:gd fmla="*/ 1252873 h 2867077" name="connsiteY9"/>
              <a:gd fmla="*/ 454737 w 2285853" name="connsiteX10"/>
              <a:gd fmla="*/ 1240366 h 2867077" name="connsiteY10"/>
              <a:gd fmla="*/ 454737 w 2285853" name="connsiteX11"/>
              <a:gd fmla="*/ 1229290 h 2867077" name="connsiteY11"/>
              <a:gd fmla="*/ 456150 w 2285853" name="connsiteX12"/>
              <a:gd fmla="*/ 1229290 h 2867077" name="connsiteY12"/>
              <a:gd fmla="*/ 467078 w 2285853" name="connsiteX13"/>
              <a:gd fmla="*/ 1143644 h 2867077" name="connsiteY13"/>
              <a:gd fmla="*/ 607272 w 2285853" name="connsiteX14"/>
              <a:gd fmla="*/ 950502 h 2867077" name="connsiteY14"/>
              <a:gd fmla="*/ 641983 w 2285853" name="connsiteX15"/>
              <a:gd fmla="*/ 932410 h 2867077" name="connsiteY15"/>
              <a:gd fmla="*/ 640205 w 2285853" name="connsiteX16"/>
              <a:gd fmla="*/ 929331 h 2867077" name="connsiteY16"/>
              <a:gd fmla="*/ 2249853 w 2285853" name="connsiteX17"/>
              <a:gd fmla="*/ 0 h 2867077" name="connsiteY17"/>
              <a:gd fmla="*/ 2285853 w 2285853" name="connsiteX18"/>
              <a:gd fmla="*/ 62354 h 2867077" name="connsiteY18"/>
              <a:gd fmla="*/ 676205 w 2285853" name="connsiteX19"/>
              <a:gd fmla="*/ 991685 h 2867077" name="connsiteY19"/>
              <a:gd fmla="*/ 674990 w 2285853" name="connsiteX20"/>
              <a:gd fmla="*/ 989580 h 2867077" name="connsiteY20"/>
              <a:gd fmla="*/ 644693 w 2285853" name="connsiteX21"/>
              <a:gd fmla="*/ 1005371 h 2867077" name="connsiteY21"/>
              <a:gd fmla="*/ 530841 w 2285853" name="connsiteX22"/>
              <a:gd fmla="*/ 1162221 h 2867077" name="connsiteY22"/>
              <a:gd fmla="*/ 522284 w 2285853" name="connsiteX23"/>
              <a:gd fmla="*/ 1229290 h 2867077" name="connsiteY23"/>
              <a:gd fmla="*/ 526737 w 2285853" name="connsiteX24"/>
              <a:gd fmla="*/ 1229290 h 2867077" name="connsiteY24"/>
              <a:gd fmla="*/ 526737 w 2285853" name="connsiteX25"/>
              <a:gd fmla="*/ 2379002 h 2867077" name="connsiteY25"/>
              <a:gd fmla="*/ 522318 w 2285853" name="connsiteX26"/>
              <a:gd fmla="*/ 2379002 h 2867077" name="connsiteY26"/>
              <a:gd fmla="*/ 509110 w 2285853" name="connsiteX27"/>
              <a:gd fmla="*/ 2482523 h 2867077" name="connsiteY27"/>
              <a:gd fmla="*/ 368915 w 2285853" name="connsiteX28"/>
              <a:gd fmla="*/ 2675665 h 2867077" name="connsiteY28"/>
              <a:gd fmla="*/ 318242 w 2285853" name="connsiteX29"/>
              <a:gd fmla="*/ 2702076 h 2867077" name="connsiteY29"/>
              <a:gd fmla="*/ 319129 w 2285853" name="connsiteX30"/>
              <a:gd fmla="*/ 2703613 h 2867077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2867077" w="2285853">
                <a:moveTo>
                  <a:pt x="36000" y="2867077"/>
                </a:moveTo>
                <a:lnTo>
                  <a:pt x="0" y="2804723"/>
                </a:lnTo>
                <a:lnTo>
                  <a:pt x="283129" y="2641259"/>
                </a:lnTo>
                <a:lnTo>
                  <a:pt x="285235" y="2644906"/>
                </a:lnTo>
                <a:lnTo>
                  <a:pt x="331494" y="2620796"/>
                </a:lnTo>
                <a:cubicBezTo>
                  <a:pt x="386604" y="2583218"/>
                  <a:pt x="426796" y="2527582"/>
                  <a:pt x="445346" y="2463946"/>
                </a:cubicBezTo>
                <a:lnTo>
                  <a:pt x="456184" y="2379002"/>
                </a:lnTo>
                <a:lnTo>
                  <a:pt x="454737" y="2379002"/>
                </a:lnTo>
                <a:lnTo>
                  <a:pt x="454737" y="1252826"/>
                </a:lnTo>
                <a:lnTo>
                  <a:pt x="453141" y="1252873"/>
                </a:lnTo>
                <a:lnTo>
                  <a:pt x="454737" y="1240366"/>
                </a:lnTo>
                <a:lnTo>
                  <a:pt x="454737" y="1229290"/>
                </a:lnTo>
                <a:lnTo>
                  <a:pt x="456150" y="1229290"/>
                </a:lnTo>
                <a:lnTo>
                  <a:pt x="467078" y="1143644"/>
                </a:lnTo>
                <a:cubicBezTo>
                  <a:pt x="489919" y="1065284"/>
                  <a:pt x="539411" y="996774"/>
                  <a:pt x="607272" y="950502"/>
                </a:cubicBezTo>
                <a:lnTo>
                  <a:pt x="641983" y="932410"/>
                </a:lnTo>
                <a:lnTo>
                  <a:pt x="640205" y="929331"/>
                </a:lnTo>
                <a:lnTo>
                  <a:pt x="2249853" y="0"/>
                </a:lnTo>
                <a:lnTo>
                  <a:pt x="2285853" y="62354"/>
                </a:lnTo>
                <a:lnTo>
                  <a:pt x="676205" y="991685"/>
                </a:lnTo>
                <a:lnTo>
                  <a:pt x="674990" y="989580"/>
                </a:lnTo>
                <a:lnTo>
                  <a:pt x="644693" y="1005371"/>
                </a:lnTo>
                <a:cubicBezTo>
                  <a:pt x="589584" y="1042949"/>
                  <a:pt x="549391" y="1098585"/>
                  <a:pt x="530841" y="1162221"/>
                </a:cubicBezTo>
                <a:lnTo>
                  <a:pt x="522284" y="1229290"/>
                </a:lnTo>
                <a:lnTo>
                  <a:pt x="526737" y="1229290"/>
                </a:lnTo>
                <a:lnTo>
                  <a:pt x="526737" y="2379002"/>
                </a:lnTo>
                <a:lnTo>
                  <a:pt x="522318" y="2379002"/>
                </a:lnTo>
                <a:lnTo>
                  <a:pt x="509110" y="2482523"/>
                </a:lnTo>
                <a:cubicBezTo>
                  <a:pt x="486268" y="2560883"/>
                  <a:pt x="436776" y="2629392"/>
                  <a:pt x="368915" y="2675665"/>
                </a:cubicBezTo>
                <a:lnTo>
                  <a:pt x="318242" y="2702076"/>
                </a:lnTo>
                <a:lnTo>
                  <a:pt x="319129" y="2703613"/>
                </a:lnTo>
                <a:close/>
              </a:path>
            </a:pathLst>
          </a:cu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3931305" y="2122916"/>
            <a:ext cx="858637" cy="858637"/>
          </a:xfrm>
          <a:prstGeom prst="ellips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3428082" y="1698940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>
            <a:off x="3678520" y="2077187"/>
            <a:ext cx="1817488" cy="3526591"/>
          </a:xfrm>
          <a:custGeom>
            <a:gdLst>
              <a:gd fmla="*/ 0 w 1959753" name="connsiteX0"/>
              <a:gd fmla="*/ 0 h 3802638" name="connsiteY0"/>
              <a:gd fmla="*/ 36000 w 1959753" name="connsiteX1"/>
              <a:gd fmla="*/ 0 h 3802638" name="connsiteY1"/>
              <a:gd fmla="*/ 36000 w 1959753" name="connsiteX2"/>
              <a:gd fmla="*/ 1135468 h 3802638" name="connsiteY2"/>
              <a:gd fmla="*/ 39169 w 1959753" name="connsiteX3"/>
              <a:gd fmla="*/ 1135589 h 3802638" name="connsiteY3"/>
              <a:gd fmla="*/ 198106 w 1959753" name="connsiteX4"/>
              <a:gd fmla="*/ 1421425 h 3802638" name="connsiteY4"/>
              <a:gd fmla="*/ 196963 w 1959753" name="connsiteX5"/>
              <a:gd fmla="*/ 1423432 h 3802638" name="connsiteY5"/>
              <a:gd fmla="*/ 1789213 w 1959753" name="connsiteX6"/>
              <a:gd fmla="*/ 2342718 h 3802638" name="connsiteY6"/>
              <a:gd fmla="*/ 1787678 w 1959753" name="connsiteX7"/>
              <a:gd fmla="*/ 2345378 h 3802638" name="connsiteY7"/>
              <a:gd fmla="*/ 1852247 w 1959753" name="connsiteX8"/>
              <a:gd fmla="*/ 2392635 h 3802638" name="connsiteY8"/>
              <a:gd fmla="*/ 1959715 w 1959753" name="connsiteX9"/>
              <a:gd fmla="*/ 2651698 h 3802638" name="connsiteY9"/>
              <a:gd fmla="*/ 1957601 w 1959753" name="connsiteX10"/>
              <a:gd fmla="*/ 2651667 h 3802638" name="connsiteY10"/>
              <a:gd fmla="*/ 1957601 w 1959753" name="connsiteX11"/>
              <a:gd fmla="*/ 3802638 h 3802638" name="connsiteY11"/>
              <a:gd fmla="*/ 1921601 w 1959753" name="connsiteX12"/>
              <a:gd fmla="*/ 3802638 h 3802638" name="connsiteY12"/>
              <a:gd fmla="*/ 1921601 w 1959753" name="connsiteX13"/>
              <a:gd fmla="*/ 2651136 h 3802638" name="connsiteY13"/>
              <a:gd fmla="*/ 1921392 w 1959753" name="connsiteX14"/>
              <a:gd fmla="*/ 2651133 h 3802638" name="connsiteY14"/>
              <a:gd fmla="*/ 1755806 w 1959753" name="connsiteX15"/>
              <a:gd fmla="*/ 2369097 h 3802638" name="connsiteY15"/>
              <a:gd fmla="*/ 1757490 w 1959753" name="connsiteX16"/>
              <a:gd fmla="*/ 2365972 h 3802638" name="connsiteY16"/>
              <a:gd fmla="*/ 179147 w 1959753" name="connsiteX17"/>
              <a:gd fmla="*/ 1454715 h 3802638" name="connsiteY17"/>
              <a:gd fmla="*/ 179139 w 1959753" name="connsiteX18"/>
              <a:gd fmla="*/ 1454730 h 3802638" name="connsiteY18"/>
              <a:gd fmla="*/ 179039 w 1959753" name="connsiteX19"/>
              <a:gd fmla="*/ 1454653 h 3802638" name="connsiteY19"/>
              <a:gd fmla="*/ 170233 w 1959753" name="connsiteX20"/>
              <a:gd fmla="*/ 1449569 h 3802638" name="connsiteY20"/>
              <a:gd fmla="*/ 170906 w 1959753" name="connsiteX21"/>
              <a:gd fmla="*/ 1448403 h 3802638" name="connsiteY21"/>
              <a:gd fmla="*/ 102242 w 1959753" name="connsiteX22"/>
              <a:gd fmla="*/ 1395635 h 3802638" name="connsiteY22"/>
              <a:gd fmla="*/ 10492 w 1959753" name="connsiteX23"/>
              <a:gd fmla="*/ 1230629 h 3802638" name="connsiteY23"/>
              <a:gd fmla="*/ 3066 w 1959753" name="connsiteX24"/>
              <a:gd fmla="*/ 1156146 h 3802638" name="connsiteY24"/>
              <a:gd fmla="*/ 0 w 1959753" name="connsiteX25"/>
              <a:gd fmla="*/ 1156146 h 3802638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3802638" w="1959753">
                <a:moveTo>
                  <a:pt x="0" y="0"/>
                </a:moveTo>
                <a:lnTo>
                  <a:pt x="36000" y="0"/>
                </a:lnTo>
                <a:lnTo>
                  <a:pt x="36000" y="1135468"/>
                </a:lnTo>
                <a:lnTo>
                  <a:pt x="39169" y="1135589"/>
                </a:lnTo>
                <a:cubicBezTo>
                  <a:pt x="34685" y="1253055"/>
                  <a:pt x="95959" y="1363250"/>
                  <a:pt x="198106" y="1421425"/>
                </a:cubicBezTo>
                <a:lnTo>
                  <a:pt x="196963" y="1423432"/>
                </a:lnTo>
                <a:lnTo>
                  <a:pt x="1789213" y="2342718"/>
                </a:lnTo>
                <a:lnTo>
                  <a:pt x="1787678" y="2345378"/>
                </a:lnTo>
                <a:lnTo>
                  <a:pt x="1852247" y="2392635"/>
                </a:lnTo>
                <a:cubicBezTo>
                  <a:pt x="1921260" y="2459503"/>
                  <a:pt x="1961171" y="2552822"/>
                  <a:pt x="1959715" y="2651698"/>
                </a:cubicBezTo>
                <a:lnTo>
                  <a:pt x="1957601" y="2651667"/>
                </a:lnTo>
                <a:lnTo>
                  <a:pt x="1957601" y="3802638"/>
                </a:lnTo>
                <a:lnTo>
                  <a:pt x="1921601" y="3802638"/>
                </a:lnTo>
                <a:lnTo>
                  <a:pt x="1921601" y="2651136"/>
                </a:lnTo>
                <a:lnTo>
                  <a:pt x="1921392" y="2651133"/>
                </a:lnTo>
                <a:cubicBezTo>
                  <a:pt x="1923124" y="2533595"/>
                  <a:pt x="1859287" y="2424864"/>
                  <a:pt x="1755806" y="2369097"/>
                </a:cubicBezTo>
                <a:lnTo>
                  <a:pt x="1757490" y="2365972"/>
                </a:lnTo>
                <a:lnTo>
                  <a:pt x="179147" y="1454715"/>
                </a:lnTo>
                <a:lnTo>
                  <a:pt x="179139" y="1454730"/>
                </a:lnTo>
                <a:lnTo>
                  <a:pt x="179039" y="1454653"/>
                </a:lnTo>
                <a:lnTo>
                  <a:pt x="170233" y="1449569"/>
                </a:lnTo>
                <a:lnTo>
                  <a:pt x="170906" y="1448403"/>
                </a:lnTo>
                <a:lnTo>
                  <a:pt x="102242" y="1395635"/>
                </a:lnTo>
                <a:cubicBezTo>
                  <a:pt x="57290" y="1349992"/>
                  <a:pt x="25544" y="1292898"/>
                  <a:pt x="10492" y="1230629"/>
                </a:cubicBezTo>
                <a:lnTo>
                  <a:pt x="3066" y="1156146"/>
                </a:lnTo>
                <a:lnTo>
                  <a:pt x="0" y="1156146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 flipH="1">
            <a:off x="6351096" y="3392612"/>
            <a:ext cx="33387" cy="2367710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6109224" y="3061895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119" y="1691482"/>
            <a:ext cx="402390" cy="58869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671" y="1925301"/>
            <a:ext cx="539363" cy="4563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469" y="3115571"/>
            <a:ext cx="362224" cy="36223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550" y="2349247"/>
            <a:ext cx="478688" cy="40280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486" y="1784758"/>
            <a:ext cx="312137" cy="3381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612" y="3170266"/>
            <a:ext cx="377540" cy="3146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5613" y="2773213"/>
            <a:ext cx="376172" cy="276259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8645447" y="2436190"/>
            <a:ext cx="290792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If I could save time in a bottle the first thing that I'd like to do is to save every day</a:t>
            </a:r>
          </a:p>
        </p:txBody>
      </p:sp>
      <p:sp>
        <p:nvSpPr>
          <p:cNvPr id="31" name="矩形 30"/>
          <p:cNvSpPr/>
          <p:nvPr/>
        </p:nvSpPr>
        <p:spPr>
          <a:xfrm>
            <a:off x="8645447" y="3983115"/>
            <a:ext cx="290792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点击更改图片，替换图标即可。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8200" y="4399981"/>
            <a:ext cx="402674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4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Always online!</a:t>
            </a:r>
          </a:p>
        </p:txBody>
      </p:sp>
      <p:sp>
        <p:nvSpPr>
          <p:cNvPr id="34" name="矩形 33"/>
          <p:cNvSpPr/>
          <p:nvPr/>
        </p:nvSpPr>
        <p:spPr>
          <a:xfrm>
            <a:off x="838200" y="2545207"/>
            <a:ext cx="4026749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IM chat</a:t>
            </a:r>
          </a:p>
          <a:p>
            <a:pPr algn="just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Social App</a:t>
            </a:r>
          </a:p>
          <a:p>
            <a:pPr algn="just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SOLOMO App</a:t>
            </a:r>
          </a:p>
          <a:p>
            <a:pPr algn="just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Online Marketplace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2013168" y="2680696"/>
            <a:ext cx="444139" cy="273196"/>
            <a:chOff x="2426286" y="850314"/>
            <a:chExt cx="1073623" cy="660400"/>
          </a:xfrm>
        </p:grpSpPr>
        <p:sp>
          <p:nvSpPr>
            <p:cNvPr id="35" name="矩形 34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54975" y="3198844"/>
            <a:ext cx="444139" cy="273196"/>
            <a:chOff x="2426286" y="850314"/>
            <a:chExt cx="1073623" cy="660400"/>
          </a:xfrm>
        </p:grpSpPr>
        <p:sp>
          <p:nvSpPr>
            <p:cNvPr id="39" name="矩形 38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75592" y="3649131"/>
            <a:ext cx="444139" cy="273196"/>
            <a:chOff x="2426286" y="850314"/>
            <a:chExt cx="1073623" cy="660400"/>
          </a:xfrm>
        </p:grpSpPr>
        <p:sp>
          <p:nvSpPr>
            <p:cNvPr id="42" name="矩形 41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31232" y="4071768"/>
            <a:ext cx="444139" cy="273196"/>
            <a:chOff x="2426286" y="850314"/>
            <a:chExt cx="1073623" cy="660400"/>
          </a:xfrm>
        </p:grpSpPr>
        <p:sp>
          <p:nvSpPr>
            <p:cNvPr id="45" name="矩形 44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557343916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165</Paragraphs>
  <Slides>23</Slides>
  <Notes>0</Notes>
  <TotalTime>107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1">
      <vt:lpstr>Arial</vt:lpstr>
      <vt:lpstr>等线 Light</vt:lpstr>
      <vt:lpstr>等线</vt:lpstr>
      <vt:lpstr>微软雅黑 Light</vt:lpstr>
      <vt:lpstr>Calibri Light</vt:lpstr>
      <vt:lpstr>Calibri</vt:lpstr>
      <vt:lpstr>微软雅黑</vt:lpstr>
      <vt:lpstr>Office 主题​​</vt:lpstr>
      <vt:lpstr>扁平疯企业模板</vt:lpstr>
      <vt:lpstr>PowerPoint Presentation</vt:lpstr>
      <vt:lpstr>PowerPoint Presentation</vt:lpstr>
      <vt:lpstr>About us</vt:lpstr>
      <vt:lpstr>Feature.</vt:lpstr>
      <vt:lpstr>Income</vt:lpstr>
      <vt:lpstr>Gallery</vt:lpstr>
      <vt:lpstr>PowerPoint Presentation</vt:lpstr>
      <vt:lpstr>Service</vt:lpstr>
      <vt:lpstr>Service</vt:lpstr>
      <vt:lpstr>Service</vt:lpstr>
      <vt:lpstr>Service</vt:lpstr>
      <vt:lpstr>Business Introduction</vt:lpstr>
      <vt:lpstr>SWOT</vt:lpstr>
      <vt:lpstr>PowerPoint Presentation</vt:lpstr>
      <vt:lpstr>TEAM</vt:lpstr>
      <vt:lpstr>Leader</vt:lpstr>
      <vt:lpstr>Add your title</vt:lpstr>
      <vt:lpstr>UED</vt:lpstr>
      <vt:lpstr>PowerPoint Presentation</vt:lpstr>
      <vt:lpstr>Call center</vt:lpstr>
      <vt:lpstr>Business</vt:lpstr>
      <vt:lpstr>THANKS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2016-02-14T08:30:13Z</dcterms:created>
  <cp:lastModifiedBy>Administrator</cp:lastModifiedBy>
  <dcterms:modified xsi:type="dcterms:W3CDTF">2021-08-20T11:01:59Z</dcterms:modified>
  <cp:revision>21</cp:revision>
  <dc:title>PowerPoint 演示文稿</dc:title>
</cp:coreProperties>
</file>