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59" r:id="rId6"/>
    <p:sldId id="260" r:id="rId7"/>
    <p:sldId id="261" r:id="rId8"/>
    <p:sldId id="262" r:id="rId9"/>
    <p:sldId id="263" r:id="rId10"/>
    <p:sldId id="264" r:id="rId11"/>
    <p:sldId id="268" r:id="rId12"/>
    <p:sldId id="265" r:id="rId13"/>
    <p:sldId id="266" r:id="rId14"/>
    <p:sldId id="269" r:id="rId15"/>
    <p:sldId id="267" r:id="rId16"/>
    <p:sldId id="273" r:id="rId17"/>
    <p:sldId id="274" r:id="rId18"/>
    <p:sldId id="270" r:id="rId19"/>
    <p:sldId id="275" r:id="rId20"/>
    <p:sldId id="276" r:id="rId21"/>
    <p:sldId id="271" r:id="rId22"/>
    <p:sldId id="277" r:id="rId23"/>
    <p:sldId id="278" r:id="rId24"/>
    <p:sldId id="279" r:id="rId25"/>
    <p:sldId id="272" r:id="rId26"/>
    <p:sldId id="280" r:id="rId27"/>
    <p:sldId id="281" r:id="rId28"/>
    <p:sldId id="282" r:id="rId29"/>
    <p:sldId id="283" r:id="rId30"/>
    <p:sldId id="284" r:id="rId31"/>
    <p:sldId id="285" r:id="rId32"/>
    <p:sldId id="286"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5" autoAdjust="0"/>
    <p:restoredTop sz="94660"/>
  </p:normalViewPr>
  <p:slideViewPr>
    <p:cSldViewPr snapToGrid="0">
      <p:cViewPr varScale="1">
        <p:scale>
          <a:sx n="113" d="100"/>
          <a:sy n="113" d="100"/>
        </p:scale>
        <p:origin x="870" y="96"/>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39"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23C4B-6336-4786-B85B-3533E0A34D1B}" type="datetimeFigureOut">
              <a:rPr lang="zh-CN" altLang="en-US" smtClean="0"/>
              <a:t>2018/5/26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7B8F3-F759-4CC3-AA8E-1CF1F188624D}" type="slidenum">
              <a:rPr lang="zh-CN" altLang="en-US" smtClean="0"/>
              <a:t>‹#›</a:t>
            </a:fld>
            <a:endParaRPr lang="zh-CN" altLang="en-US"/>
          </a:p>
        </p:txBody>
      </p:sp>
    </p:spTree>
    <p:extLst>
      <p:ext uri="{BB962C8B-B14F-4D97-AF65-F5344CB8AC3E}">
        <p14:creationId val="356924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2018/5/26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371123785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2018/5/26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245525225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2018/5/26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294711105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019298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705856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299964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664016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009073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673984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315507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643578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2018/5/26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261924097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032123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290558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558699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2018/5/26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225112420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2516C88-1DBC-4A6F-B7E7-3EF051E8B715}" type="datetimeFigureOut">
              <a:rPr lang="zh-CN" altLang="en-US" smtClean="0"/>
              <a:t>2018/5/26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379155543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2516C88-1DBC-4A6F-B7E7-3EF051E8B715}" type="datetimeFigureOut">
              <a:rPr lang="zh-CN" altLang="en-US" smtClean="0"/>
              <a:t>2018/5/26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255770582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2516C88-1DBC-4A6F-B7E7-3EF051E8B715}" type="datetimeFigureOut">
              <a:rPr lang="zh-CN" altLang="en-US" smtClean="0"/>
              <a:t>2018/5/26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275975096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2516C88-1DBC-4A6F-B7E7-3EF051E8B715}" type="datetimeFigureOut">
              <a:rPr lang="zh-CN" altLang="en-US" smtClean="0"/>
              <a:t>2018/5/26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412622711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2516C88-1DBC-4A6F-B7E7-3EF051E8B715}" type="datetimeFigureOut">
              <a:rPr lang="zh-CN" altLang="en-US" smtClean="0"/>
              <a:t>2018/5/26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288217696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2516C88-1DBC-4A6F-B7E7-3EF051E8B715}" type="datetimeFigureOut">
              <a:rPr lang="zh-CN" altLang="en-US" smtClean="0"/>
              <a:t>2018/5/26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308853798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6C88-1DBC-4A6F-B7E7-3EF051E8B715}" type="datetimeFigureOut">
              <a:rPr lang="zh-CN" altLang="en-US" smtClean="0"/>
              <a:t>2018/5/26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8A7E-8CFB-4EE6-B02F-58142BF95AC5}" type="slidenum">
              <a:rPr lang="zh-CN" altLang="en-US" smtClean="0"/>
              <a:t>‹#›</a:t>
            </a:fld>
            <a:endParaRPr lang="zh-CN" altLang="en-US"/>
          </a:p>
        </p:txBody>
      </p:sp>
    </p:spTree>
    <p:extLst>
      <p:ext uri="{BB962C8B-B14F-4D97-AF65-F5344CB8AC3E}">
        <p14:creationId val="119383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0649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 Id="rId3"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11.png" Type="http://schemas.openxmlformats.org/officeDocument/2006/relationships/image"/><Relationship Id="rId4" Target="../media/image12.wdp" Type="http://schemas.microsoft.com/office/2007/relationships/hdphoto"/></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17.jpeg" Type="http://schemas.openxmlformats.org/officeDocument/2006/relationships/image"/><Relationship Id="rId4" Target="../media/image18.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1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20.png" Type="http://schemas.openxmlformats.org/officeDocument/2006/relationships/image"/><Relationship Id="rId4" Target="../media/image21.wdp" Type="http://schemas.microsoft.com/office/2007/relationships/hdphoto"/></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22.png" Type="http://schemas.openxmlformats.org/officeDocument/2006/relationships/image"/><Relationship Id="rId4" Target="../media/image23.wdp" Type="http://schemas.microsoft.com/office/2007/relationships/hdphoto"/></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2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25.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25.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25.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media/image6.wdp" Type="http://schemas.microsoft.com/office/2007/relationships/hdphoto"/><Relationship Id="rId4" Target="../media/image7.png" Type="http://schemas.openxmlformats.org/officeDocument/2006/relationships/image"/><Relationship Id="rId5" Target="../media/image2.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 Id="rId3"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6" name="矩形 5"/>
          <p:cNvSpPr/>
          <p:nvPr/>
        </p:nvSpPr>
        <p:spPr>
          <a:xfrm>
            <a:off x="1473041" y="2190080"/>
            <a:ext cx="9245918" cy="1402080"/>
          </a:xfrm>
          <a:prstGeom prst="rect">
            <a:avLst/>
          </a:prstGeom>
        </p:spPr>
        <p:txBody>
          <a:bodyPr wrap="none">
            <a:spAutoFit/>
          </a:bodyPr>
          <a:lstStyle/>
          <a:p>
            <a:pPr algn="ctr"/>
            <a:r>
              <a:rPr altLang="en-US" b="1" lang="zh-CN" sz="8600">
                <a:solidFill>
                  <a:schemeClr val="accent1"/>
                </a:solidFill>
                <a:latin charset="-122" panose="020b0503020204020204" pitchFamily="34" typeface="微软雅黑"/>
                <a:ea charset="-122" panose="020b0503020204020204" pitchFamily="34" typeface="微软雅黑"/>
              </a:rPr>
              <a:t>不忘初心 继续前进</a:t>
            </a:r>
          </a:p>
        </p:txBody>
      </p:sp>
      <p:sp>
        <p:nvSpPr>
          <p:cNvPr id="7" name="矩形 6"/>
          <p:cNvSpPr/>
          <p:nvPr/>
        </p:nvSpPr>
        <p:spPr>
          <a:xfrm>
            <a:off x="2582704" y="3558953"/>
            <a:ext cx="7026593" cy="457200"/>
          </a:xfrm>
          <a:prstGeom prst="rect">
            <a:avLst/>
          </a:prstGeom>
        </p:spPr>
        <p:txBody>
          <a:bodyPr wrap="none">
            <a:spAutoFit/>
          </a:bodyPr>
          <a:lstStyle/>
          <a:p>
            <a:pPr algn="ctr"/>
            <a:r>
              <a:rPr altLang="zh-CN" lang="en-US" sz="2400">
                <a:solidFill>
                  <a:schemeClr val="accent1"/>
                </a:solidFill>
                <a:latin charset="-122" panose="020b0503020204020204" pitchFamily="34" typeface="微软雅黑"/>
                <a:ea charset="-122" panose="020b0503020204020204" pitchFamily="34" typeface="微软雅黑"/>
              </a:rPr>
              <a:t>—— 学习解读习近平总书记“七一”重要讲话精神</a:t>
            </a:r>
          </a:p>
        </p:txBody>
      </p:sp>
      <p:sp>
        <p:nvSpPr>
          <p:cNvPr id="8" name="Freeform 29"/>
          <p:cNvSpPr/>
          <p:nvPr/>
        </p:nvSpPr>
        <p:spPr bwMode="auto">
          <a:xfrm>
            <a:off x="5221018" y="590692"/>
            <a:ext cx="1749965" cy="156376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4287240" y="4438649"/>
            <a:ext cx="2857500" cy="1190625"/>
          </a:xfrm>
          <a:prstGeom prst="rect">
            <a:avLst/>
          </a:prstGeom>
        </p:spPr>
      </p:pic>
    </p:spTree>
    <p:extLst>
      <p:ext uri="{BB962C8B-B14F-4D97-AF65-F5344CB8AC3E}">
        <p14:creationId val="2614587108"/>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strVal val="(6*min(max(#ppt_w*#ppt_h,.3),1)-7.4)/-.7*#ppt_w"/>
                                          </p:val>
                                        </p:tav>
                                        <p:tav tm="100000">
                                          <p:val>
                                            <p:strVal val="#ppt_w"/>
                                          </p:val>
                                        </p:tav>
                                      </p:tavLst>
                                    </p:anim>
                                    <p:anim calcmode="lin" valueType="num">
                                      <p:cBhvr>
                                        <p:cTn dur="1000" fill="hold" id="8"/>
                                        <p:tgtEl>
                                          <p:spTgt spid="8"/>
                                        </p:tgtEl>
                                        <p:attrNameLst>
                                          <p:attrName>ppt_h</p:attrName>
                                        </p:attrNameLst>
                                      </p:cBhvr>
                                      <p:tavLst>
                                        <p:tav tm="0">
                                          <p:val>
                                            <p:strVal val="(6*min(max(#ppt_w*#ppt_h,.3),1)-7.4)/-.7*#ppt_h"/>
                                          </p:val>
                                        </p:tav>
                                        <p:tav tm="100000">
                                          <p:val>
                                            <p:strVal val="#ppt_h"/>
                                          </p:val>
                                        </p:tav>
                                      </p:tavLst>
                                    </p:anim>
                                    <p:anim calcmode="lin" valueType="num">
                                      <p:cBhvr>
                                        <p:cTn dur="1000" fill="hold" id="9"/>
                                        <p:tgtEl>
                                          <p:spTgt spid="8"/>
                                        </p:tgtEl>
                                        <p:attrNameLst>
                                          <p:attrName>ppt_x</p:attrName>
                                        </p:attrNameLst>
                                      </p:cBhvr>
                                      <p:tavLst>
                                        <p:tav tm="0">
                                          <p:val>
                                            <p:fltVal val="0.5"/>
                                          </p:val>
                                        </p:tav>
                                        <p:tav tm="100000">
                                          <p:val>
                                            <p:strVal val="#ppt_x"/>
                                          </p:val>
                                        </p:tav>
                                      </p:tavLst>
                                    </p:anim>
                                    <p:anim calcmode="lin" valueType="num">
                                      <p:cBhvr>
                                        <p:cTn dur="1000" fill="hold" id="10"/>
                                        <p:tgtEl>
                                          <p:spTgt spid="8"/>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p:cTn dur="1000" fill="hold" id="14"/>
                                        <p:tgtEl>
                                          <p:spTgt spid="6"/>
                                        </p:tgtEl>
                                        <p:attrNameLst>
                                          <p:attrName>ppt_w</p:attrName>
                                        </p:attrNameLst>
                                      </p:cBhvr>
                                      <p:tavLst>
                                        <p:tav tm="0">
                                          <p:val>
                                            <p:fltVal val="0"/>
                                          </p:val>
                                        </p:tav>
                                        <p:tav tm="100000">
                                          <p:val>
                                            <p:strVal val="#ppt_w"/>
                                          </p:val>
                                        </p:tav>
                                      </p:tavLst>
                                    </p:anim>
                                    <p:anim calcmode="lin" valueType="num">
                                      <p:cBhvr>
                                        <p:cTn dur="1000" fill="hold" id="15"/>
                                        <p:tgtEl>
                                          <p:spTgt spid="6"/>
                                        </p:tgtEl>
                                        <p:attrNameLst>
                                          <p:attrName>ppt_h</p:attrName>
                                        </p:attrNameLst>
                                      </p:cBhvr>
                                      <p:tavLst>
                                        <p:tav tm="0">
                                          <p:val>
                                            <p:fltVal val="0"/>
                                          </p:val>
                                        </p:tav>
                                        <p:tav tm="100000">
                                          <p:val>
                                            <p:strVal val="#ppt_h"/>
                                          </p:val>
                                        </p:tav>
                                      </p:tavLst>
                                    </p:anim>
                                    <p:animEffect filter="fade" transition="in">
                                      <p:cBhvr>
                                        <p:cTn dur="1000" id="16"/>
                                        <p:tgtEl>
                                          <p:spTgt spid="6"/>
                                        </p:tgtEl>
                                      </p:cBhvr>
                                    </p:animEffect>
                                  </p:childTnLst>
                                </p:cTn>
                              </p:par>
                              <p:par>
                                <p:cTn accel="50000" decel="50000" fill="hold" grpId="1" id="17" nodeType="withEffect" presetClass="path" presetID="35" presetSubtype="0">
                                  <p:stCondLst>
                                    <p:cond delay="0"/>
                                  </p:stCondLst>
                                  <p:childTnLst>
                                    <p:animMotion origin="layout" path="M 0 -3.7037E-06 L -0.41185 -3.7037E-06" pathEditMode="relative" ptsTypes="AA" rAng="0">
                                      <p:cBhvr>
                                        <p:cTn dur="2000" fill="hold" id="18" spd="-100000"/>
                                        <p:tgtEl>
                                          <p:spTgt spid="6"/>
                                        </p:tgtEl>
                                        <p:attrNameLst>
                                          <p:attrName>ppt_x</p:attrName>
                                          <p:attrName>ppt_y</p:attrName>
                                        </p:attrNameLst>
                                      </p:cBhvr>
                                      <p:rCtr x="-20599" y="0"/>
                                    </p:animMotion>
                                  </p:childTnLst>
                                </p:cTn>
                              </p:par>
                              <p:par>
                                <p:cTn fill="hold" grpId="0" id="19" nodeType="withEffect" presetClass="entr" presetID="53" presetSubtype="0">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p:cTn dur="1000" fill="hold" id="21"/>
                                        <p:tgtEl>
                                          <p:spTgt spid="7"/>
                                        </p:tgtEl>
                                        <p:attrNameLst>
                                          <p:attrName>ppt_w</p:attrName>
                                        </p:attrNameLst>
                                      </p:cBhvr>
                                      <p:tavLst>
                                        <p:tav tm="0">
                                          <p:val>
                                            <p:fltVal val="0"/>
                                          </p:val>
                                        </p:tav>
                                        <p:tav tm="100000">
                                          <p:val>
                                            <p:strVal val="#ppt_w"/>
                                          </p:val>
                                        </p:tav>
                                      </p:tavLst>
                                    </p:anim>
                                    <p:anim calcmode="lin" valueType="num">
                                      <p:cBhvr>
                                        <p:cTn dur="1000" fill="hold" id="22"/>
                                        <p:tgtEl>
                                          <p:spTgt spid="7"/>
                                        </p:tgtEl>
                                        <p:attrNameLst>
                                          <p:attrName>ppt_h</p:attrName>
                                        </p:attrNameLst>
                                      </p:cBhvr>
                                      <p:tavLst>
                                        <p:tav tm="0">
                                          <p:val>
                                            <p:fltVal val="0"/>
                                          </p:val>
                                        </p:tav>
                                        <p:tav tm="100000">
                                          <p:val>
                                            <p:strVal val="#ppt_h"/>
                                          </p:val>
                                        </p:tav>
                                      </p:tavLst>
                                    </p:anim>
                                    <p:animEffect filter="fade" transition="in">
                                      <p:cBhvr>
                                        <p:cTn dur="1000" id="23"/>
                                        <p:tgtEl>
                                          <p:spTgt spid="7"/>
                                        </p:tgtEl>
                                      </p:cBhvr>
                                    </p:animEffect>
                                  </p:childTnLst>
                                </p:cTn>
                              </p:par>
                              <p:par>
                                <p:cTn accel="50000" decel="50000" fill="hold" grpId="1" id="24" nodeType="withEffect" presetClass="path" presetID="35" presetSubtype="0">
                                  <p:stCondLst>
                                    <p:cond delay="0"/>
                                  </p:stCondLst>
                                  <p:childTnLst>
                                    <p:animMotion origin="layout" path="M 1.25E-06 -1.11111E-06 L 0.31575 -1.11111E-06" pathEditMode="relative" ptsTypes="AA" rAng="0">
                                      <p:cBhvr>
                                        <p:cTn dur="2000" fill="hold" id="25" spd="-100000"/>
                                        <p:tgtEl>
                                          <p:spTgt spid="7"/>
                                        </p:tgtEl>
                                        <p:attrNameLst>
                                          <p:attrName>ppt_x</p:attrName>
                                          <p:attrName>ppt_y</p:attrName>
                                        </p:attrNameLst>
                                      </p:cBhvr>
                                      <p:rCtr x="15781" y="0"/>
                                    </p:animMotion>
                                  </p:childTnLst>
                                </p:cTn>
                              </p:par>
                            </p:childTnLst>
                          </p:cTn>
                        </p:par>
                        <p:par>
                          <p:cTn fill="hold" id="26" nodeType="afterGroup">
                            <p:stCondLst>
                              <p:cond delay="3000"/>
                            </p:stCondLst>
                            <p:childTnLst>
                              <p:par>
                                <p:cTn fill="hold" id="27" nodeType="afterEffect" presetClass="entr" presetID="53" presetSubtype="0">
                                  <p:stCondLst>
                                    <p:cond delay="0"/>
                                  </p:stCondLst>
                                  <p:childTnLst>
                                    <p:set>
                                      <p:cBhvr>
                                        <p:cTn dur="1" fill="hold" id="28">
                                          <p:stCondLst>
                                            <p:cond delay="0"/>
                                          </p:stCondLst>
                                        </p:cTn>
                                        <p:tgtEl>
                                          <p:spTgt spid="4"/>
                                        </p:tgtEl>
                                        <p:attrNameLst>
                                          <p:attrName>style.visibility</p:attrName>
                                        </p:attrNameLst>
                                      </p:cBhvr>
                                      <p:to>
                                        <p:strVal val="visible"/>
                                      </p:to>
                                    </p:set>
                                    <p:anim calcmode="lin" valueType="num">
                                      <p:cBhvr>
                                        <p:cTn dur="1000" fill="hold" id="29"/>
                                        <p:tgtEl>
                                          <p:spTgt spid="4"/>
                                        </p:tgtEl>
                                        <p:attrNameLst>
                                          <p:attrName>ppt_w</p:attrName>
                                        </p:attrNameLst>
                                      </p:cBhvr>
                                      <p:tavLst>
                                        <p:tav tm="0">
                                          <p:val>
                                            <p:fltVal val="0"/>
                                          </p:val>
                                        </p:tav>
                                        <p:tav tm="100000">
                                          <p:val>
                                            <p:strVal val="#ppt_w"/>
                                          </p:val>
                                        </p:tav>
                                      </p:tavLst>
                                    </p:anim>
                                    <p:anim calcmode="lin" valueType="num">
                                      <p:cBhvr>
                                        <p:cTn dur="1000" fill="hold" id="30"/>
                                        <p:tgtEl>
                                          <p:spTgt spid="4"/>
                                        </p:tgtEl>
                                        <p:attrNameLst>
                                          <p:attrName>ppt_h</p:attrName>
                                        </p:attrNameLst>
                                      </p:cBhvr>
                                      <p:tavLst>
                                        <p:tav tm="0">
                                          <p:val>
                                            <p:fltVal val="0"/>
                                          </p:val>
                                        </p:tav>
                                        <p:tav tm="100000">
                                          <p:val>
                                            <p:strVal val="#ppt_h"/>
                                          </p:val>
                                        </p:tav>
                                      </p:tavLst>
                                    </p:anim>
                                    <p:animEffect filter="fade" transition="in">
                                      <p:cBhvr>
                                        <p:cTn dur="1000" id="31"/>
                                        <p:tgtEl>
                                          <p:spTgt spid="4"/>
                                        </p:tgtEl>
                                      </p:cBhvr>
                                    </p:animEffect>
                                  </p:childTnLst>
                                </p:cTn>
                              </p:par>
                              <p:par>
                                <p:cTn accel="50000" decel="50000" fill="hold" id="32" nodeType="withEffect" presetClass="path" presetID="35" presetSubtype="0">
                                  <p:stCondLst>
                                    <p:cond delay="0"/>
                                  </p:stCondLst>
                                  <p:childTnLst>
                                    <p:animMotion origin="layout" path="M 1.25E-06 -1.11111E-06 L 0.31575 -1.11111E-06" pathEditMode="relative" ptsTypes="AA" rAng="0">
                                      <p:cBhvr>
                                        <p:cTn dur="2000" fill="hold" id="33" spd="-100000"/>
                                        <p:tgtEl>
                                          <p:spTgt spid="4"/>
                                        </p:tgtEl>
                                        <p:attrNameLst>
                                          <p:attrName>ppt_x</p:attrName>
                                          <p:attrName>ppt_y</p:attrName>
                                        </p:attrNameLst>
                                      </p:cBhvr>
                                      <p:rCtr x="1578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0" spid="7"/>
      <p:bldP grpId="1" spid="7"/>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80679" y="4024957"/>
            <a:ext cx="3478631" cy="1798320"/>
          </a:xfrm>
          <a:prstGeom prst="rect">
            <a:avLst/>
          </a:prstGeom>
          <a:noFill/>
          <a:effectLst/>
        </p:spPr>
        <p:txBody>
          <a:bodyPr rtlCol="0" wrap="square">
            <a:spAutoFit/>
          </a:bodyPr>
          <a:lstStyle/>
          <a:p>
            <a:pPr algn="ctr"/>
            <a:r>
              <a:rPr altLang="en-US" b="1" lang="zh-CN" sz="5600">
                <a:solidFill>
                  <a:schemeClr val="tx2"/>
                </a:solidFill>
                <a:latin charset="-122" panose="020b0503020204020204" pitchFamily="34" typeface="微软雅黑"/>
                <a:ea charset="-122" panose="020b0503020204020204" pitchFamily="34" typeface="微软雅黑"/>
              </a:rPr>
              <a:t>五个</a:t>
            </a:r>
          </a:p>
          <a:p>
            <a:pPr algn="ctr"/>
            <a:r>
              <a:rPr altLang="en-US" b="1" lang="zh-CN" sz="5600">
                <a:solidFill>
                  <a:schemeClr val="tx2"/>
                </a:solidFill>
                <a:latin charset="-122" panose="020b0503020204020204" pitchFamily="34" typeface="微软雅黑"/>
                <a:ea charset="-122" panose="020b0503020204020204" pitchFamily="34" typeface="微软雅黑"/>
              </a:rPr>
              <a:t>结合起来</a:t>
            </a:r>
          </a:p>
        </p:txBody>
      </p:sp>
      <p:sp>
        <p:nvSpPr>
          <p:cNvPr id="3" name="椭圆 2"/>
          <p:cNvSpPr/>
          <p:nvPr/>
        </p:nvSpPr>
        <p:spPr>
          <a:xfrm>
            <a:off x="1185576" y="1707480"/>
            <a:ext cx="1868837" cy="1868837"/>
          </a:xfrm>
          <a:prstGeom prst="ellipse">
            <a:avLst/>
          </a:prstGeom>
          <a:gradFill flip="none" rotWithShape="1">
            <a:gsLst>
              <a:gs pos="0">
                <a:srgbClr val="B40000"/>
              </a:gs>
              <a:gs pos="100000">
                <a:srgbClr val="FFFF00"/>
              </a:gs>
              <a:gs pos="67000">
                <a:srgbClr val="FF0000"/>
              </a:gs>
            </a:gsLst>
            <a:lin ang="16200000" scaled="1"/>
          </a:gradFill>
          <a:ln w="28575">
            <a:gradFill>
              <a:gsLst>
                <a:gs pos="0">
                  <a:srgbClr val="FFFF00"/>
                </a:gs>
                <a:gs pos="100000">
                  <a:srgbClr val="FFA000"/>
                </a:gs>
              </a:gsLst>
              <a:lin ang="5400000" scaled="1"/>
            </a:grad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pic>
        <p:nvPicPr>
          <p:cNvPr id="4" name="图片 3"/>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val="0"/>
              </a:ext>
            </a:extLst>
          </a:blip>
          <a:stretch>
            <a:fillRect/>
          </a:stretch>
        </p:blipFill>
        <p:spPr>
          <a:xfrm>
            <a:off x="1421169" y="2047524"/>
            <a:ext cx="1397649" cy="1188748"/>
          </a:xfrm>
          <a:prstGeom prst="rect">
            <a:avLst/>
          </a:prstGeom>
        </p:spPr>
      </p:pic>
      <p:sp>
        <p:nvSpPr>
          <p:cNvPr id="5" name="圆角矩形 4"/>
          <p:cNvSpPr/>
          <p:nvPr/>
        </p:nvSpPr>
        <p:spPr>
          <a:xfrm>
            <a:off x="1202241" y="3431422"/>
            <a:ext cx="1835507" cy="420915"/>
          </a:xfrm>
          <a:prstGeom prst="roundRect">
            <a:avLst>
              <a:gd fmla="val 50000" name="adj"/>
            </a:avLst>
          </a:prstGeom>
          <a:gradFill>
            <a:gsLst>
              <a:gs pos="0">
                <a:srgbClr val="FF0000"/>
              </a:gs>
              <a:gs pos="100000">
                <a:srgbClr val="B40000"/>
              </a:gs>
            </a:gsLst>
            <a:lin ang="5400000" scaled="1"/>
          </a:gra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1201919" y="3441824"/>
            <a:ext cx="1836150" cy="396240"/>
          </a:xfrm>
          <a:prstGeom prst="rect">
            <a:avLst/>
          </a:prstGeom>
          <a:noFill/>
          <a:effectLst/>
        </p:spPr>
        <p:txBody>
          <a:bodyPr rtlCol="0" wrap="square">
            <a:spAutoFit/>
          </a:bodyPr>
          <a:lstStyle>
            <a:defPPr>
              <a:defRPr lang="zh-CN"/>
            </a:defPPr>
            <a:lvl1pPr algn="ctr">
              <a:defRPr sz="4000">
                <a:solidFill>
                  <a:srgbClr val="D40000"/>
                </a:solidFill>
                <a:effectLst/>
                <a:latin charset="-122" panose="02000000000000000000" pitchFamily="2" typeface="方正兰亭粗黑_GBK"/>
                <a:ea charset="-122" panose="02000000000000000000" pitchFamily="2" typeface="方正兰亭粗黑_GBK"/>
              </a:defRPr>
            </a:lvl1pPr>
          </a:lstStyle>
          <a:p>
            <a:r>
              <a:rPr altLang="en-US" b="1" lang="zh-CN" sz="2000">
                <a:solidFill>
                  <a:schemeClr val="bg1"/>
                </a:solidFill>
                <a:latin charset="-122" panose="020b0503020204020204" pitchFamily="34" typeface="微软雅黑"/>
                <a:ea charset="-122" panose="020b0503020204020204" pitchFamily="34" typeface="微软雅黑"/>
              </a:rPr>
              <a:t>总体要求之一</a:t>
            </a:r>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8" name="直接连接符 7"/>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第二部分：学习的总体要求</a:t>
            </a:r>
          </a:p>
        </p:txBody>
      </p:sp>
      <p:sp>
        <p:nvSpPr>
          <p:cNvPr id="10"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11" name="圆角矩形 10"/>
          <p:cNvSpPr/>
          <p:nvPr/>
        </p:nvSpPr>
        <p:spPr>
          <a:xfrm>
            <a:off x="4028957" y="1746260"/>
            <a:ext cx="4214092" cy="702640"/>
          </a:xfrm>
          <a:prstGeom prst="roundRect">
            <a:avLst/>
          </a:prstGeom>
          <a:noFill/>
          <a:ln w="19050">
            <a:solidFill>
              <a:schemeClr val="accent1"/>
            </a:solidFill>
          </a:ln>
        </p:spPr>
        <p:txBody>
          <a:bodyPr anchor="t" anchorCtr="0" bIns="45720" compatLnSpc="1" lIns="91440" numCol="1" rIns="91440" tIns="45720" vert="horz" wrap="square">
            <a:prstTxWarp prst="textNoShape">
              <a:avLst/>
            </a:prstTxWarp>
          </a:bodyPr>
          <a:lstStyle/>
          <a:p>
            <a:endParaRPr altLang="en-US" lang="zh-CN"/>
          </a:p>
        </p:txBody>
      </p:sp>
      <p:sp>
        <p:nvSpPr>
          <p:cNvPr id="12" name="圆角矩形 11"/>
          <p:cNvSpPr/>
          <p:nvPr/>
        </p:nvSpPr>
        <p:spPr>
          <a:xfrm>
            <a:off x="4028957" y="2598158"/>
            <a:ext cx="4214092" cy="702640"/>
          </a:xfrm>
          <a:prstGeom prst="roundRect">
            <a:avLst/>
          </a:prstGeom>
          <a:noFill/>
          <a:ln w="19050">
            <a:solidFill>
              <a:schemeClr val="accent1"/>
            </a:solidFill>
          </a:ln>
        </p:spPr>
        <p:txBody>
          <a:bodyPr anchor="t" anchorCtr="0" bIns="45720" compatLnSpc="1" lIns="91440" numCol="1" rIns="91440" tIns="45720" vert="horz" wrap="square">
            <a:prstTxWarp prst="textNoShape">
              <a:avLst/>
            </a:prstTxWarp>
          </a:bodyPr>
          <a:lstStyle/>
          <a:p>
            <a:endParaRPr altLang="en-US" lang="zh-CN"/>
          </a:p>
        </p:txBody>
      </p:sp>
      <p:sp>
        <p:nvSpPr>
          <p:cNvPr id="13" name="圆角矩形 12"/>
          <p:cNvSpPr/>
          <p:nvPr/>
        </p:nvSpPr>
        <p:spPr>
          <a:xfrm>
            <a:off x="4028957" y="3450056"/>
            <a:ext cx="4214092" cy="702640"/>
          </a:xfrm>
          <a:prstGeom prst="roundRect">
            <a:avLst/>
          </a:prstGeom>
          <a:noFill/>
          <a:ln w="19050">
            <a:solidFill>
              <a:schemeClr val="accent1"/>
            </a:solidFill>
          </a:ln>
        </p:spPr>
        <p:txBody>
          <a:bodyPr anchor="t" anchorCtr="0" bIns="45720" compatLnSpc="1" lIns="91440" numCol="1" rIns="91440" tIns="45720" vert="horz" wrap="square">
            <a:prstTxWarp prst="textNoShape">
              <a:avLst/>
            </a:prstTxWarp>
          </a:bodyPr>
          <a:lstStyle/>
          <a:p>
            <a:endParaRPr altLang="en-US" lang="zh-CN"/>
          </a:p>
        </p:txBody>
      </p:sp>
      <p:sp>
        <p:nvSpPr>
          <p:cNvPr id="14" name="圆角矩形 13"/>
          <p:cNvSpPr/>
          <p:nvPr/>
        </p:nvSpPr>
        <p:spPr>
          <a:xfrm>
            <a:off x="4028957" y="4301954"/>
            <a:ext cx="4214092" cy="702640"/>
          </a:xfrm>
          <a:prstGeom prst="roundRect">
            <a:avLst/>
          </a:prstGeom>
          <a:noFill/>
          <a:ln w="19050">
            <a:solidFill>
              <a:schemeClr val="accent1"/>
            </a:solidFill>
          </a:ln>
        </p:spPr>
        <p:txBody>
          <a:bodyPr anchor="t" anchorCtr="0" bIns="45720" compatLnSpc="1" lIns="91440" numCol="1" rIns="91440" tIns="45720" vert="horz" wrap="square">
            <a:prstTxWarp prst="textNoShape">
              <a:avLst/>
            </a:prstTxWarp>
          </a:bodyPr>
          <a:lstStyle/>
          <a:p>
            <a:endParaRPr altLang="en-US" lang="zh-CN"/>
          </a:p>
        </p:txBody>
      </p:sp>
      <p:sp>
        <p:nvSpPr>
          <p:cNvPr id="15" name="圆角矩形 14"/>
          <p:cNvSpPr/>
          <p:nvPr/>
        </p:nvSpPr>
        <p:spPr>
          <a:xfrm>
            <a:off x="4028957" y="5153852"/>
            <a:ext cx="4214092" cy="702640"/>
          </a:xfrm>
          <a:prstGeom prst="roundRect">
            <a:avLst/>
          </a:prstGeom>
          <a:noFill/>
          <a:ln w="19050">
            <a:solidFill>
              <a:schemeClr val="accent1"/>
            </a:solidFill>
          </a:ln>
        </p:spPr>
        <p:txBody>
          <a:bodyPr anchor="t" anchorCtr="0" bIns="45720" compatLnSpc="1" lIns="91440" numCol="1" rIns="91440" tIns="45720" vert="horz" wrap="square">
            <a:prstTxWarp prst="textNoShape">
              <a:avLst/>
            </a:prstTxWarp>
          </a:bodyPr>
          <a:lstStyle/>
          <a:p>
            <a:endParaRPr altLang="en-US" lang="zh-CN"/>
          </a:p>
        </p:txBody>
      </p:sp>
      <p:sp>
        <p:nvSpPr>
          <p:cNvPr id="16" name="圆角矩形 15"/>
          <p:cNvSpPr/>
          <p:nvPr/>
        </p:nvSpPr>
        <p:spPr>
          <a:xfrm>
            <a:off x="7429774" y="1746260"/>
            <a:ext cx="813275" cy="702640"/>
          </a:xfrm>
          <a:prstGeom prst="roundRect">
            <a:avLst/>
          </a:prstGeom>
          <a:solidFill>
            <a:schemeClr val="accent1"/>
          </a:solidFill>
          <a:ln w="12700">
            <a:noFill/>
          </a:ln>
          <a:effectLst>
            <a:outerShdw algn="t" blurRad="127000" dir="5400000" dist="50800" rotWithShape="0">
              <a:prstClr val="black">
                <a:alpha val="60000"/>
              </a:prstClr>
            </a:outerShdw>
          </a:effectLst>
        </p:spPr>
        <p:txBody>
          <a:bodyPr anchor="t" anchorCtr="0" bIns="45720" compatLnSpc="1" lIns="91440" numCol="1" rIns="91440" tIns="45720" vert="horz" wrap="square">
            <a:prstTxWarp prst="textNoShape">
              <a:avLst/>
            </a:prstTxWarp>
          </a:bodyPr>
          <a:lstStyle/>
          <a:p>
            <a:pPr algn="ctr"/>
            <a:r>
              <a:rPr altLang="en-US" b="1" lang="zh-CN">
                <a:solidFill>
                  <a:srgbClr val="FFFDFB"/>
                </a:solidFill>
                <a:latin charset="-122" panose="020b0503020204020204" pitchFamily="34" typeface="微软雅黑"/>
                <a:ea charset="-122" panose="020b0503020204020204" pitchFamily="34" typeface="微软雅黑"/>
              </a:rPr>
              <a:t>结合起来</a:t>
            </a:r>
          </a:p>
        </p:txBody>
      </p:sp>
      <p:sp>
        <p:nvSpPr>
          <p:cNvPr id="21" name="矩形 20"/>
          <p:cNvSpPr/>
          <p:nvPr/>
        </p:nvSpPr>
        <p:spPr>
          <a:xfrm>
            <a:off x="4162568" y="1820581"/>
            <a:ext cx="3305175" cy="548640"/>
          </a:xfrm>
          <a:prstGeom prst="rect">
            <a:avLst/>
          </a:prstGeom>
        </p:spPr>
        <p:txBody>
          <a:bodyPr wrap="square">
            <a:spAutoFit/>
          </a:bodyPr>
          <a:lstStyle/>
          <a:p>
            <a:r>
              <a:rPr altLang="en-US" b="1" lang="zh-CN" sz="1500">
                <a:solidFill>
                  <a:schemeClr val="accent1"/>
                </a:solidFill>
                <a:latin charset="-122" panose="020b0503020204020204" pitchFamily="34" typeface="微软雅黑"/>
                <a:ea charset="-122" panose="020b0503020204020204" pitchFamily="34" typeface="微软雅黑"/>
              </a:rPr>
              <a:t>同学习党的理论特别是习近平总书记系列重要讲话精神</a:t>
            </a:r>
          </a:p>
        </p:txBody>
      </p:sp>
      <p:sp>
        <p:nvSpPr>
          <p:cNvPr id="22" name="矩形 21"/>
          <p:cNvSpPr/>
          <p:nvPr/>
        </p:nvSpPr>
        <p:spPr>
          <a:xfrm>
            <a:off x="4162568" y="2672479"/>
            <a:ext cx="3305175" cy="548640"/>
          </a:xfrm>
          <a:prstGeom prst="rect">
            <a:avLst/>
          </a:prstGeom>
        </p:spPr>
        <p:txBody>
          <a:bodyPr wrap="square">
            <a:spAutoFit/>
          </a:bodyPr>
          <a:lstStyle/>
          <a:p>
            <a:r>
              <a:rPr altLang="en-US" b="1" lang="zh-CN" sz="1500">
                <a:solidFill>
                  <a:schemeClr val="accent1"/>
                </a:solidFill>
                <a:latin charset="-122" panose="020b0503020204020204" pitchFamily="34" typeface="微软雅黑"/>
                <a:ea charset="-122" panose="020b0503020204020204" pitchFamily="34" typeface="微软雅黑"/>
              </a:rPr>
              <a:t>同学习中国近代以来的历史，学习党史、中华人民共和国史、改革开放史</a:t>
            </a:r>
          </a:p>
        </p:txBody>
      </p:sp>
      <p:sp>
        <p:nvSpPr>
          <p:cNvPr id="23" name="矩形 22"/>
          <p:cNvSpPr/>
          <p:nvPr/>
        </p:nvSpPr>
        <p:spPr>
          <a:xfrm>
            <a:off x="4162568" y="3639794"/>
            <a:ext cx="3305175" cy="320040"/>
          </a:xfrm>
          <a:prstGeom prst="rect">
            <a:avLst/>
          </a:prstGeom>
        </p:spPr>
        <p:txBody>
          <a:bodyPr wrap="square">
            <a:spAutoFit/>
          </a:bodyPr>
          <a:lstStyle/>
          <a:p>
            <a:r>
              <a:rPr altLang="en-US" b="1" lang="zh-CN" sz="1500">
                <a:solidFill>
                  <a:schemeClr val="accent1"/>
                </a:solidFill>
                <a:latin charset="-122" panose="020b0503020204020204" pitchFamily="34" typeface="微软雅黑"/>
                <a:ea charset="-122" panose="020b0503020204020204" pitchFamily="34" typeface="微软雅黑"/>
              </a:rPr>
              <a:t>同破解改革发展稳定的实践难题</a:t>
            </a:r>
          </a:p>
        </p:txBody>
      </p:sp>
      <p:sp>
        <p:nvSpPr>
          <p:cNvPr id="24" name="矩形 23"/>
          <p:cNvSpPr/>
          <p:nvPr/>
        </p:nvSpPr>
        <p:spPr>
          <a:xfrm>
            <a:off x="4162568" y="4491692"/>
            <a:ext cx="3305175" cy="320040"/>
          </a:xfrm>
          <a:prstGeom prst="rect">
            <a:avLst/>
          </a:prstGeom>
        </p:spPr>
        <p:txBody>
          <a:bodyPr wrap="square">
            <a:spAutoFit/>
          </a:bodyPr>
          <a:lstStyle/>
          <a:p>
            <a:r>
              <a:rPr altLang="en-US" b="1" lang="zh-CN" sz="1500">
                <a:solidFill>
                  <a:schemeClr val="accent1"/>
                </a:solidFill>
                <a:latin charset="-122" panose="020b0503020204020204" pitchFamily="34" typeface="微软雅黑"/>
                <a:ea charset="-122" panose="020b0503020204020204" pitchFamily="34" typeface="微软雅黑"/>
              </a:rPr>
              <a:t>同加强和改进党的建设</a:t>
            </a:r>
          </a:p>
        </p:txBody>
      </p:sp>
      <p:sp>
        <p:nvSpPr>
          <p:cNvPr id="25" name="矩形 24"/>
          <p:cNvSpPr/>
          <p:nvPr/>
        </p:nvSpPr>
        <p:spPr>
          <a:xfrm>
            <a:off x="4162568" y="5343590"/>
            <a:ext cx="3305175" cy="320040"/>
          </a:xfrm>
          <a:prstGeom prst="rect">
            <a:avLst/>
          </a:prstGeom>
        </p:spPr>
        <p:txBody>
          <a:bodyPr wrap="square">
            <a:spAutoFit/>
          </a:bodyPr>
          <a:lstStyle/>
          <a:p>
            <a:r>
              <a:rPr altLang="en-US" b="1" lang="zh-CN" sz="1500">
                <a:solidFill>
                  <a:schemeClr val="accent1"/>
                </a:solidFill>
                <a:latin charset="-122" panose="020b0503020204020204" pitchFamily="34" typeface="微软雅黑"/>
                <a:ea charset="-122" panose="020b0503020204020204" pitchFamily="34" typeface="微软雅黑"/>
              </a:rPr>
              <a:t>同各地区各部门的具体实际</a:t>
            </a:r>
          </a:p>
        </p:txBody>
      </p:sp>
      <p:sp>
        <p:nvSpPr>
          <p:cNvPr id="28" name="圆角矩形 27"/>
          <p:cNvSpPr/>
          <p:nvPr/>
        </p:nvSpPr>
        <p:spPr>
          <a:xfrm>
            <a:off x="7429774" y="2598158"/>
            <a:ext cx="813275" cy="702640"/>
          </a:xfrm>
          <a:prstGeom prst="roundRect">
            <a:avLst/>
          </a:prstGeom>
          <a:solidFill>
            <a:schemeClr val="accent1"/>
          </a:solidFill>
          <a:ln w="12700">
            <a:noFill/>
          </a:ln>
          <a:effectLst>
            <a:outerShdw algn="t" blurRad="127000" dir="5400000" dist="50800" rotWithShape="0">
              <a:prstClr val="black">
                <a:alpha val="60000"/>
              </a:prstClr>
            </a:outerShdw>
          </a:effectLst>
        </p:spPr>
        <p:txBody>
          <a:bodyPr anchor="t" anchorCtr="0" bIns="45720" compatLnSpc="1" lIns="91440" numCol="1" rIns="91440" tIns="45720" vert="horz" wrap="square">
            <a:prstTxWarp prst="textNoShape">
              <a:avLst/>
            </a:prstTxWarp>
          </a:bodyPr>
          <a:lstStyle/>
          <a:p>
            <a:pPr algn="ctr"/>
            <a:r>
              <a:rPr altLang="en-US" b="1" lang="zh-CN">
                <a:solidFill>
                  <a:srgbClr val="FFFDFB"/>
                </a:solidFill>
                <a:latin charset="-122" panose="020b0503020204020204" pitchFamily="34" typeface="微软雅黑"/>
                <a:ea charset="-122" panose="020b0503020204020204" pitchFamily="34" typeface="微软雅黑"/>
              </a:rPr>
              <a:t>结合起来</a:t>
            </a:r>
          </a:p>
        </p:txBody>
      </p:sp>
      <p:sp>
        <p:nvSpPr>
          <p:cNvPr id="29" name="圆角矩形 28"/>
          <p:cNvSpPr/>
          <p:nvPr/>
        </p:nvSpPr>
        <p:spPr>
          <a:xfrm>
            <a:off x="7429774" y="3450056"/>
            <a:ext cx="813275" cy="702640"/>
          </a:xfrm>
          <a:prstGeom prst="roundRect">
            <a:avLst/>
          </a:prstGeom>
          <a:solidFill>
            <a:schemeClr val="accent1"/>
          </a:solidFill>
          <a:ln w="12700">
            <a:noFill/>
          </a:ln>
          <a:effectLst>
            <a:outerShdw algn="t" blurRad="127000" dir="5400000" dist="50800" rotWithShape="0">
              <a:prstClr val="black">
                <a:alpha val="60000"/>
              </a:prstClr>
            </a:outerShdw>
          </a:effectLst>
        </p:spPr>
        <p:txBody>
          <a:bodyPr anchor="t" anchorCtr="0" bIns="45720" compatLnSpc="1" lIns="91440" numCol="1" rIns="91440" tIns="45720" vert="horz" wrap="square">
            <a:prstTxWarp prst="textNoShape">
              <a:avLst/>
            </a:prstTxWarp>
          </a:bodyPr>
          <a:lstStyle/>
          <a:p>
            <a:pPr algn="ctr"/>
            <a:r>
              <a:rPr altLang="en-US" b="1" lang="zh-CN">
                <a:solidFill>
                  <a:srgbClr val="FFFDFB"/>
                </a:solidFill>
                <a:latin charset="-122" panose="020b0503020204020204" pitchFamily="34" typeface="微软雅黑"/>
                <a:ea charset="-122" panose="020b0503020204020204" pitchFamily="34" typeface="微软雅黑"/>
              </a:rPr>
              <a:t>结合起来</a:t>
            </a:r>
          </a:p>
        </p:txBody>
      </p:sp>
      <p:sp>
        <p:nvSpPr>
          <p:cNvPr id="30" name="圆角矩形 29"/>
          <p:cNvSpPr/>
          <p:nvPr/>
        </p:nvSpPr>
        <p:spPr>
          <a:xfrm>
            <a:off x="7429774" y="4301954"/>
            <a:ext cx="813275" cy="702640"/>
          </a:xfrm>
          <a:prstGeom prst="roundRect">
            <a:avLst/>
          </a:prstGeom>
          <a:solidFill>
            <a:schemeClr val="accent1"/>
          </a:solidFill>
          <a:ln w="12700">
            <a:noFill/>
          </a:ln>
          <a:effectLst>
            <a:outerShdw algn="t" blurRad="127000" dir="5400000" dist="50800" rotWithShape="0">
              <a:prstClr val="black">
                <a:alpha val="60000"/>
              </a:prstClr>
            </a:outerShdw>
          </a:effectLst>
        </p:spPr>
        <p:txBody>
          <a:bodyPr anchor="t" anchorCtr="0" bIns="45720" compatLnSpc="1" lIns="91440" numCol="1" rIns="91440" tIns="45720" vert="horz" wrap="square">
            <a:prstTxWarp prst="textNoShape">
              <a:avLst/>
            </a:prstTxWarp>
          </a:bodyPr>
          <a:lstStyle/>
          <a:p>
            <a:pPr algn="ctr"/>
            <a:r>
              <a:rPr altLang="en-US" b="1" lang="zh-CN">
                <a:solidFill>
                  <a:srgbClr val="FFFDFB"/>
                </a:solidFill>
                <a:latin charset="-122" panose="020b0503020204020204" pitchFamily="34" typeface="微软雅黑"/>
                <a:ea charset="-122" panose="020b0503020204020204" pitchFamily="34" typeface="微软雅黑"/>
              </a:rPr>
              <a:t>结合起来</a:t>
            </a:r>
          </a:p>
        </p:txBody>
      </p:sp>
      <p:sp>
        <p:nvSpPr>
          <p:cNvPr id="31" name="圆角矩形 30"/>
          <p:cNvSpPr/>
          <p:nvPr/>
        </p:nvSpPr>
        <p:spPr>
          <a:xfrm>
            <a:off x="7429774" y="5153852"/>
            <a:ext cx="813275" cy="702640"/>
          </a:xfrm>
          <a:prstGeom prst="roundRect">
            <a:avLst/>
          </a:prstGeom>
          <a:solidFill>
            <a:schemeClr val="accent1"/>
          </a:solidFill>
          <a:ln w="12700">
            <a:noFill/>
          </a:ln>
          <a:effectLst>
            <a:outerShdw algn="t" blurRad="127000" dir="5400000" dist="50800" rotWithShape="0">
              <a:prstClr val="black">
                <a:alpha val="60000"/>
              </a:prstClr>
            </a:outerShdw>
          </a:effectLst>
        </p:spPr>
        <p:txBody>
          <a:bodyPr anchor="t" anchorCtr="0" bIns="45720" compatLnSpc="1" lIns="91440" numCol="1" rIns="91440" tIns="45720" vert="horz" wrap="square">
            <a:prstTxWarp prst="textNoShape">
              <a:avLst/>
            </a:prstTxWarp>
          </a:bodyPr>
          <a:lstStyle/>
          <a:p>
            <a:pPr algn="ctr"/>
            <a:r>
              <a:rPr altLang="en-US" b="1" lang="zh-CN">
                <a:solidFill>
                  <a:srgbClr val="FFFDFB"/>
                </a:solidFill>
                <a:latin charset="-122" panose="020b0503020204020204" pitchFamily="34" typeface="微软雅黑"/>
                <a:ea charset="-122" panose="020b0503020204020204" pitchFamily="34" typeface="微软雅黑"/>
              </a:rPr>
              <a:t>结合起来</a:t>
            </a:r>
          </a:p>
        </p:txBody>
      </p:sp>
      <p:sp>
        <p:nvSpPr>
          <p:cNvPr id="32" name="矩形 31"/>
          <p:cNvSpPr/>
          <p:nvPr/>
        </p:nvSpPr>
        <p:spPr>
          <a:xfrm>
            <a:off x="8846174" y="1682081"/>
            <a:ext cx="2797693" cy="822960"/>
          </a:xfrm>
          <a:prstGeom prst="rect">
            <a:avLst/>
          </a:prstGeom>
        </p:spPr>
        <p:txBody>
          <a:bodyPr wrap="square">
            <a:spAutoFit/>
          </a:bodyPr>
          <a:lstStyle/>
          <a:p>
            <a:pPr algn="just"/>
            <a:r>
              <a:rPr altLang="en-US" lang="zh-CN" sz="1200">
                <a:latin charset="-122" panose="020b0503020204020204" pitchFamily="34" typeface="微软雅黑"/>
                <a:ea charset="-122" panose="020b0503020204020204" pitchFamily="34" typeface="微软雅黑"/>
              </a:rPr>
              <a:t>深刻理解精髓要义，尤其要深刻理解不忘初心、继续前进的重大意义，进一步增强政治意识、大局意识、核心意识、看齐意识</a:t>
            </a:r>
          </a:p>
        </p:txBody>
      </p:sp>
      <p:sp>
        <p:nvSpPr>
          <p:cNvPr id="33" name="矩形 32"/>
          <p:cNvSpPr/>
          <p:nvPr/>
        </p:nvSpPr>
        <p:spPr>
          <a:xfrm>
            <a:off x="8846174" y="2580146"/>
            <a:ext cx="2797693" cy="731520"/>
          </a:xfrm>
          <a:prstGeom prst="rect">
            <a:avLst/>
          </a:prstGeom>
        </p:spPr>
        <p:txBody>
          <a:bodyPr wrap="square">
            <a:spAutoFit/>
          </a:bodyPr>
          <a:lstStyle/>
          <a:p>
            <a:pPr algn="just"/>
            <a:r>
              <a:rPr altLang="en-US" lang="zh-CN" sz="1400">
                <a:latin charset="-122" panose="020b0503020204020204" pitchFamily="34" typeface="微软雅黑"/>
                <a:ea charset="-122" panose="020b0503020204020204" pitchFamily="34" typeface="微软雅黑"/>
              </a:rPr>
              <a:t>进一步坚定中国特色社会主义道路自信、理论自信、制度自信、文化自信</a:t>
            </a:r>
          </a:p>
        </p:txBody>
      </p:sp>
      <p:sp>
        <p:nvSpPr>
          <p:cNvPr id="34" name="矩形 33"/>
          <p:cNvSpPr/>
          <p:nvPr/>
        </p:nvSpPr>
        <p:spPr>
          <a:xfrm>
            <a:off x="8846174" y="3538438"/>
            <a:ext cx="2797693" cy="518160"/>
          </a:xfrm>
          <a:prstGeom prst="rect">
            <a:avLst/>
          </a:prstGeom>
        </p:spPr>
        <p:txBody>
          <a:bodyPr wrap="square">
            <a:spAutoFit/>
          </a:bodyPr>
          <a:lstStyle/>
          <a:p>
            <a:pPr algn="just"/>
            <a:r>
              <a:rPr altLang="en-US" lang="zh-CN" sz="1400">
                <a:latin charset="-122" panose="020b0503020204020204" pitchFamily="34" typeface="微软雅黑"/>
                <a:ea charset="-122" panose="020b0503020204020204" pitchFamily="34" typeface="微软雅黑"/>
              </a:rPr>
              <a:t>统筹推进“五位一体”总体布局，协调推进“四个全面”战略布局</a:t>
            </a:r>
          </a:p>
        </p:txBody>
      </p:sp>
      <p:sp>
        <p:nvSpPr>
          <p:cNvPr id="35" name="矩形 34"/>
          <p:cNvSpPr/>
          <p:nvPr/>
        </p:nvSpPr>
        <p:spPr>
          <a:xfrm>
            <a:off x="8846174" y="4396223"/>
            <a:ext cx="2797693" cy="518160"/>
          </a:xfrm>
          <a:prstGeom prst="rect">
            <a:avLst/>
          </a:prstGeom>
        </p:spPr>
        <p:txBody>
          <a:bodyPr wrap="square">
            <a:spAutoFit/>
          </a:bodyPr>
          <a:lstStyle/>
          <a:p>
            <a:pPr algn="just"/>
            <a:r>
              <a:rPr altLang="en-US" lang="zh-CN" sz="1400">
                <a:latin charset="-122" panose="020b0503020204020204" pitchFamily="34" typeface="微软雅黑"/>
                <a:ea charset="-122" panose="020b0503020204020204" pitchFamily="34" typeface="微软雅黑"/>
              </a:rPr>
              <a:t>确保党始终成为中国特色社会主义事业的坚强领导核心</a:t>
            </a:r>
          </a:p>
        </p:txBody>
      </p:sp>
      <p:sp>
        <p:nvSpPr>
          <p:cNvPr id="36" name="矩形 35"/>
          <p:cNvSpPr/>
          <p:nvPr/>
        </p:nvSpPr>
        <p:spPr>
          <a:xfrm>
            <a:off x="8846174" y="5255137"/>
            <a:ext cx="2797693" cy="518160"/>
          </a:xfrm>
          <a:prstGeom prst="rect">
            <a:avLst/>
          </a:prstGeom>
        </p:spPr>
        <p:txBody>
          <a:bodyPr wrap="square">
            <a:spAutoFit/>
          </a:bodyPr>
          <a:lstStyle/>
          <a:p>
            <a:pPr algn="just"/>
            <a:r>
              <a:rPr altLang="en-US" lang="zh-CN" sz="1400">
                <a:latin charset="-122" panose="020b0503020204020204" pitchFamily="34" typeface="微软雅黑"/>
                <a:ea charset="-122" panose="020b0503020204020204" pitchFamily="34" typeface="微软雅黑"/>
              </a:rPr>
              <a:t>贯穿“两学一做”学习教育全过程，增强学习效果</a:t>
            </a:r>
          </a:p>
        </p:txBody>
      </p:sp>
      <p:sp>
        <p:nvSpPr>
          <p:cNvPr id="37" name="Freeform 139"/>
          <p:cNvSpPr>
            <a:spLocks noChangeAspect="1"/>
          </p:cNvSpPr>
          <p:nvPr/>
        </p:nvSpPr>
        <p:spPr bwMode="auto">
          <a:xfrm>
            <a:off x="8458952" y="1900537"/>
            <a:ext cx="252000" cy="394087"/>
          </a:xfrm>
          <a:custGeom>
            <a:gdLst>
              <a:gd fmla="*/ 338 w 919" name="T0"/>
              <a:gd fmla="*/ 73 h 1442" name="T1"/>
              <a:gd fmla="*/ 73 w 919" name="T2"/>
              <a:gd fmla="*/ 73 h 1442" name="T3"/>
              <a:gd fmla="*/ 73 w 919" name="T4"/>
              <a:gd fmla="*/ 338 h 1442" name="T5"/>
              <a:gd fmla="*/ 466 w 919" name="T6"/>
              <a:gd fmla="*/ 730 h 1442" name="T7"/>
              <a:gd fmla="*/ 74 w 919" name="T8"/>
              <a:gd fmla="*/ 1123 h 1442" name="T9"/>
              <a:gd fmla="*/ 73 w 919" name="T10"/>
              <a:gd fmla="*/ 1387 h 1442" name="T11"/>
              <a:gd fmla="*/ 206 w 919" name="T12"/>
              <a:gd fmla="*/ 1442 h 1442" name="T13"/>
              <a:gd fmla="*/ 338 w 919" name="T14"/>
              <a:gd fmla="*/ 1388 h 1442" name="T15"/>
              <a:gd fmla="*/ 864 w 919" name="T16"/>
              <a:gd fmla="*/ 863 h 1442" name="T17"/>
              <a:gd fmla="*/ 919 w 919" name="T18"/>
              <a:gd fmla="*/ 731 h 1442" name="T19"/>
              <a:gd fmla="*/ 864 w 919" name="T20"/>
              <a:gd fmla="*/ 598 h 1442" name="T21"/>
              <a:gd fmla="*/ 338 w 919" name="T22"/>
              <a:gd fmla="*/ 73 h 14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42" w="919">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39"/>
          <p:cNvSpPr>
            <a:spLocks noChangeAspect="1"/>
          </p:cNvSpPr>
          <p:nvPr/>
        </p:nvSpPr>
        <p:spPr bwMode="auto">
          <a:xfrm>
            <a:off x="8458952" y="2752435"/>
            <a:ext cx="252000" cy="394087"/>
          </a:xfrm>
          <a:custGeom>
            <a:gdLst>
              <a:gd fmla="*/ 338 w 919" name="T0"/>
              <a:gd fmla="*/ 73 h 1442" name="T1"/>
              <a:gd fmla="*/ 73 w 919" name="T2"/>
              <a:gd fmla="*/ 73 h 1442" name="T3"/>
              <a:gd fmla="*/ 73 w 919" name="T4"/>
              <a:gd fmla="*/ 338 h 1442" name="T5"/>
              <a:gd fmla="*/ 466 w 919" name="T6"/>
              <a:gd fmla="*/ 730 h 1442" name="T7"/>
              <a:gd fmla="*/ 74 w 919" name="T8"/>
              <a:gd fmla="*/ 1123 h 1442" name="T9"/>
              <a:gd fmla="*/ 73 w 919" name="T10"/>
              <a:gd fmla="*/ 1387 h 1442" name="T11"/>
              <a:gd fmla="*/ 206 w 919" name="T12"/>
              <a:gd fmla="*/ 1442 h 1442" name="T13"/>
              <a:gd fmla="*/ 338 w 919" name="T14"/>
              <a:gd fmla="*/ 1388 h 1442" name="T15"/>
              <a:gd fmla="*/ 864 w 919" name="T16"/>
              <a:gd fmla="*/ 863 h 1442" name="T17"/>
              <a:gd fmla="*/ 919 w 919" name="T18"/>
              <a:gd fmla="*/ 731 h 1442" name="T19"/>
              <a:gd fmla="*/ 864 w 919" name="T20"/>
              <a:gd fmla="*/ 598 h 1442" name="T21"/>
              <a:gd fmla="*/ 338 w 919" name="T22"/>
              <a:gd fmla="*/ 73 h 14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42" w="919">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39"/>
          <p:cNvSpPr>
            <a:spLocks noChangeAspect="1"/>
          </p:cNvSpPr>
          <p:nvPr/>
        </p:nvSpPr>
        <p:spPr bwMode="auto">
          <a:xfrm>
            <a:off x="8458952" y="3604333"/>
            <a:ext cx="252000" cy="394087"/>
          </a:xfrm>
          <a:custGeom>
            <a:gdLst>
              <a:gd fmla="*/ 338 w 919" name="T0"/>
              <a:gd fmla="*/ 73 h 1442" name="T1"/>
              <a:gd fmla="*/ 73 w 919" name="T2"/>
              <a:gd fmla="*/ 73 h 1442" name="T3"/>
              <a:gd fmla="*/ 73 w 919" name="T4"/>
              <a:gd fmla="*/ 338 h 1442" name="T5"/>
              <a:gd fmla="*/ 466 w 919" name="T6"/>
              <a:gd fmla="*/ 730 h 1442" name="T7"/>
              <a:gd fmla="*/ 74 w 919" name="T8"/>
              <a:gd fmla="*/ 1123 h 1442" name="T9"/>
              <a:gd fmla="*/ 73 w 919" name="T10"/>
              <a:gd fmla="*/ 1387 h 1442" name="T11"/>
              <a:gd fmla="*/ 206 w 919" name="T12"/>
              <a:gd fmla="*/ 1442 h 1442" name="T13"/>
              <a:gd fmla="*/ 338 w 919" name="T14"/>
              <a:gd fmla="*/ 1388 h 1442" name="T15"/>
              <a:gd fmla="*/ 864 w 919" name="T16"/>
              <a:gd fmla="*/ 863 h 1442" name="T17"/>
              <a:gd fmla="*/ 919 w 919" name="T18"/>
              <a:gd fmla="*/ 731 h 1442" name="T19"/>
              <a:gd fmla="*/ 864 w 919" name="T20"/>
              <a:gd fmla="*/ 598 h 1442" name="T21"/>
              <a:gd fmla="*/ 338 w 919" name="T22"/>
              <a:gd fmla="*/ 73 h 14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42" w="919">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139"/>
          <p:cNvSpPr>
            <a:spLocks noChangeAspect="1"/>
          </p:cNvSpPr>
          <p:nvPr/>
        </p:nvSpPr>
        <p:spPr bwMode="auto">
          <a:xfrm>
            <a:off x="8458952" y="4456231"/>
            <a:ext cx="252000" cy="394087"/>
          </a:xfrm>
          <a:custGeom>
            <a:gdLst>
              <a:gd fmla="*/ 338 w 919" name="T0"/>
              <a:gd fmla="*/ 73 h 1442" name="T1"/>
              <a:gd fmla="*/ 73 w 919" name="T2"/>
              <a:gd fmla="*/ 73 h 1442" name="T3"/>
              <a:gd fmla="*/ 73 w 919" name="T4"/>
              <a:gd fmla="*/ 338 h 1442" name="T5"/>
              <a:gd fmla="*/ 466 w 919" name="T6"/>
              <a:gd fmla="*/ 730 h 1442" name="T7"/>
              <a:gd fmla="*/ 74 w 919" name="T8"/>
              <a:gd fmla="*/ 1123 h 1442" name="T9"/>
              <a:gd fmla="*/ 73 w 919" name="T10"/>
              <a:gd fmla="*/ 1387 h 1442" name="T11"/>
              <a:gd fmla="*/ 206 w 919" name="T12"/>
              <a:gd fmla="*/ 1442 h 1442" name="T13"/>
              <a:gd fmla="*/ 338 w 919" name="T14"/>
              <a:gd fmla="*/ 1388 h 1442" name="T15"/>
              <a:gd fmla="*/ 864 w 919" name="T16"/>
              <a:gd fmla="*/ 863 h 1442" name="T17"/>
              <a:gd fmla="*/ 919 w 919" name="T18"/>
              <a:gd fmla="*/ 731 h 1442" name="T19"/>
              <a:gd fmla="*/ 864 w 919" name="T20"/>
              <a:gd fmla="*/ 598 h 1442" name="T21"/>
              <a:gd fmla="*/ 338 w 919" name="T22"/>
              <a:gd fmla="*/ 73 h 14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42" w="919">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139"/>
          <p:cNvSpPr>
            <a:spLocks noChangeAspect="1"/>
          </p:cNvSpPr>
          <p:nvPr/>
        </p:nvSpPr>
        <p:spPr bwMode="auto">
          <a:xfrm>
            <a:off x="8458952" y="5308129"/>
            <a:ext cx="252000" cy="394087"/>
          </a:xfrm>
          <a:custGeom>
            <a:gdLst>
              <a:gd fmla="*/ 338 w 919" name="T0"/>
              <a:gd fmla="*/ 73 h 1442" name="T1"/>
              <a:gd fmla="*/ 73 w 919" name="T2"/>
              <a:gd fmla="*/ 73 h 1442" name="T3"/>
              <a:gd fmla="*/ 73 w 919" name="T4"/>
              <a:gd fmla="*/ 338 h 1442" name="T5"/>
              <a:gd fmla="*/ 466 w 919" name="T6"/>
              <a:gd fmla="*/ 730 h 1442" name="T7"/>
              <a:gd fmla="*/ 74 w 919" name="T8"/>
              <a:gd fmla="*/ 1123 h 1442" name="T9"/>
              <a:gd fmla="*/ 73 w 919" name="T10"/>
              <a:gd fmla="*/ 1387 h 1442" name="T11"/>
              <a:gd fmla="*/ 206 w 919" name="T12"/>
              <a:gd fmla="*/ 1442 h 1442" name="T13"/>
              <a:gd fmla="*/ 338 w 919" name="T14"/>
              <a:gd fmla="*/ 1388 h 1442" name="T15"/>
              <a:gd fmla="*/ 864 w 919" name="T16"/>
              <a:gd fmla="*/ 863 h 1442" name="T17"/>
              <a:gd fmla="*/ 919 w 919" name="T18"/>
              <a:gd fmla="*/ 731 h 1442" name="T19"/>
              <a:gd fmla="*/ 864 w 919" name="T20"/>
              <a:gd fmla="*/ 598 h 1442" name="T21"/>
              <a:gd fmla="*/ 338 w 919" name="T22"/>
              <a:gd fmla="*/ 73 h 14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42" w="919">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567049489"/>
      </p:ext>
    </p:extLst>
  </p:cSld>
  <p:clrMapOvr>
    <a:masterClrMapping/>
  </p:clrMapOvr>
  <p:transition spd="slow">
    <p:wheel spokes="1"/>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7"/>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8"/>
                                        </p:tgtEl>
                                        <p:attrNameLst>
                                          <p:attrName>style.visibility</p:attrName>
                                        </p:attrNameLst>
                                      </p:cBhvr>
                                      <p:to>
                                        <p:strVal val="visible"/>
                                      </p:to>
                                    </p:set>
                                    <p:anim calcmode="lin" valueType="num">
                                      <p:cBhvr>
                                        <p:cTn dur="500" fill="hold" id="14"/>
                                        <p:tgtEl>
                                          <p:spTgt spid="8"/>
                                        </p:tgtEl>
                                        <p:attrNameLst>
                                          <p:attrName>ppt_w</p:attrName>
                                        </p:attrNameLst>
                                      </p:cBhvr>
                                      <p:tavLst>
                                        <p:tav tm="0">
                                          <p:val>
                                            <p:fltVal val="0"/>
                                          </p:val>
                                        </p:tav>
                                        <p:tav tm="100000">
                                          <p:val>
                                            <p:strVal val="#ppt_w"/>
                                          </p:val>
                                        </p:tav>
                                      </p:tavLst>
                                    </p:anim>
                                    <p:anim calcmode="lin" valueType="num">
                                      <p:cBhvr>
                                        <p:cTn dur="500" fill="hold" id="15"/>
                                        <p:tgtEl>
                                          <p:spTgt spid="8"/>
                                        </p:tgtEl>
                                        <p:attrNameLst>
                                          <p:attrName>ppt_h</p:attrName>
                                        </p:attrNameLst>
                                      </p:cBhvr>
                                      <p:tavLst>
                                        <p:tav tm="0">
                                          <p:val>
                                            <p:fltVal val="0"/>
                                          </p:val>
                                        </p:tav>
                                        <p:tav tm="100000">
                                          <p:val>
                                            <p:strVal val="#ppt_h"/>
                                          </p:val>
                                        </p:tav>
                                      </p:tavLst>
                                    </p:anim>
                                    <p:animEffect filter="fade" transition="in">
                                      <p:cBhvr>
                                        <p:cTn dur="500" id="16"/>
                                        <p:tgtEl>
                                          <p:spTgt spid="8"/>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8"/>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p:cTn dur="250" fill="hold" id="22"/>
                                        <p:tgtEl>
                                          <p:spTgt spid="10"/>
                                        </p:tgtEl>
                                        <p:attrNameLst>
                                          <p:attrName>ppt_w</p:attrName>
                                        </p:attrNameLst>
                                      </p:cBhvr>
                                      <p:tavLst>
                                        <p:tav tm="0">
                                          <p:val>
                                            <p:fltVal val="0"/>
                                          </p:val>
                                        </p:tav>
                                        <p:tav tm="100000">
                                          <p:val>
                                            <p:strVal val="#ppt_w"/>
                                          </p:val>
                                        </p:tav>
                                      </p:tavLst>
                                    </p:anim>
                                    <p:anim calcmode="lin" valueType="num">
                                      <p:cBhvr>
                                        <p:cTn dur="250" fill="hold" id="23"/>
                                        <p:tgtEl>
                                          <p:spTgt spid="10"/>
                                        </p:tgtEl>
                                        <p:attrNameLst>
                                          <p:attrName>ppt_h</p:attrName>
                                        </p:attrNameLst>
                                      </p:cBhvr>
                                      <p:tavLst>
                                        <p:tav tm="0">
                                          <p:val>
                                            <p:fltVal val="0"/>
                                          </p:val>
                                        </p:tav>
                                        <p:tav tm="100000">
                                          <p:val>
                                            <p:strVal val="#ppt_h"/>
                                          </p:val>
                                        </p:tav>
                                      </p:tavLst>
                                    </p:anim>
                                    <p:animEffect filter="fade" transition="in">
                                      <p:cBhvr>
                                        <p:cTn dur="250" id="24"/>
                                        <p:tgtEl>
                                          <p:spTgt spid="10"/>
                                        </p:tgtEl>
                                      </p:cBhvr>
                                    </p:animEffect>
                                  </p:childTnLst>
                                </p:cTn>
                              </p:par>
                              <p:par>
                                <p:cTn decel="100000" fill="hold" grpId="1" id="25" nodeType="withEffect" presetClass="emph" presetID="6" presetSubtype="0">
                                  <p:stCondLst>
                                    <p:cond delay="200"/>
                                  </p:stCondLst>
                                  <p:childTnLst>
                                    <p:animScale>
                                      <p:cBhvr>
                                        <p:cTn dur="250" fill="hold" id="26"/>
                                        <p:tgtEl>
                                          <p:spTgt spid="10"/>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10"/>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fltVal val="0"/>
                                          </p:val>
                                        </p:tav>
                                        <p:tav tm="100000">
                                          <p:val>
                                            <p:strVal val="#ppt_h"/>
                                          </p:val>
                                        </p:tav>
                                      </p:tavLst>
                                    </p:anim>
                                    <p:animEffect filter="fade" transition="in">
                                      <p:cBhvr>
                                        <p:cTn dur="500" id="34"/>
                                        <p:tgtEl>
                                          <p:spTgt spid="9"/>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9"/>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53" presetSubtype="0">
                                  <p:stCondLst>
                                    <p:cond delay="0"/>
                                  </p:stCondLst>
                                  <p:childTnLst>
                                    <p:set>
                                      <p:cBhvr>
                                        <p:cTn dur="1" fill="hold" id="39">
                                          <p:stCondLst>
                                            <p:cond delay="0"/>
                                          </p:stCondLst>
                                        </p:cTn>
                                        <p:tgtEl>
                                          <p:spTgt spid="3"/>
                                        </p:tgtEl>
                                        <p:attrNameLst>
                                          <p:attrName>style.visibility</p:attrName>
                                        </p:attrNameLst>
                                      </p:cBhvr>
                                      <p:to>
                                        <p:strVal val="visible"/>
                                      </p:to>
                                    </p:set>
                                    <p:anim calcmode="lin" valueType="num">
                                      <p:cBhvr>
                                        <p:cTn dur="500" fill="hold" id="40"/>
                                        <p:tgtEl>
                                          <p:spTgt spid="3"/>
                                        </p:tgtEl>
                                        <p:attrNameLst>
                                          <p:attrName>ppt_w</p:attrName>
                                        </p:attrNameLst>
                                      </p:cBhvr>
                                      <p:tavLst>
                                        <p:tav tm="0">
                                          <p:val>
                                            <p:fltVal val="0"/>
                                          </p:val>
                                        </p:tav>
                                        <p:tav tm="100000">
                                          <p:val>
                                            <p:strVal val="#ppt_w"/>
                                          </p:val>
                                        </p:tav>
                                      </p:tavLst>
                                    </p:anim>
                                    <p:anim calcmode="lin" valueType="num">
                                      <p:cBhvr>
                                        <p:cTn dur="500" fill="hold" id="41"/>
                                        <p:tgtEl>
                                          <p:spTgt spid="3"/>
                                        </p:tgtEl>
                                        <p:attrNameLst>
                                          <p:attrName>ppt_h</p:attrName>
                                        </p:attrNameLst>
                                      </p:cBhvr>
                                      <p:tavLst>
                                        <p:tav tm="0">
                                          <p:val>
                                            <p:fltVal val="0"/>
                                          </p:val>
                                        </p:tav>
                                        <p:tav tm="100000">
                                          <p:val>
                                            <p:strVal val="#ppt_h"/>
                                          </p:val>
                                        </p:tav>
                                      </p:tavLst>
                                    </p:anim>
                                    <p:animEffect filter="fade" transition="in">
                                      <p:cBhvr>
                                        <p:cTn dur="500" id="42"/>
                                        <p:tgtEl>
                                          <p:spTgt spid="3"/>
                                        </p:tgtEl>
                                      </p:cBhvr>
                                    </p:animEffect>
                                  </p:childTnLst>
                                </p:cTn>
                              </p:par>
                              <p:par>
                                <p:cTn fill="hold" id="43" nodeType="withEffect" presetClass="entr" presetID="53" presetSubtype="0">
                                  <p:stCondLst>
                                    <p:cond delay="300"/>
                                  </p:stCondLst>
                                  <p:childTnLst>
                                    <p:set>
                                      <p:cBhvr>
                                        <p:cTn dur="1" fill="hold" id="44">
                                          <p:stCondLst>
                                            <p:cond delay="0"/>
                                          </p:stCondLst>
                                        </p:cTn>
                                        <p:tgtEl>
                                          <p:spTgt spid="4"/>
                                        </p:tgtEl>
                                        <p:attrNameLst>
                                          <p:attrName>style.visibility</p:attrName>
                                        </p:attrNameLst>
                                      </p:cBhvr>
                                      <p:to>
                                        <p:strVal val="visible"/>
                                      </p:to>
                                    </p:set>
                                    <p:anim calcmode="lin" valueType="num">
                                      <p:cBhvr>
                                        <p:cTn dur="500" fill="hold" id="45"/>
                                        <p:tgtEl>
                                          <p:spTgt spid="4"/>
                                        </p:tgtEl>
                                        <p:attrNameLst>
                                          <p:attrName>ppt_w</p:attrName>
                                        </p:attrNameLst>
                                      </p:cBhvr>
                                      <p:tavLst>
                                        <p:tav tm="0">
                                          <p:val>
                                            <p:fltVal val="0"/>
                                          </p:val>
                                        </p:tav>
                                        <p:tav tm="100000">
                                          <p:val>
                                            <p:strVal val="#ppt_w"/>
                                          </p:val>
                                        </p:tav>
                                      </p:tavLst>
                                    </p:anim>
                                    <p:anim calcmode="lin" valueType="num">
                                      <p:cBhvr>
                                        <p:cTn dur="500" fill="hold" id="46"/>
                                        <p:tgtEl>
                                          <p:spTgt spid="4"/>
                                        </p:tgtEl>
                                        <p:attrNameLst>
                                          <p:attrName>ppt_h</p:attrName>
                                        </p:attrNameLst>
                                      </p:cBhvr>
                                      <p:tavLst>
                                        <p:tav tm="0">
                                          <p:val>
                                            <p:fltVal val="0"/>
                                          </p:val>
                                        </p:tav>
                                        <p:tav tm="100000">
                                          <p:val>
                                            <p:strVal val="#ppt_h"/>
                                          </p:val>
                                        </p:tav>
                                      </p:tavLst>
                                    </p:anim>
                                    <p:animEffect filter="fade" transition="in">
                                      <p:cBhvr>
                                        <p:cTn dur="500" id="47"/>
                                        <p:tgtEl>
                                          <p:spTgt spid="4"/>
                                        </p:tgtEl>
                                      </p:cBhvr>
                                    </p:animEffect>
                                  </p:childTnLst>
                                </p:cTn>
                              </p:par>
                              <p:par>
                                <p:cTn fill="hold" grpId="0" id="48" nodeType="withEffect" presetClass="entr" presetID="53" presetSubtype="0">
                                  <p:stCondLst>
                                    <p:cond delay="600"/>
                                  </p:stCondLst>
                                  <p:childTnLst>
                                    <p:set>
                                      <p:cBhvr>
                                        <p:cTn dur="1" fill="hold" id="49">
                                          <p:stCondLst>
                                            <p:cond delay="0"/>
                                          </p:stCondLst>
                                        </p:cTn>
                                        <p:tgtEl>
                                          <p:spTgt spid="5"/>
                                        </p:tgtEl>
                                        <p:attrNameLst>
                                          <p:attrName>style.visibility</p:attrName>
                                        </p:attrNameLst>
                                      </p:cBhvr>
                                      <p:to>
                                        <p:strVal val="visible"/>
                                      </p:to>
                                    </p:set>
                                    <p:anim calcmode="lin" valueType="num">
                                      <p:cBhvr>
                                        <p:cTn dur="500" fill="hold" id="50"/>
                                        <p:tgtEl>
                                          <p:spTgt spid="5"/>
                                        </p:tgtEl>
                                        <p:attrNameLst>
                                          <p:attrName>ppt_w</p:attrName>
                                        </p:attrNameLst>
                                      </p:cBhvr>
                                      <p:tavLst>
                                        <p:tav tm="0">
                                          <p:val>
                                            <p:fltVal val="0"/>
                                          </p:val>
                                        </p:tav>
                                        <p:tav tm="100000">
                                          <p:val>
                                            <p:strVal val="#ppt_w"/>
                                          </p:val>
                                        </p:tav>
                                      </p:tavLst>
                                    </p:anim>
                                    <p:anim calcmode="lin" valueType="num">
                                      <p:cBhvr>
                                        <p:cTn dur="500" fill="hold" id="51"/>
                                        <p:tgtEl>
                                          <p:spTgt spid="5"/>
                                        </p:tgtEl>
                                        <p:attrNameLst>
                                          <p:attrName>ppt_h</p:attrName>
                                        </p:attrNameLst>
                                      </p:cBhvr>
                                      <p:tavLst>
                                        <p:tav tm="0">
                                          <p:val>
                                            <p:fltVal val="0"/>
                                          </p:val>
                                        </p:tav>
                                        <p:tav tm="100000">
                                          <p:val>
                                            <p:strVal val="#ppt_h"/>
                                          </p:val>
                                        </p:tav>
                                      </p:tavLst>
                                    </p:anim>
                                    <p:animEffect filter="fade" transition="in">
                                      <p:cBhvr>
                                        <p:cTn dur="500" id="52"/>
                                        <p:tgtEl>
                                          <p:spTgt spid="5"/>
                                        </p:tgtEl>
                                      </p:cBhvr>
                                    </p:animEffect>
                                  </p:childTnLst>
                                </p:cTn>
                              </p:par>
                              <p:par>
                                <p:cTn fill="hold" grpId="0" id="53" nodeType="withEffect" presetClass="entr" presetID="53" presetSubtype="0">
                                  <p:stCondLst>
                                    <p:cond delay="900"/>
                                  </p:stCondLst>
                                  <p:childTnLst>
                                    <p:set>
                                      <p:cBhvr>
                                        <p:cTn dur="1" fill="hold" id="54">
                                          <p:stCondLst>
                                            <p:cond delay="0"/>
                                          </p:stCondLst>
                                        </p:cTn>
                                        <p:tgtEl>
                                          <p:spTgt spid="6"/>
                                        </p:tgtEl>
                                        <p:attrNameLst>
                                          <p:attrName>style.visibility</p:attrName>
                                        </p:attrNameLst>
                                      </p:cBhvr>
                                      <p:to>
                                        <p:strVal val="visible"/>
                                      </p:to>
                                    </p:set>
                                    <p:anim calcmode="lin" valueType="num">
                                      <p:cBhvr>
                                        <p:cTn dur="500" fill="hold" id="55"/>
                                        <p:tgtEl>
                                          <p:spTgt spid="6"/>
                                        </p:tgtEl>
                                        <p:attrNameLst>
                                          <p:attrName>ppt_w</p:attrName>
                                        </p:attrNameLst>
                                      </p:cBhvr>
                                      <p:tavLst>
                                        <p:tav tm="0">
                                          <p:val>
                                            <p:fltVal val="0"/>
                                          </p:val>
                                        </p:tav>
                                        <p:tav tm="100000">
                                          <p:val>
                                            <p:strVal val="#ppt_w"/>
                                          </p:val>
                                        </p:tav>
                                      </p:tavLst>
                                    </p:anim>
                                    <p:anim calcmode="lin" valueType="num">
                                      <p:cBhvr>
                                        <p:cTn dur="500" fill="hold" id="56"/>
                                        <p:tgtEl>
                                          <p:spTgt spid="6"/>
                                        </p:tgtEl>
                                        <p:attrNameLst>
                                          <p:attrName>ppt_h</p:attrName>
                                        </p:attrNameLst>
                                      </p:cBhvr>
                                      <p:tavLst>
                                        <p:tav tm="0">
                                          <p:val>
                                            <p:fltVal val="0"/>
                                          </p:val>
                                        </p:tav>
                                        <p:tav tm="100000">
                                          <p:val>
                                            <p:strVal val="#ppt_h"/>
                                          </p:val>
                                        </p:tav>
                                      </p:tavLst>
                                    </p:anim>
                                    <p:animEffect filter="fade" transition="in">
                                      <p:cBhvr>
                                        <p:cTn dur="500" id="57"/>
                                        <p:tgtEl>
                                          <p:spTgt spid="6"/>
                                        </p:tgtEl>
                                      </p:cBhvr>
                                    </p:animEffect>
                                  </p:childTnLst>
                                </p:cTn>
                              </p:par>
                              <p:par>
                                <p:cTn fill="hold" grpId="0" id="58" nodeType="withEffect" presetClass="entr" presetID="53" presetSubtype="0">
                                  <p:stCondLst>
                                    <p:cond delay="1200"/>
                                  </p:stCondLst>
                                  <p:childTnLst>
                                    <p:set>
                                      <p:cBhvr>
                                        <p:cTn dur="1" fill="hold" id="59">
                                          <p:stCondLst>
                                            <p:cond delay="0"/>
                                          </p:stCondLst>
                                        </p:cTn>
                                        <p:tgtEl>
                                          <p:spTgt spid="2"/>
                                        </p:tgtEl>
                                        <p:attrNameLst>
                                          <p:attrName>style.visibility</p:attrName>
                                        </p:attrNameLst>
                                      </p:cBhvr>
                                      <p:to>
                                        <p:strVal val="visible"/>
                                      </p:to>
                                    </p:set>
                                    <p:anim calcmode="lin" valueType="num">
                                      <p:cBhvr>
                                        <p:cTn dur="500" fill="hold" id="60"/>
                                        <p:tgtEl>
                                          <p:spTgt spid="2"/>
                                        </p:tgtEl>
                                        <p:attrNameLst>
                                          <p:attrName>ppt_w</p:attrName>
                                        </p:attrNameLst>
                                      </p:cBhvr>
                                      <p:tavLst>
                                        <p:tav tm="0">
                                          <p:val>
                                            <p:fltVal val="0"/>
                                          </p:val>
                                        </p:tav>
                                        <p:tav tm="100000">
                                          <p:val>
                                            <p:strVal val="#ppt_w"/>
                                          </p:val>
                                        </p:tav>
                                      </p:tavLst>
                                    </p:anim>
                                    <p:anim calcmode="lin" valueType="num">
                                      <p:cBhvr>
                                        <p:cTn dur="500" fill="hold" id="61"/>
                                        <p:tgtEl>
                                          <p:spTgt spid="2"/>
                                        </p:tgtEl>
                                        <p:attrNameLst>
                                          <p:attrName>ppt_h</p:attrName>
                                        </p:attrNameLst>
                                      </p:cBhvr>
                                      <p:tavLst>
                                        <p:tav tm="0">
                                          <p:val>
                                            <p:fltVal val="0"/>
                                          </p:val>
                                        </p:tav>
                                        <p:tav tm="100000">
                                          <p:val>
                                            <p:strVal val="#ppt_h"/>
                                          </p:val>
                                        </p:tav>
                                      </p:tavLst>
                                    </p:anim>
                                    <p:animEffect filter="fade" transition="in">
                                      <p:cBhvr>
                                        <p:cTn dur="500" id="62"/>
                                        <p:tgtEl>
                                          <p:spTgt spid="2"/>
                                        </p:tgtEl>
                                      </p:cBhvr>
                                    </p:animEffect>
                                  </p:childTnLst>
                                </p:cTn>
                              </p:par>
                            </p:childTnLst>
                          </p:cTn>
                        </p:par>
                        <p:par>
                          <p:cTn fill="hold" id="63" nodeType="afterGroup">
                            <p:stCondLst>
                              <p:cond delay="4350"/>
                            </p:stCondLst>
                            <p:childTnLst>
                              <p:par>
                                <p:cTn fill="hold" grpId="0" id="64" nodeType="afterEffect" presetClass="entr" presetID="53" presetSubtype="0">
                                  <p:stCondLst>
                                    <p:cond delay="0"/>
                                  </p:stCondLst>
                                  <p:childTnLst>
                                    <p:set>
                                      <p:cBhvr>
                                        <p:cTn dur="1" fill="hold" id="65">
                                          <p:stCondLst>
                                            <p:cond delay="0"/>
                                          </p:stCondLst>
                                        </p:cTn>
                                        <p:tgtEl>
                                          <p:spTgt spid="11"/>
                                        </p:tgtEl>
                                        <p:attrNameLst>
                                          <p:attrName>style.visibility</p:attrName>
                                        </p:attrNameLst>
                                      </p:cBhvr>
                                      <p:to>
                                        <p:strVal val="visible"/>
                                      </p:to>
                                    </p:set>
                                    <p:anim calcmode="lin" valueType="num">
                                      <p:cBhvr>
                                        <p:cTn dur="500" fill="hold" id="66"/>
                                        <p:tgtEl>
                                          <p:spTgt spid="11"/>
                                        </p:tgtEl>
                                        <p:attrNameLst>
                                          <p:attrName>ppt_w</p:attrName>
                                        </p:attrNameLst>
                                      </p:cBhvr>
                                      <p:tavLst>
                                        <p:tav tm="0">
                                          <p:val>
                                            <p:fltVal val="0"/>
                                          </p:val>
                                        </p:tav>
                                        <p:tav tm="100000">
                                          <p:val>
                                            <p:strVal val="#ppt_w"/>
                                          </p:val>
                                        </p:tav>
                                      </p:tavLst>
                                    </p:anim>
                                    <p:anim calcmode="lin" valueType="num">
                                      <p:cBhvr>
                                        <p:cTn dur="500" fill="hold" id="67"/>
                                        <p:tgtEl>
                                          <p:spTgt spid="11"/>
                                        </p:tgtEl>
                                        <p:attrNameLst>
                                          <p:attrName>ppt_h</p:attrName>
                                        </p:attrNameLst>
                                      </p:cBhvr>
                                      <p:tavLst>
                                        <p:tav tm="0">
                                          <p:val>
                                            <p:fltVal val="0"/>
                                          </p:val>
                                        </p:tav>
                                        <p:tav tm="100000">
                                          <p:val>
                                            <p:strVal val="#ppt_h"/>
                                          </p:val>
                                        </p:tav>
                                      </p:tavLst>
                                    </p:anim>
                                    <p:animEffect filter="fade" transition="in">
                                      <p:cBhvr>
                                        <p:cTn dur="500" id="68"/>
                                        <p:tgtEl>
                                          <p:spTgt spid="11"/>
                                        </p:tgtEl>
                                      </p:cBhvr>
                                    </p:animEffect>
                                  </p:childTnLst>
                                </p:cTn>
                              </p:par>
                            </p:childTnLst>
                          </p:cTn>
                        </p:par>
                        <p:par>
                          <p:cTn fill="hold" id="69" nodeType="afterGroup">
                            <p:stCondLst>
                              <p:cond delay="4850"/>
                            </p:stCondLst>
                            <p:childTnLst>
                              <p:par>
                                <p:cTn fill="hold" grpId="0" id="70" nodeType="afterEffect" presetClass="entr" presetID="53" presetSubtype="0">
                                  <p:stCondLst>
                                    <p:cond delay="0"/>
                                  </p:stCondLst>
                                  <p:iterate type="lt">
                                    <p:tmPct val="10000"/>
                                  </p:iterate>
                                  <p:childTnLst>
                                    <p:set>
                                      <p:cBhvr>
                                        <p:cTn dur="1" fill="hold" id="71">
                                          <p:stCondLst>
                                            <p:cond delay="0"/>
                                          </p:stCondLst>
                                        </p:cTn>
                                        <p:tgtEl>
                                          <p:spTgt spid="21"/>
                                        </p:tgtEl>
                                        <p:attrNameLst>
                                          <p:attrName>style.visibility</p:attrName>
                                        </p:attrNameLst>
                                      </p:cBhvr>
                                      <p:to>
                                        <p:strVal val="visible"/>
                                      </p:to>
                                    </p:set>
                                    <p:anim calcmode="lin" valueType="num">
                                      <p:cBhvr>
                                        <p:cTn dur="250" fill="hold" id="72"/>
                                        <p:tgtEl>
                                          <p:spTgt spid="21"/>
                                        </p:tgtEl>
                                        <p:attrNameLst>
                                          <p:attrName>ppt_w</p:attrName>
                                        </p:attrNameLst>
                                      </p:cBhvr>
                                      <p:tavLst>
                                        <p:tav tm="0">
                                          <p:val>
                                            <p:fltVal val="0"/>
                                          </p:val>
                                        </p:tav>
                                        <p:tav tm="100000">
                                          <p:val>
                                            <p:strVal val="#ppt_w"/>
                                          </p:val>
                                        </p:tav>
                                      </p:tavLst>
                                    </p:anim>
                                    <p:anim calcmode="lin" valueType="num">
                                      <p:cBhvr>
                                        <p:cTn dur="250" fill="hold" id="73"/>
                                        <p:tgtEl>
                                          <p:spTgt spid="21"/>
                                        </p:tgtEl>
                                        <p:attrNameLst>
                                          <p:attrName>ppt_h</p:attrName>
                                        </p:attrNameLst>
                                      </p:cBhvr>
                                      <p:tavLst>
                                        <p:tav tm="0">
                                          <p:val>
                                            <p:fltVal val="0"/>
                                          </p:val>
                                        </p:tav>
                                        <p:tav tm="100000">
                                          <p:val>
                                            <p:strVal val="#ppt_h"/>
                                          </p:val>
                                        </p:tav>
                                      </p:tavLst>
                                    </p:anim>
                                    <p:animEffect filter="fade" transition="in">
                                      <p:cBhvr>
                                        <p:cTn dur="250" id="74"/>
                                        <p:tgtEl>
                                          <p:spTgt spid="21"/>
                                        </p:tgtEl>
                                      </p:cBhvr>
                                    </p:animEffect>
                                  </p:childTnLst>
                                </p:cTn>
                              </p:par>
                            </p:childTnLst>
                          </p:cTn>
                        </p:par>
                        <p:par>
                          <p:cTn fill="hold" id="75" nodeType="afterGroup">
                            <p:stCondLst>
                              <p:cond delay="5100"/>
                            </p:stCondLst>
                            <p:childTnLst>
                              <p:par>
                                <p:cTn fill="hold" grpId="0" id="76" nodeType="afterEffect" presetClass="entr" presetID="12" presetSubtype="8">
                                  <p:stCondLst>
                                    <p:cond delay="0"/>
                                  </p:stCondLst>
                                  <p:childTnLst>
                                    <p:set>
                                      <p:cBhvr>
                                        <p:cTn dur="1" fill="hold" id="77">
                                          <p:stCondLst>
                                            <p:cond delay="0"/>
                                          </p:stCondLst>
                                        </p:cTn>
                                        <p:tgtEl>
                                          <p:spTgt spid="16"/>
                                        </p:tgtEl>
                                        <p:attrNameLst>
                                          <p:attrName>style.visibility</p:attrName>
                                        </p:attrNameLst>
                                      </p:cBhvr>
                                      <p:to>
                                        <p:strVal val="visible"/>
                                      </p:to>
                                    </p:set>
                                    <p:anim calcmode="lin" valueType="num">
                                      <p:cBhvr additive="base">
                                        <p:cTn dur="250" id="78"/>
                                        <p:tgtEl>
                                          <p:spTgt spid="16"/>
                                        </p:tgtEl>
                                        <p:attrNameLst>
                                          <p:attrName>ppt_x</p:attrName>
                                        </p:attrNameLst>
                                      </p:cBhvr>
                                      <p:tavLst>
                                        <p:tav tm="0">
                                          <p:val>
                                            <p:strVal val="#ppt_x-#ppt_w*1.125000"/>
                                          </p:val>
                                        </p:tav>
                                        <p:tav tm="100000">
                                          <p:val>
                                            <p:strVal val="#ppt_x"/>
                                          </p:val>
                                        </p:tav>
                                      </p:tavLst>
                                    </p:anim>
                                    <p:animEffect filter="wipe(right)" transition="in">
                                      <p:cBhvr>
                                        <p:cTn dur="250" id="79"/>
                                        <p:tgtEl>
                                          <p:spTgt spid="16"/>
                                        </p:tgtEl>
                                      </p:cBhvr>
                                    </p:animEffect>
                                  </p:childTnLst>
                                </p:cTn>
                              </p:par>
                            </p:childTnLst>
                          </p:cTn>
                        </p:par>
                        <p:par>
                          <p:cTn fill="hold" id="80" nodeType="afterGroup">
                            <p:stCondLst>
                              <p:cond delay="5350"/>
                            </p:stCondLst>
                            <p:childTnLst>
                              <p:par>
                                <p:cTn fill="hold" grpId="0" id="81" nodeType="afterEffect" presetClass="entr" presetID="12" presetSubtype="8">
                                  <p:stCondLst>
                                    <p:cond delay="0"/>
                                  </p:stCondLst>
                                  <p:childTnLst>
                                    <p:set>
                                      <p:cBhvr>
                                        <p:cTn dur="1" fill="hold" id="82">
                                          <p:stCondLst>
                                            <p:cond delay="0"/>
                                          </p:stCondLst>
                                        </p:cTn>
                                        <p:tgtEl>
                                          <p:spTgt spid="37"/>
                                        </p:tgtEl>
                                        <p:attrNameLst>
                                          <p:attrName>style.visibility</p:attrName>
                                        </p:attrNameLst>
                                      </p:cBhvr>
                                      <p:to>
                                        <p:strVal val="visible"/>
                                      </p:to>
                                    </p:set>
                                    <p:anim calcmode="lin" valueType="num">
                                      <p:cBhvr additive="base">
                                        <p:cTn dur="250" id="83"/>
                                        <p:tgtEl>
                                          <p:spTgt spid="37"/>
                                        </p:tgtEl>
                                        <p:attrNameLst>
                                          <p:attrName>ppt_x</p:attrName>
                                        </p:attrNameLst>
                                      </p:cBhvr>
                                      <p:tavLst>
                                        <p:tav tm="0">
                                          <p:val>
                                            <p:strVal val="#ppt_x-#ppt_w*1.125000"/>
                                          </p:val>
                                        </p:tav>
                                        <p:tav tm="100000">
                                          <p:val>
                                            <p:strVal val="#ppt_x"/>
                                          </p:val>
                                        </p:tav>
                                      </p:tavLst>
                                    </p:anim>
                                    <p:animEffect filter="wipe(right)" transition="in">
                                      <p:cBhvr>
                                        <p:cTn dur="250" id="84"/>
                                        <p:tgtEl>
                                          <p:spTgt spid="37"/>
                                        </p:tgtEl>
                                      </p:cBhvr>
                                    </p:animEffect>
                                  </p:childTnLst>
                                </p:cTn>
                              </p:par>
                            </p:childTnLst>
                          </p:cTn>
                        </p:par>
                        <p:par>
                          <p:cTn fill="hold" id="85" nodeType="afterGroup">
                            <p:stCondLst>
                              <p:cond delay="5600"/>
                            </p:stCondLst>
                            <p:childTnLst>
                              <p:par>
                                <p:cTn fill="hold" grpId="0" id="86" nodeType="afterEffect" presetClass="entr" presetID="53" presetSubtype="0">
                                  <p:stCondLst>
                                    <p:cond delay="0"/>
                                  </p:stCondLst>
                                  <p:iterate type="lt">
                                    <p:tmPct val="10000"/>
                                  </p:iterate>
                                  <p:childTnLst>
                                    <p:set>
                                      <p:cBhvr>
                                        <p:cTn dur="1" fill="hold" id="87">
                                          <p:stCondLst>
                                            <p:cond delay="0"/>
                                          </p:stCondLst>
                                        </p:cTn>
                                        <p:tgtEl>
                                          <p:spTgt spid="32"/>
                                        </p:tgtEl>
                                        <p:attrNameLst>
                                          <p:attrName>style.visibility</p:attrName>
                                        </p:attrNameLst>
                                      </p:cBhvr>
                                      <p:to>
                                        <p:strVal val="visible"/>
                                      </p:to>
                                    </p:set>
                                    <p:anim calcmode="lin" valueType="num">
                                      <p:cBhvr>
                                        <p:cTn dur="250" fill="hold" id="88"/>
                                        <p:tgtEl>
                                          <p:spTgt spid="32"/>
                                        </p:tgtEl>
                                        <p:attrNameLst>
                                          <p:attrName>ppt_w</p:attrName>
                                        </p:attrNameLst>
                                      </p:cBhvr>
                                      <p:tavLst>
                                        <p:tav tm="0">
                                          <p:val>
                                            <p:fltVal val="0"/>
                                          </p:val>
                                        </p:tav>
                                        <p:tav tm="100000">
                                          <p:val>
                                            <p:strVal val="#ppt_w"/>
                                          </p:val>
                                        </p:tav>
                                      </p:tavLst>
                                    </p:anim>
                                    <p:anim calcmode="lin" valueType="num">
                                      <p:cBhvr>
                                        <p:cTn dur="250" fill="hold" id="89"/>
                                        <p:tgtEl>
                                          <p:spTgt spid="32"/>
                                        </p:tgtEl>
                                        <p:attrNameLst>
                                          <p:attrName>ppt_h</p:attrName>
                                        </p:attrNameLst>
                                      </p:cBhvr>
                                      <p:tavLst>
                                        <p:tav tm="0">
                                          <p:val>
                                            <p:fltVal val="0"/>
                                          </p:val>
                                        </p:tav>
                                        <p:tav tm="100000">
                                          <p:val>
                                            <p:strVal val="#ppt_h"/>
                                          </p:val>
                                        </p:tav>
                                      </p:tavLst>
                                    </p:anim>
                                    <p:animEffect filter="fade" transition="in">
                                      <p:cBhvr>
                                        <p:cTn dur="250" id="90"/>
                                        <p:tgtEl>
                                          <p:spTgt spid="32"/>
                                        </p:tgtEl>
                                      </p:cBhvr>
                                    </p:animEffect>
                                  </p:childTnLst>
                                </p:cTn>
                              </p:par>
                            </p:childTnLst>
                          </p:cTn>
                        </p:par>
                        <p:par>
                          <p:cTn fill="hold" id="91" nodeType="afterGroup">
                            <p:stCondLst>
                              <p:cond delay="5850"/>
                            </p:stCondLst>
                            <p:childTnLst>
                              <p:par>
                                <p:cTn fill="hold" grpId="0" id="92" nodeType="afterEffect" presetClass="entr" presetID="53" presetSubtype="0">
                                  <p:stCondLst>
                                    <p:cond delay="0"/>
                                  </p:stCondLst>
                                  <p:childTnLst>
                                    <p:set>
                                      <p:cBhvr>
                                        <p:cTn dur="1" fill="hold" id="93">
                                          <p:stCondLst>
                                            <p:cond delay="0"/>
                                          </p:stCondLst>
                                        </p:cTn>
                                        <p:tgtEl>
                                          <p:spTgt spid="12"/>
                                        </p:tgtEl>
                                        <p:attrNameLst>
                                          <p:attrName>style.visibility</p:attrName>
                                        </p:attrNameLst>
                                      </p:cBhvr>
                                      <p:to>
                                        <p:strVal val="visible"/>
                                      </p:to>
                                    </p:set>
                                    <p:anim calcmode="lin" valueType="num">
                                      <p:cBhvr>
                                        <p:cTn dur="500" fill="hold" id="94"/>
                                        <p:tgtEl>
                                          <p:spTgt spid="12"/>
                                        </p:tgtEl>
                                        <p:attrNameLst>
                                          <p:attrName>ppt_w</p:attrName>
                                        </p:attrNameLst>
                                      </p:cBhvr>
                                      <p:tavLst>
                                        <p:tav tm="0">
                                          <p:val>
                                            <p:fltVal val="0"/>
                                          </p:val>
                                        </p:tav>
                                        <p:tav tm="100000">
                                          <p:val>
                                            <p:strVal val="#ppt_w"/>
                                          </p:val>
                                        </p:tav>
                                      </p:tavLst>
                                    </p:anim>
                                    <p:anim calcmode="lin" valueType="num">
                                      <p:cBhvr>
                                        <p:cTn dur="500" fill="hold" id="95"/>
                                        <p:tgtEl>
                                          <p:spTgt spid="12"/>
                                        </p:tgtEl>
                                        <p:attrNameLst>
                                          <p:attrName>ppt_h</p:attrName>
                                        </p:attrNameLst>
                                      </p:cBhvr>
                                      <p:tavLst>
                                        <p:tav tm="0">
                                          <p:val>
                                            <p:fltVal val="0"/>
                                          </p:val>
                                        </p:tav>
                                        <p:tav tm="100000">
                                          <p:val>
                                            <p:strVal val="#ppt_h"/>
                                          </p:val>
                                        </p:tav>
                                      </p:tavLst>
                                    </p:anim>
                                    <p:animEffect filter="fade" transition="in">
                                      <p:cBhvr>
                                        <p:cTn dur="500" id="96"/>
                                        <p:tgtEl>
                                          <p:spTgt spid="12"/>
                                        </p:tgtEl>
                                      </p:cBhvr>
                                    </p:animEffect>
                                  </p:childTnLst>
                                </p:cTn>
                              </p:par>
                            </p:childTnLst>
                          </p:cTn>
                        </p:par>
                        <p:par>
                          <p:cTn fill="hold" id="97" nodeType="afterGroup">
                            <p:stCondLst>
                              <p:cond delay="6350"/>
                            </p:stCondLst>
                            <p:childTnLst>
                              <p:par>
                                <p:cTn fill="hold" grpId="0" id="98" nodeType="afterEffect" presetClass="entr" presetID="53" presetSubtype="0">
                                  <p:stCondLst>
                                    <p:cond delay="0"/>
                                  </p:stCondLst>
                                  <p:iterate type="lt">
                                    <p:tmPct val="10000"/>
                                  </p:iterate>
                                  <p:childTnLst>
                                    <p:set>
                                      <p:cBhvr>
                                        <p:cTn dur="1" fill="hold" id="99">
                                          <p:stCondLst>
                                            <p:cond delay="0"/>
                                          </p:stCondLst>
                                        </p:cTn>
                                        <p:tgtEl>
                                          <p:spTgt spid="22"/>
                                        </p:tgtEl>
                                        <p:attrNameLst>
                                          <p:attrName>style.visibility</p:attrName>
                                        </p:attrNameLst>
                                      </p:cBhvr>
                                      <p:to>
                                        <p:strVal val="visible"/>
                                      </p:to>
                                    </p:set>
                                    <p:anim calcmode="lin" valueType="num">
                                      <p:cBhvr>
                                        <p:cTn dur="250" fill="hold" id="100"/>
                                        <p:tgtEl>
                                          <p:spTgt spid="22"/>
                                        </p:tgtEl>
                                        <p:attrNameLst>
                                          <p:attrName>ppt_w</p:attrName>
                                        </p:attrNameLst>
                                      </p:cBhvr>
                                      <p:tavLst>
                                        <p:tav tm="0">
                                          <p:val>
                                            <p:fltVal val="0"/>
                                          </p:val>
                                        </p:tav>
                                        <p:tav tm="100000">
                                          <p:val>
                                            <p:strVal val="#ppt_w"/>
                                          </p:val>
                                        </p:tav>
                                      </p:tavLst>
                                    </p:anim>
                                    <p:anim calcmode="lin" valueType="num">
                                      <p:cBhvr>
                                        <p:cTn dur="250" fill="hold" id="101"/>
                                        <p:tgtEl>
                                          <p:spTgt spid="22"/>
                                        </p:tgtEl>
                                        <p:attrNameLst>
                                          <p:attrName>ppt_h</p:attrName>
                                        </p:attrNameLst>
                                      </p:cBhvr>
                                      <p:tavLst>
                                        <p:tav tm="0">
                                          <p:val>
                                            <p:fltVal val="0"/>
                                          </p:val>
                                        </p:tav>
                                        <p:tav tm="100000">
                                          <p:val>
                                            <p:strVal val="#ppt_h"/>
                                          </p:val>
                                        </p:tav>
                                      </p:tavLst>
                                    </p:anim>
                                    <p:animEffect filter="fade" transition="in">
                                      <p:cBhvr>
                                        <p:cTn dur="250" id="102"/>
                                        <p:tgtEl>
                                          <p:spTgt spid="22"/>
                                        </p:tgtEl>
                                      </p:cBhvr>
                                    </p:animEffect>
                                  </p:childTnLst>
                                </p:cTn>
                              </p:par>
                            </p:childTnLst>
                          </p:cTn>
                        </p:par>
                        <p:par>
                          <p:cTn fill="hold" id="103" nodeType="afterGroup">
                            <p:stCondLst>
                              <p:cond delay="6600"/>
                            </p:stCondLst>
                            <p:childTnLst>
                              <p:par>
                                <p:cTn fill="hold" grpId="0" id="104" nodeType="afterEffect" presetClass="entr" presetID="12" presetSubtype="8">
                                  <p:stCondLst>
                                    <p:cond delay="0"/>
                                  </p:stCondLst>
                                  <p:childTnLst>
                                    <p:set>
                                      <p:cBhvr>
                                        <p:cTn dur="1" fill="hold" id="105">
                                          <p:stCondLst>
                                            <p:cond delay="0"/>
                                          </p:stCondLst>
                                        </p:cTn>
                                        <p:tgtEl>
                                          <p:spTgt spid="28"/>
                                        </p:tgtEl>
                                        <p:attrNameLst>
                                          <p:attrName>style.visibility</p:attrName>
                                        </p:attrNameLst>
                                      </p:cBhvr>
                                      <p:to>
                                        <p:strVal val="visible"/>
                                      </p:to>
                                    </p:set>
                                    <p:anim calcmode="lin" valueType="num">
                                      <p:cBhvr additive="base">
                                        <p:cTn dur="250" id="106"/>
                                        <p:tgtEl>
                                          <p:spTgt spid="28"/>
                                        </p:tgtEl>
                                        <p:attrNameLst>
                                          <p:attrName>ppt_x</p:attrName>
                                        </p:attrNameLst>
                                      </p:cBhvr>
                                      <p:tavLst>
                                        <p:tav tm="0">
                                          <p:val>
                                            <p:strVal val="#ppt_x-#ppt_w*1.125000"/>
                                          </p:val>
                                        </p:tav>
                                        <p:tav tm="100000">
                                          <p:val>
                                            <p:strVal val="#ppt_x"/>
                                          </p:val>
                                        </p:tav>
                                      </p:tavLst>
                                    </p:anim>
                                    <p:animEffect filter="wipe(right)" transition="in">
                                      <p:cBhvr>
                                        <p:cTn dur="250" id="107"/>
                                        <p:tgtEl>
                                          <p:spTgt spid="28"/>
                                        </p:tgtEl>
                                      </p:cBhvr>
                                    </p:animEffect>
                                  </p:childTnLst>
                                </p:cTn>
                              </p:par>
                            </p:childTnLst>
                          </p:cTn>
                        </p:par>
                        <p:par>
                          <p:cTn fill="hold" id="108" nodeType="afterGroup">
                            <p:stCondLst>
                              <p:cond delay="6850"/>
                            </p:stCondLst>
                            <p:childTnLst>
                              <p:par>
                                <p:cTn fill="hold" grpId="0" id="109" nodeType="afterEffect" presetClass="entr" presetID="12" presetSubtype="8">
                                  <p:stCondLst>
                                    <p:cond delay="0"/>
                                  </p:stCondLst>
                                  <p:childTnLst>
                                    <p:set>
                                      <p:cBhvr>
                                        <p:cTn dur="1" fill="hold" id="110">
                                          <p:stCondLst>
                                            <p:cond delay="0"/>
                                          </p:stCondLst>
                                        </p:cTn>
                                        <p:tgtEl>
                                          <p:spTgt spid="38"/>
                                        </p:tgtEl>
                                        <p:attrNameLst>
                                          <p:attrName>style.visibility</p:attrName>
                                        </p:attrNameLst>
                                      </p:cBhvr>
                                      <p:to>
                                        <p:strVal val="visible"/>
                                      </p:to>
                                    </p:set>
                                    <p:anim calcmode="lin" valueType="num">
                                      <p:cBhvr additive="base">
                                        <p:cTn dur="250" id="111"/>
                                        <p:tgtEl>
                                          <p:spTgt spid="38"/>
                                        </p:tgtEl>
                                        <p:attrNameLst>
                                          <p:attrName>ppt_x</p:attrName>
                                        </p:attrNameLst>
                                      </p:cBhvr>
                                      <p:tavLst>
                                        <p:tav tm="0">
                                          <p:val>
                                            <p:strVal val="#ppt_x-#ppt_w*1.125000"/>
                                          </p:val>
                                        </p:tav>
                                        <p:tav tm="100000">
                                          <p:val>
                                            <p:strVal val="#ppt_x"/>
                                          </p:val>
                                        </p:tav>
                                      </p:tavLst>
                                    </p:anim>
                                    <p:animEffect filter="wipe(right)" transition="in">
                                      <p:cBhvr>
                                        <p:cTn dur="250" id="112"/>
                                        <p:tgtEl>
                                          <p:spTgt spid="38"/>
                                        </p:tgtEl>
                                      </p:cBhvr>
                                    </p:animEffect>
                                  </p:childTnLst>
                                </p:cTn>
                              </p:par>
                            </p:childTnLst>
                          </p:cTn>
                        </p:par>
                        <p:par>
                          <p:cTn fill="hold" id="113" nodeType="afterGroup">
                            <p:stCondLst>
                              <p:cond delay="7100"/>
                            </p:stCondLst>
                            <p:childTnLst>
                              <p:par>
                                <p:cTn fill="hold" grpId="0" id="114" nodeType="afterEffect" presetClass="entr" presetID="53" presetSubtype="0">
                                  <p:stCondLst>
                                    <p:cond delay="0"/>
                                  </p:stCondLst>
                                  <p:iterate type="lt">
                                    <p:tmPct val="10000"/>
                                  </p:iterate>
                                  <p:childTnLst>
                                    <p:set>
                                      <p:cBhvr>
                                        <p:cTn dur="1" fill="hold" id="115">
                                          <p:stCondLst>
                                            <p:cond delay="0"/>
                                          </p:stCondLst>
                                        </p:cTn>
                                        <p:tgtEl>
                                          <p:spTgt spid="33"/>
                                        </p:tgtEl>
                                        <p:attrNameLst>
                                          <p:attrName>style.visibility</p:attrName>
                                        </p:attrNameLst>
                                      </p:cBhvr>
                                      <p:to>
                                        <p:strVal val="visible"/>
                                      </p:to>
                                    </p:set>
                                    <p:anim calcmode="lin" valueType="num">
                                      <p:cBhvr>
                                        <p:cTn dur="250" fill="hold" id="116"/>
                                        <p:tgtEl>
                                          <p:spTgt spid="33"/>
                                        </p:tgtEl>
                                        <p:attrNameLst>
                                          <p:attrName>ppt_w</p:attrName>
                                        </p:attrNameLst>
                                      </p:cBhvr>
                                      <p:tavLst>
                                        <p:tav tm="0">
                                          <p:val>
                                            <p:fltVal val="0"/>
                                          </p:val>
                                        </p:tav>
                                        <p:tav tm="100000">
                                          <p:val>
                                            <p:strVal val="#ppt_w"/>
                                          </p:val>
                                        </p:tav>
                                      </p:tavLst>
                                    </p:anim>
                                    <p:anim calcmode="lin" valueType="num">
                                      <p:cBhvr>
                                        <p:cTn dur="250" fill="hold" id="117"/>
                                        <p:tgtEl>
                                          <p:spTgt spid="33"/>
                                        </p:tgtEl>
                                        <p:attrNameLst>
                                          <p:attrName>ppt_h</p:attrName>
                                        </p:attrNameLst>
                                      </p:cBhvr>
                                      <p:tavLst>
                                        <p:tav tm="0">
                                          <p:val>
                                            <p:fltVal val="0"/>
                                          </p:val>
                                        </p:tav>
                                        <p:tav tm="100000">
                                          <p:val>
                                            <p:strVal val="#ppt_h"/>
                                          </p:val>
                                        </p:tav>
                                      </p:tavLst>
                                    </p:anim>
                                    <p:animEffect filter="fade" transition="in">
                                      <p:cBhvr>
                                        <p:cTn dur="250" id="118"/>
                                        <p:tgtEl>
                                          <p:spTgt spid="33"/>
                                        </p:tgtEl>
                                      </p:cBhvr>
                                    </p:animEffect>
                                  </p:childTnLst>
                                </p:cTn>
                              </p:par>
                            </p:childTnLst>
                          </p:cTn>
                        </p:par>
                        <p:par>
                          <p:cTn fill="hold" id="119" nodeType="afterGroup">
                            <p:stCondLst>
                              <p:cond delay="7350"/>
                            </p:stCondLst>
                            <p:childTnLst>
                              <p:par>
                                <p:cTn fill="hold" grpId="0" id="120" nodeType="afterEffect" presetClass="entr" presetID="53" presetSubtype="0">
                                  <p:stCondLst>
                                    <p:cond delay="0"/>
                                  </p:stCondLst>
                                  <p:childTnLst>
                                    <p:set>
                                      <p:cBhvr>
                                        <p:cTn dur="1" fill="hold" id="121">
                                          <p:stCondLst>
                                            <p:cond delay="0"/>
                                          </p:stCondLst>
                                        </p:cTn>
                                        <p:tgtEl>
                                          <p:spTgt spid="13"/>
                                        </p:tgtEl>
                                        <p:attrNameLst>
                                          <p:attrName>style.visibility</p:attrName>
                                        </p:attrNameLst>
                                      </p:cBhvr>
                                      <p:to>
                                        <p:strVal val="visible"/>
                                      </p:to>
                                    </p:set>
                                    <p:anim calcmode="lin" valueType="num">
                                      <p:cBhvr>
                                        <p:cTn dur="500" fill="hold" id="122"/>
                                        <p:tgtEl>
                                          <p:spTgt spid="13"/>
                                        </p:tgtEl>
                                        <p:attrNameLst>
                                          <p:attrName>ppt_w</p:attrName>
                                        </p:attrNameLst>
                                      </p:cBhvr>
                                      <p:tavLst>
                                        <p:tav tm="0">
                                          <p:val>
                                            <p:fltVal val="0"/>
                                          </p:val>
                                        </p:tav>
                                        <p:tav tm="100000">
                                          <p:val>
                                            <p:strVal val="#ppt_w"/>
                                          </p:val>
                                        </p:tav>
                                      </p:tavLst>
                                    </p:anim>
                                    <p:anim calcmode="lin" valueType="num">
                                      <p:cBhvr>
                                        <p:cTn dur="500" fill="hold" id="123"/>
                                        <p:tgtEl>
                                          <p:spTgt spid="13"/>
                                        </p:tgtEl>
                                        <p:attrNameLst>
                                          <p:attrName>ppt_h</p:attrName>
                                        </p:attrNameLst>
                                      </p:cBhvr>
                                      <p:tavLst>
                                        <p:tav tm="0">
                                          <p:val>
                                            <p:fltVal val="0"/>
                                          </p:val>
                                        </p:tav>
                                        <p:tav tm="100000">
                                          <p:val>
                                            <p:strVal val="#ppt_h"/>
                                          </p:val>
                                        </p:tav>
                                      </p:tavLst>
                                    </p:anim>
                                    <p:animEffect filter="fade" transition="in">
                                      <p:cBhvr>
                                        <p:cTn dur="500" id="124"/>
                                        <p:tgtEl>
                                          <p:spTgt spid="13"/>
                                        </p:tgtEl>
                                      </p:cBhvr>
                                    </p:animEffect>
                                  </p:childTnLst>
                                </p:cTn>
                              </p:par>
                            </p:childTnLst>
                          </p:cTn>
                        </p:par>
                        <p:par>
                          <p:cTn fill="hold" id="125" nodeType="afterGroup">
                            <p:stCondLst>
                              <p:cond delay="7850"/>
                            </p:stCondLst>
                            <p:childTnLst>
                              <p:par>
                                <p:cTn fill="hold" grpId="0" id="126" nodeType="afterEffect" presetClass="entr" presetID="53" presetSubtype="0">
                                  <p:stCondLst>
                                    <p:cond delay="0"/>
                                  </p:stCondLst>
                                  <p:iterate type="lt">
                                    <p:tmPct val="10000"/>
                                  </p:iterate>
                                  <p:childTnLst>
                                    <p:set>
                                      <p:cBhvr>
                                        <p:cTn dur="1" fill="hold" id="127">
                                          <p:stCondLst>
                                            <p:cond delay="0"/>
                                          </p:stCondLst>
                                        </p:cTn>
                                        <p:tgtEl>
                                          <p:spTgt spid="23"/>
                                        </p:tgtEl>
                                        <p:attrNameLst>
                                          <p:attrName>style.visibility</p:attrName>
                                        </p:attrNameLst>
                                      </p:cBhvr>
                                      <p:to>
                                        <p:strVal val="visible"/>
                                      </p:to>
                                    </p:set>
                                    <p:anim calcmode="lin" valueType="num">
                                      <p:cBhvr>
                                        <p:cTn dur="250" fill="hold" id="128"/>
                                        <p:tgtEl>
                                          <p:spTgt spid="23"/>
                                        </p:tgtEl>
                                        <p:attrNameLst>
                                          <p:attrName>ppt_w</p:attrName>
                                        </p:attrNameLst>
                                      </p:cBhvr>
                                      <p:tavLst>
                                        <p:tav tm="0">
                                          <p:val>
                                            <p:fltVal val="0"/>
                                          </p:val>
                                        </p:tav>
                                        <p:tav tm="100000">
                                          <p:val>
                                            <p:strVal val="#ppt_w"/>
                                          </p:val>
                                        </p:tav>
                                      </p:tavLst>
                                    </p:anim>
                                    <p:anim calcmode="lin" valueType="num">
                                      <p:cBhvr>
                                        <p:cTn dur="250" fill="hold" id="129"/>
                                        <p:tgtEl>
                                          <p:spTgt spid="23"/>
                                        </p:tgtEl>
                                        <p:attrNameLst>
                                          <p:attrName>ppt_h</p:attrName>
                                        </p:attrNameLst>
                                      </p:cBhvr>
                                      <p:tavLst>
                                        <p:tav tm="0">
                                          <p:val>
                                            <p:fltVal val="0"/>
                                          </p:val>
                                        </p:tav>
                                        <p:tav tm="100000">
                                          <p:val>
                                            <p:strVal val="#ppt_h"/>
                                          </p:val>
                                        </p:tav>
                                      </p:tavLst>
                                    </p:anim>
                                    <p:animEffect filter="fade" transition="in">
                                      <p:cBhvr>
                                        <p:cTn dur="250" id="130"/>
                                        <p:tgtEl>
                                          <p:spTgt spid="23"/>
                                        </p:tgtEl>
                                      </p:cBhvr>
                                    </p:animEffect>
                                  </p:childTnLst>
                                </p:cTn>
                              </p:par>
                            </p:childTnLst>
                          </p:cTn>
                        </p:par>
                        <p:par>
                          <p:cTn fill="hold" id="131" nodeType="afterGroup">
                            <p:stCondLst>
                              <p:cond delay="8100"/>
                            </p:stCondLst>
                            <p:childTnLst>
                              <p:par>
                                <p:cTn fill="hold" grpId="0" id="132" nodeType="afterEffect" presetClass="entr" presetID="12" presetSubtype="8">
                                  <p:stCondLst>
                                    <p:cond delay="0"/>
                                  </p:stCondLst>
                                  <p:childTnLst>
                                    <p:set>
                                      <p:cBhvr>
                                        <p:cTn dur="1" fill="hold" id="133">
                                          <p:stCondLst>
                                            <p:cond delay="0"/>
                                          </p:stCondLst>
                                        </p:cTn>
                                        <p:tgtEl>
                                          <p:spTgt spid="29"/>
                                        </p:tgtEl>
                                        <p:attrNameLst>
                                          <p:attrName>style.visibility</p:attrName>
                                        </p:attrNameLst>
                                      </p:cBhvr>
                                      <p:to>
                                        <p:strVal val="visible"/>
                                      </p:to>
                                    </p:set>
                                    <p:anim calcmode="lin" valueType="num">
                                      <p:cBhvr additive="base">
                                        <p:cTn dur="250" id="134"/>
                                        <p:tgtEl>
                                          <p:spTgt spid="29"/>
                                        </p:tgtEl>
                                        <p:attrNameLst>
                                          <p:attrName>ppt_x</p:attrName>
                                        </p:attrNameLst>
                                      </p:cBhvr>
                                      <p:tavLst>
                                        <p:tav tm="0">
                                          <p:val>
                                            <p:strVal val="#ppt_x-#ppt_w*1.125000"/>
                                          </p:val>
                                        </p:tav>
                                        <p:tav tm="100000">
                                          <p:val>
                                            <p:strVal val="#ppt_x"/>
                                          </p:val>
                                        </p:tav>
                                      </p:tavLst>
                                    </p:anim>
                                    <p:animEffect filter="wipe(right)" transition="in">
                                      <p:cBhvr>
                                        <p:cTn dur="250" id="135"/>
                                        <p:tgtEl>
                                          <p:spTgt spid="29"/>
                                        </p:tgtEl>
                                      </p:cBhvr>
                                    </p:animEffect>
                                  </p:childTnLst>
                                </p:cTn>
                              </p:par>
                            </p:childTnLst>
                          </p:cTn>
                        </p:par>
                        <p:par>
                          <p:cTn fill="hold" id="136" nodeType="afterGroup">
                            <p:stCondLst>
                              <p:cond delay="8350"/>
                            </p:stCondLst>
                            <p:childTnLst>
                              <p:par>
                                <p:cTn fill="hold" grpId="0" id="137" nodeType="afterEffect" presetClass="entr" presetID="12" presetSubtype="8">
                                  <p:stCondLst>
                                    <p:cond delay="0"/>
                                  </p:stCondLst>
                                  <p:childTnLst>
                                    <p:set>
                                      <p:cBhvr>
                                        <p:cTn dur="1" fill="hold" id="138">
                                          <p:stCondLst>
                                            <p:cond delay="0"/>
                                          </p:stCondLst>
                                        </p:cTn>
                                        <p:tgtEl>
                                          <p:spTgt spid="39"/>
                                        </p:tgtEl>
                                        <p:attrNameLst>
                                          <p:attrName>style.visibility</p:attrName>
                                        </p:attrNameLst>
                                      </p:cBhvr>
                                      <p:to>
                                        <p:strVal val="visible"/>
                                      </p:to>
                                    </p:set>
                                    <p:anim calcmode="lin" valueType="num">
                                      <p:cBhvr additive="base">
                                        <p:cTn dur="250" id="139"/>
                                        <p:tgtEl>
                                          <p:spTgt spid="39"/>
                                        </p:tgtEl>
                                        <p:attrNameLst>
                                          <p:attrName>ppt_x</p:attrName>
                                        </p:attrNameLst>
                                      </p:cBhvr>
                                      <p:tavLst>
                                        <p:tav tm="0">
                                          <p:val>
                                            <p:strVal val="#ppt_x-#ppt_w*1.125000"/>
                                          </p:val>
                                        </p:tav>
                                        <p:tav tm="100000">
                                          <p:val>
                                            <p:strVal val="#ppt_x"/>
                                          </p:val>
                                        </p:tav>
                                      </p:tavLst>
                                    </p:anim>
                                    <p:animEffect filter="wipe(right)" transition="in">
                                      <p:cBhvr>
                                        <p:cTn dur="250" id="140"/>
                                        <p:tgtEl>
                                          <p:spTgt spid="39"/>
                                        </p:tgtEl>
                                      </p:cBhvr>
                                    </p:animEffect>
                                  </p:childTnLst>
                                </p:cTn>
                              </p:par>
                            </p:childTnLst>
                          </p:cTn>
                        </p:par>
                        <p:par>
                          <p:cTn fill="hold" id="141" nodeType="afterGroup">
                            <p:stCondLst>
                              <p:cond delay="8600"/>
                            </p:stCondLst>
                            <p:childTnLst>
                              <p:par>
                                <p:cTn fill="hold" grpId="0" id="142" nodeType="afterEffect" presetClass="entr" presetID="53" presetSubtype="0">
                                  <p:stCondLst>
                                    <p:cond delay="0"/>
                                  </p:stCondLst>
                                  <p:iterate type="lt">
                                    <p:tmPct val="10000"/>
                                  </p:iterate>
                                  <p:childTnLst>
                                    <p:set>
                                      <p:cBhvr>
                                        <p:cTn dur="1" fill="hold" id="143">
                                          <p:stCondLst>
                                            <p:cond delay="0"/>
                                          </p:stCondLst>
                                        </p:cTn>
                                        <p:tgtEl>
                                          <p:spTgt spid="34"/>
                                        </p:tgtEl>
                                        <p:attrNameLst>
                                          <p:attrName>style.visibility</p:attrName>
                                        </p:attrNameLst>
                                      </p:cBhvr>
                                      <p:to>
                                        <p:strVal val="visible"/>
                                      </p:to>
                                    </p:set>
                                    <p:anim calcmode="lin" valueType="num">
                                      <p:cBhvr>
                                        <p:cTn dur="250" fill="hold" id="144"/>
                                        <p:tgtEl>
                                          <p:spTgt spid="34"/>
                                        </p:tgtEl>
                                        <p:attrNameLst>
                                          <p:attrName>ppt_w</p:attrName>
                                        </p:attrNameLst>
                                      </p:cBhvr>
                                      <p:tavLst>
                                        <p:tav tm="0">
                                          <p:val>
                                            <p:fltVal val="0"/>
                                          </p:val>
                                        </p:tav>
                                        <p:tav tm="100000">
                                          <p:val>
                                            <p:strVal val="#ppt_w"/>
                                          </p:val>
                                        </p:tav>
                                      </p:tavLst>
                                    </p:anim>
                                    <p:anim calcmode="lin" valueType="num">
                                      <p:cBhvr>
                                        <p:cTn dur="250" fill="hold" id="145"/>
                                        <p:tgtEl>
                                          <p:spTgt spid="34"/>
                                        </p:tgtEl>
                                        <p:attrNameLst>
                                          <p:attrName>ppt_h</p:attrName>
                                        </p:attrNameLst>
                                      </p:cBhvr>
                                      <p:tavLst>
                                        <p:tav tm="0">
                                          <p:val>
                                            <p:fltVal val="0"/>
                                          </p:val>
                                        </p:tav>
                                        <p:tav tm="100000">
                                          <p:val>
                                            <p:strVal val="#ppt_h"/>
                                          </p:val>
                                        </p:tav>
                                      </p:tavLst>
                                    </p:anim>
                                    <p:animEffect filter="fade" transition="in">
                                      <p:cBhvr>
                                        <p:cTn dur="250" id="146"/>
                                        <p:tgtEl>
                                          <p:spTgt spid="34"/>
                                        </p:tgtEl>
                                      </p:cBhvr>
                                    </p:animEffect>
                                  </p:childTnLst>
                                </p:cTn>
                              </p:par>
                            </p:childTnLst>
                          </p:cTn>
                        </p:par>
                        <p:par>
                          <p:cTn fill="hold" id="147" nodeType="afterGroup">
                            <p:stCondLst>
                              <p:cond delay="8850"/>
                            </p:stCondLst>
                            <p:childTnLst>
                              <p:par>
                                <p:cTn fill="hold" grpId="0" id="148" nodeType="afterEffect" presetClass="entr" presetID="53" presetSubtype="0">
                                  <p:stCondLst>
                                    <p:cond delay="0"/>
                                  </p:stCondLst>
                                  <p:childTnLst>
                                    <p:set>
                                      <p:cBhvr>
                                        <p:cTn dur="1" fill="hold" id="149">
                                          <p:stCondLst>
                                            <p:cond delay="0"/>
                                          </p:stCondLst>
                                        </p:cTn>
                                        <p:tgtEl>
                                          <p:spTgt spid="14"/>
                                        </p:tgtEl>
                                        <p:attrNameLst>
                                          <p:attrName>style.visibility</p:attrName>
                                        </p:attrNameLst>
                                      </p:cBhvr>
                                      <p:to>
                                        <p:strVal val="visible"/>
                                      </p:to>
                                    </p:set>
                                    <p:anim calcmode="lin" valueType="num">
                                      <p:cBhvr>
                                        <p:cTn dur="500" fill="hold" id="150"/>
                                        <p:tgtEl>
                                          <p:spTgt spid="14"/>
                                        </p:tgtEl>
                                        <p:attrNameLst>
                                          <p:attrName>ppt_w</p:attrName>
                                        </p:attrNameLst>
                                      </p:cBhvr>
                                      <p:tavLst>
                                        <p:tav tm="0">
                                          <p:val>
                                            <p:fltVal val="0"/>
                                          </p:val>
                                        </p:tav>
                                        <p:tav tm="100000">
                                          <p:val>
                                            <p:strVal val="#ppt_w"/>
                                          </p:val>
                                        </p:tav>
                                      </p:tavLst>
                                    </p:anim>
                                    <p:anim calcmode="lin" valueType="num">
                                      <p:cBhvr>
                                        <p:cTn dur="500" fill="hold" id="151"/>
                                        <p:tgtEl>
                                          <p:spTgt spid="14"/>
                                        </p:tgtEl>
                                        <p:attrNameLst>
                                          <p:attrName>ppt_h</p:attrName>
                                        </p:attrNameLst>
                                      </p:cBhvr>
                                      <p:tavLst>
                                        <p:tav tm="0">
                                          <p:val>
                                            <p:fltVal val="0"/>
                                          </p:val>
                                        </p:tav>
                                        <p:tav tm="100000">
                                          <p:val>
                                            <p:strVal val="#ppt_h"/>
                                          </p:val>
                                        </p:tav>
                                      </p:tavLst>
                                    </p:anim>
                                    <p:animEffect filter="fade" transition="in">
                                      <p:cBhvr>
                                        <p:cTn dur="500" id="152"/>
                                        <p:tgtEl>
                                          <p:spTgt spid="14"/>
                                        </p:tgtEl>
                                      </p:cBhvr>
                                    </p:animEffect>
                                  </p:childTnLst>
                                </p:cTn>
                              </p:par>
                            </p:childTnLst>
                          </p:cTn>
                        </p:par>
                        <p:par>
                          <p:cTn fill="hold" id="153" nodeType="afterGroup">
                            <p:stCondLst>
                              <p:cond delay="9350"/>
                            </p:stCondLst>
                            <p:childTnLst>
                              <p:par>
                                <p:cTn fill="hold" grpId="0" id="154" nodeType="afterEffect" presetClass="entr" presetID="53" presetSubtype="0">
                                  <p:stCondLst>
                                    <p:cond delay="0"/>
                                  </p:stCondLst>
                                  <p:iterate type="lt">
                                    <p:tmPct val="10000"/>
                                  </p:iterate>
                                  <p:childTnLst>
                                    <p:set>
                                      <p:cBhvr>
                                        <p:cTn dur="1" fill="hold" id="155">
                                          <p:stCondLst>
                                            <p:cond delay="0"/>
                                          </p:stCondLst>
                                        </p:cTn>
                                        <p:tgtEl>
                                          <p:spTgt spid="24"/>
                                        </p:tgtEl>
                                        <p:attrNameLst>
                                          <p:attrName>style.visibility</p:attrName>
                                        </p:attrNameLst>
                                      </p:cBhvr>
                                      <p:to>
                                        <p:strVal val="visible"/>
                                      </p:to>
                                    </p:set>
                                    <p:anim calcmode="lin" valueType="num">
                                      <p:cBhvr>
                                        <p:cTn dur="250" fill="hold" id="156"/>
                                        <p:tgtEl>
                                          <p:spTgt spid="24"/>
                                        </p:tgtEl>
                                        <p:attrNameLst>
                                          <p:attrName>ppt_w</p:attrName>
                                        </p:attrNameLst>
                                      </p:cBhvr>
                                      <p:tavLst>
                                        <p:tav tm="0">
                                          <p:val>
                                            <p:fltVal val="0"/>
                                          </p:val>
                                        </p:tav>
                                        <p:tav tm="100000">
                                          <p:val>
                                            <p:strVal val="#ppt_w"/>
                                          </p:val>
                                        </p:tav>
                                      </p:tavLst>
                                    </p:anim>
                                    <p:anim calcmode="lin" valueType="num">
                                      <p:cBhvr>
                                        <p:cTn dur="250" fill="hold" id="157"/>
                                        <p:tgtEl>
                                          <p:spTgt spid="24"/>
                                        </p:tgtEl>
                                        <p:attrNameLst>
                                          <p:attrName>ppt_h</p:attrName>
                                        </p:attrNameLst>
                                      </p:cBhvr>
                                      <p:tavLst>
                                        <p:tav tm="0">
                                          <p:val>
                                            <p:fltVal val="0"/>
                                          </p:val>
                                        </p:tav>
                                        <p:tav tm="100000">
                                          <p:val>
                                            <p:strVal val="#ppt_h"/>
                                          </p:val>
                                        </p:tav>
                                      </p:tavLst>
                                    </p:anim>
                                    <p:animEffect filter="fade" transition="in">
                                      <p:cBhvr>
                                        <p:cTn dur="250" id="158"/>
                                        <p:tgtEl>
                                          <p:spTgt spid="24"/>
                                        </p:tgtEl>
                                      </p:cBhvr>
                                    </p:animEffect>
                                  </p:childTnLst>
                                </p:cTn>
                              </p:par>
                            </p:childTnLst>
                          </p:cTn>
                        </p:par>
                        <p:par>
                          <p:cTn fill="hold" id="159" nodeType="afterGroup">
                            <p:stCondLst>
                              <p:cond delay="9600"/>
                            </p:stCondLst>
                            <p:childTnLst>
                              <p:par>
                                <p:cTn fill="hold" grpId="0" id="160" nodeType="afterEffect" presetClass="entr" presetID="12" presetSubtype="8">
                                  <p:stCondLst>
                                    <p:cond delay="0"/>
                                  </p:stCondLst>
                                  <p:childTnLst>
                                    <p:set>
                                      <p:cBhvr>
                                        <p:cTn dur="1" fill="hold" id="161">
                                          <p:stCondLst>
                                            <p:cond delay="0"/>
                                          </p:stCondLst>
                                        </p:cTn>
                                        <p:tgtEl>
                                          <p:spTgt spid="30"/>
                                        </p:tgtEl>
                                        <p:attrNameLst>
                                          <p:attrName>style.visibility</p:attrName>
                                        </p:attrNameLst>
                                      </p:cBhvr>
                                      <p:to>
                                        <p:strVal val="visible"/>
                                      </p:to>
                                    </p:set>
                                    <p:anim calcmode="lin" valueType="num">
                                      <p:cBhvr additive="base">
                                        <p:cTn dur="250" id="162"/>
                                        <p:tgtEl>
                                          <p:spTgt spid="30"/>
                                        </p:tgtEl>
                                        <p:attrNameLst>
                                          <p:attrName>ppt_x</p:attrName>
                                        </p:attrNameLst>
                                      </p:cBhvr>
                                      <p:tavLst>
                                        <p:tav tm="0">
                                          <p:val>
                                            <p:strVal val="#ppt_x-#ppt_w*1.125000"/>
                                          </p:val>
                                        </p:tav>
                                        <p:tav tm="100000">
                                          <p:val>
                                            <p:strVal val="#ppt_x"/>
                                          </p:val>
                                        </p:tav>
                                      </p:tavLst>
                                    </p:anim>
                                    <p:animEffect filter="wipe(right)" transition="in">
                                      <p:cBhvr>
                                        <p:cTn dur="250" id="163"/>
                                        <p:tgtEl>
                                          <p:spTgt spid="30"/>
                                        </p:tgtEl>
                                      </p:cBhvr>
                                    </p:animEffect>
                                  </p:childTnLst>
                                </p:cTn>
                              </p:par>
                            </p:childTnLst>
                          </p:cTn>
                        </p:par>
                        <p:par>
                          <p:cTn fill="hold" id="164" nodeType="afterGroup">
                            <p:stCondLst>
                              <p:cond delay="9850"/>
                            </p:stCondLst>
                            <p:childTnLst>
                              <p:par>
                                <p:cTn fill="hold" grpId="0" id="165" nodeType="afterEffect" presetClass="entr" presetID="12" presetSubtype="8">
                                  <p:stCondLst>
                                    <p:cond delay="0"/>
                                  </p:stCondLst>
                                  <p:childTnLst>
                                    <p:set>
                                      <p:cBhvr>
                                        <p:cTn dur="1" fill="hold" id="166">
                                          <p:stCondLst>
                                            <p:cond delay="0"/>
                                          </p:stCondLst>
                                        </p:cTn>
                                        <p:tgtEl>
                                          <p:spTgt spid="40"/>
                                        </p:tgtEl>
                                        <p:attrNameLst>
                                          <p:attrName>style.visibility</p:attrName>
                                        </p:attrNameLst>
                                      </p:cBhvr>
                                      <p:to>
                                        <p:strVal val="visible"/>
                                      </p:to>
                                    </p:set>
                                    <p:anim calcmode="lin" valueType="num">
                                      <p:cBhvr additive="base">
                                        <p:cTn dur="250" id="167"/>
                                        <p:tgtEl>
                                          <p:spTgt spid="40"/>
                                        </p:tgtEl>
                                        <p:attrNameLst>
                                          <p:attrName>ppt_x</p:attrName>
                                        </p:attrNameLst>
                                      </p:cBhvr>
                                      <p:tavLst>
                                        <p:tav tm="0">
                                          <p:val>
                                            <p:strVal val="#ppt_x-#ppt_w*1.125000"/>
                                          </p:val>
                                        </p:tav>
                                        <p:tav tm="100000">
                                          <p:val>
                                            <p:strVal val="#ppt_x"/>
                                          </p:val>
                                        </p:tav>
                                      </p:tavLst>
                                    </p:anim>
                                    <p:animEffect filter="wipe(right)" transition="in">
                                      <p:cBhvr>
                                        <p:cTn dur="250" id="168"/>
                                        <p:tgtEl>
                                          <p:spTgt spid="40"/>
                                        </p:tgtEl>
                                      </p:cBhvr>
                                    </p:animEffect>
                                  </p:childTnLst>
                                </p:cTn>
                              </p:par>
                            </p:childTnLst>
                          </p:cTn>
                        </p:par>
                        <p:par>
                          <p:cTn fill="hold" id="169" nodeType="afterGroup">
                            <p:stCondLst>
                              <p:cond delay="10100"/>
                            </p:stCondLst>
                            <p:childTnLst>
                              <p:par>
                                <p:cTn fill="hold" grpId="0" id="170" nodeType="afterEffect" presetClass="entr" presetID="53" presetSubtype="0">
                                  <p:stCondLst>
                                    <p:cond delay="0"/>
                                  </p:stCondLst>
                                  <p:iterate type="lt">
                                    <p:tmPct val="10000"/>
                                  </p:iterate>
                                  <p:childTnLst>
                                    <p:set>
                                      <p:cBhvr>
                                        <p:cTn dur="1" fill="hold" id="171">
                                          <p:stCondLst>
                                            <p:cond delay="0"/>
                                          </p:stCondLst>
                                        </p:cTn>
                                        <p:tgtEl>
                                          <p:spTgt spid="35"/>
                                        </p:tgtEl>
                                        <p:attrNameLst>
                                          <p:attrName>style.visibility</p:attrName>
                                        </p:attrNameLst>
                                      </p:cBhvr>
                                      <p:to>
                                        <p:strVal val="visible"/>
                                      </p:to>
                                    </p:set>
                                    <p:anim calcmode="lin" valueType="num">
                                      <p:cBhvr>
                                        <p:cTn dur="250" fill="hold" id="172"/>
                                        <p:tgtEl>
                                          <p:spTgt spid="35"/>
                                        </p:tgtEl>
                                        <p:attrNameLst>
                                          <p:attrName>ppt_w</p:attrName>
                                        </p:attrNameLst>
                                      </p:cBhvr>
                                      <p:tavLst>
                                        <p:tav tm="0">
                                          <p:val>
                                            <p:fltVal val="0"/>
                                          </p:val>
                                        </p:tav>
                                        <p:tav tm="100000">
                                          <p:val>
                                            <p:strVal val="#ppt_w"/>
                                          </p:val>
                                        </p:tav>
                                      </p:tavLst>
                                    </p:anim>
                                    <p:anim calcmode="lin" valueType="num">
                                      <p:cBhvr>
                                        <p:cTn dur="250" fill="hold" id="173"/>
                                        <p:tgtEl>
                                          <p:spTgt spid="35"/>
                                        </p:tgtEl>
                                        <p:attrNameLst>
                                          <p:attrName>ppt_h</p:attrName>
                                        </p:attrNameLst>
                                      </p:cBhvr>
                                      <p:tavLst>
                                        <p:tav tm="0">
                                          <p:val>
                                            <p:fltVal val="0"/>
                                          </p:val>
                                        </p:tav>
                                        <p:tav tm="100000">
                                          <p:val>
                                            <p:strVal val="#ppt_h"/>
                                          </p:val>
                                        </p:tav>
                                      </p:tavLst>
                                    </p:anim>
                                    <p:animEffect filter="fade" transition="in">
                                      <p:cBhvr>
                                        <p:cTn dur="250" id="174"/>
                                        <p:tgtEl>
                                          <p:spTgt spid="35"/>
                                        </p:tgtEl>
                                      </p:cBhvr>
                                    </p:animEffect>
                                  </p:childTnLst>
                                </p:cTn>
                              </p:par>
                            </p:childTnLst>
                          </p:cTn>
                        </p:par>
                        <p:par>
                          <p:cTn fill="hold" id="175" nodeType="afterGroup">
                            <p:stCondLst>
                              <p:cond delay="10350"/>
                            </p:stCondLst>
                            <p:childTnLst>
                              <p:par>
                                <p:cTn fill="hold" grpId="0" id="176" nodeType="afterEffect" presetClass="entr" presetID="53" presetSubtype="0">
                                  <p:stCondLst>
                                    <p:cond delay="0"/>
                                  </p:stCondLst>
                                  <p:childTnLst>
                                    <p:set>
                                      <p:cBhvr>
                                        <p:cTn dur="1" fill="hold" id="177">
                                          <p:stCondLst>
                                            <p:cond delay="0"/>
                                          </p:stCondLst>
                                        </p:cTn>
                                        <p:tgtEl>
                                          <p:spTgt spid="15"/>
                                        </p:tgtEl>
                                        <p:attrNameLst>
                                          <p:attrName>style.visibility</p:attrName>
                                        </p:attrNameLst>
                                      </p:cBhvr>
                                      <p:to>
                                        <p:strVal val="visible"/>
                                      </p:to>
                                    </p:set>
                                    <p:anim calcmode="lin" valueType="num">
                                      <p:cBhvr>
                                        <p:cTn dur="500" fill="hold" id="178"/>
                                        <p:tgtEl>
                                          <p:spTgt spid="15"/>
                                        </p:tgtEl>
                                        <p:attrNameLst>
                                          <p:attrName>ppt_w</p:attrName>
                                        </p:attrNameLst>
                                      </p:cBhvr>
                                      <p:tavLst>
                                        <p:tav tm="0">
                                          <p:val>
                                            <p:fltVal val="0"/>
                                          </p:val>
                                        </p:tav>
                                        <p:tav tm="100000">
                                          <p:val>
                                            <p:strVal val="#ppt_w"/>
                                          </p:val>
                                        </p:tav>
                                      </p:tavLst>
                                    </p:anim>
                                    <p:anim calcmode="lin" valueType="num">
                                      <p:cBhvr>
                                        <p:cTn dur="500" fill="hold" id="179"/>
                                        <p:tgtEl>
                                          <p:spTgt spid="15"/>
                                        </p:tgtEl>
                                        <p:attrNameLst>
                                          <p:attrName>ppt_h</p:attrName>
                                        </p:attrNameLst>
                                      </p:cBhvr>
                                      <p:tavLst>
                                        <p:tav tm="0">
                                          <p:val>
                                            <p:fltVal val="0"/>
                                          </p:val>
                                        </p:tav>
                                        <p:tav tm="100000">
                                          <p:val>
                                            <p:strVal val="#ppt_h"/>
                                          </p:val>
                                        </p:tav>
                                      </p:tavLst>
                                    </p:anim>
                                    <p:animEffect filter="fade" transition="in">
                                      <p:cBhvr>
                                        <p:cTn dur="500" id="180"/>
                                        <p:tgtEl>
                                          <p:spTgt spid="15"/>
                                        </p:tgtEl>
                                      </p:cBhvr>
                                    </p:animEffect>
                                  </p:childTnLst>
                                </p:cTn>
                              </p:par>
                            </p:childTnLst>
                          </p:cTn>
                        </p:par>
                        <p:par>
                          <p:cTn fill="hold" id="181" nodeType="afterGroup">
                            <p:stCondLst>
                              <p:cond delay="10850"/>
                            </p:stCondLst>
                            <p:childTnLst>
                              <p:par>
                                <p:cTn fill="hold" grpId="0" id="182" nodeType="afterEffect" presetClass="entr" presetID="53" presetSubtype="0">
                                  <p:stCondLst>
                                    <p:cond delay="0"/>
                                  </p:stCondLst>
                                  <p:iterate type="lt">
                                    <p:tmPct val="10000"/>
                                  </p:iterate>
                                  <p:childTnLst>
                                    <p:set>
                                      <p:cBhvr>
                                        <p:cTn dur="1" fill="hold" id="183">
                                          <p:stCondLst>
                                            <p:cond delay="0"/>
                                          </p:stCondLst>
                                        </p:cTn>
                                        <p:tgtEl>
                                          <p:spTgt spid="25"/>
                                        </p:tgtEl>
                                        <p:attrNameLst>
                                          <p:attrName>style.visibility</p:attrName>
                                        </p:attrNameLst>
                                      </p:cBhvr>
                                      <p:to>
                                        <p:strVal val="visible"/>
                                      </p:to>
                                    </p:set>
                                    <p:anim calcmode="lin" valueType="num">
                                      <p:cBhvr>
                                        <p:cTn dur="250" fill="hold" id="184"/>
                                        <p:tgtEl>
                                          <p:spTgt spid="25"/>
                                        </p:tgtEl>
                                        <p:attrNameLst>
                                          <p:attrName>ppt_w</p:attrName>
                                        </p:attrNameLst>
                                      </p:cBhvr>
                                      <p:tavLst>
                                        <p:tav tm="0">
                                          <p:val>
                                            <p:fltVal val="0"/>
                                          </p:val>
                                        </p:tav>
                                        <p:tav tm="100000">
                                          <p:val>
                                            <p:strVal val="#ppt_w"/>
                                          </p:val>
                                        </p:tav>
                                      </p:tavLst>
                                    </p:anim>
                                    <p:anim calcmode="lin" valueType="num">
                                      <p:cBhvr>
                                        <p:cTn dur="250" fill="hold" id="185"/>
                                        <p:tgtEl>
                                          <p:spTgt spid="25"/>
                                        </p:tgtEl>
                                        <p:attrNameLst>
                                          <p:attrName>ppt_h</p:attrName>
                                        </p:attrNameLst>
                                      </p:cBhvr>
                                      <p:tavLst>
                                        <p:tav tm="0">
                                          <p:val>
                                            <p:fltVal val="0"/>
                                          </p:val>
                                        </p:tav>
                                        <p:tav tm="100000">
                                          <p:val>
                                            <p:strVal val="#ppt_h"/>
                                          </p:val>
                                        </p:tav>
                                      </p:tavLst>
                                    </p:anim>
                                    <p:animEffect filter="fade" transition="in">
                                      <p:cBhvr>
                                        <p:cTn dur="250" id="186"/>
                                        <p:tgtEl>
                                          <p:spTgt spid="25"/>
                                        </p:tgtEl>
                                      </p:cBhvr>
                                    </p:animEffect>
                                  </p:childTnLst>
                                </p:cTn>
                              </p:par>
                            </p:childTnLst>
                          </p:cTn>
                        </p:par>
                        <p:par>
                          <p:cTn fill="hold" id="187" nodeType="afterGroup">
                            <p:stCondLst>
                              <p:cond delay="11100"/>
                            </p:stCondLst>
                            <p:childTnLst>
                              <p:par>
                                <p:cTn fill="hold" grpId="0" id="188" nodeType="afterEffect" presetClass="entr" presetID="12" presetSubtype="8">
                                  <p:stCondLst>
                                    <p:cond delay="0"/>
                                  </p:stCondLst>
                                  <p:childTnLst>
                                    <p:set>
                                      <p:cBhvr>
                                        <p:cTn dur="1" fill="hold" id="189">
                                          <p:stCondLst>
                                            <p:cond delay="0"/>
                                          </p:stCondLst>
                                        </p:cTn>
                                        <p:tgtEl>
                                          <p:spTgt spid="31"/>
                                        </p:tgtEl>
                                        <p:attrNameLst>
                                          <p:attrName>style.visibility</p:attrName>
                                        </p:attrNameLst>
                                      </p:cBhvr>
                                      <p:to>
                                        <p:strVal val="visible"/>
                                      </p:to>
                                    </p:set>
                                    <p:anim calcmode="lin" valueType="num">
                                      <p:cBhvr additive="base">
                                        <p:cTn dur="250" id="190"/>
                                        <p:tgtEl>
                                          <p:spTgt spid="31"/>
                                        </p:tgtEl>
                                        <p:attrNameLst>
                                          <p:attrName>ppt_x</p:attrName>
                                        </p:attrNameLst>
                                      </p:cBhvr>
                                      <p:tavLst>
                                        <p:tav tm="0">
                                          <p:val>
                                            <p:strVal val="#ppt_x-#ppt_w*1.125000"/>
                                          </p:val>
                                        </p:tav>
                                        <p:tav tm="100000">
                                          <p:val>
                                            <p:strVal val="#ppt_x"/>
                                          </p:val>
                                        </p:tav>
                                      </p:tavLst>
                                    </p:anim>
                                    <p:animEffect filter="wipe(right)" transition="in">
                                      <p:cBhvr>
                                        <p:cTn dur="250" id="191"/>
                                        <p:tgtEl>
                                          <p:spTgt spid="31"/>
                                        </p:tgtEl>
                                      </p:cBhvr>
                                    </p:animEffect>
                                  </p:childTnLst>
                                </p:cTn>
                              </p:par>
                            </p:childTnLst>
                          </p:cTn>
                        </p:par>
                        <p:par>
                          <p:cTn fill="hold" id="192" nodeType="afterGroup">
                            <p:stCondLst>
                              <p:cond delay="11350"/>
                            </p:stCondLst>
                            <p:childTnLst>
                              <p:par>
                                <p:cTn fill="hold" grpId="0" id="193" nodeType="afterEffect" presetClass="entr" presetID="12" presetSubtype="8">
                                  <p:stCondLst>
                                    <p:cond delay="0"/>
                                  </p:stCondLst>
                                  <p:childTnLst>
                                    <p:set>
                                      <p:cBhvr>
                                        <p:cTn dur="1" fill="hold" id="194">
                                          <p:stCondLst>
                                            <p:cond delay="0"/>
                                          </p:stCondLst>
                                        </p:cTn>
                                        <p:tgtEl>
                                          <p:spTgt spid="41"/>
                                        </p:tgtEl>
                                        <p:attrNameLst>
                                          <p:attrName>style.visibility</p:attrName>
                                        </p:attrNameLst>
                                      </p:cBhvr>
                                      <p:to>
                                        <p:strVal val="visible"/>
                                      </p:to>
                                    </p:set>
                                    <p:anim calcmode="lin" valueType="num">
                                      <p:cBhvr additive="base">
                                        <p:cTn dur="250" id="195"/>
                                        <p:tgtEl>
                                          <p:spTgt spid="41"/>
                                        </p:tgtEl>
                                        <p:attrNameLst>
                                          <p:attrName>ppt_x</p:attrName>
                                        </p:attrNameLst>
                                      </p:cBhvr>
                                      <p:tavLst>
                                        <p:tav tm="0">
                                          <p:val>
                                            <p:strVal val="#ppt_x-#ppt_w*1.125000"/>
                                          </p:val>
                                        </p:tav>
                                        <p:tav tm="100000">
                                          <p:val>
                                            <p:strVal val="#ppt_x"/>
                                          </p:val>
                                        </p:tav>
                                      </p:tavLst>
                                    </p:anim>
                                    <p:animEffect filter="wipe(right)" transition="in">
                                      <p:cBhvr>
                                        <p:cTn dur="250" id="196"/>
                                        <p:tgtEl>
                                          <p:spTgt spid="41"/>
                                        </p:tgtEl>
                                      </p:cBhvr>
                                    </p:animEffect>
                                  </p:childTnLst>
                                </p:cTn>
                              </p:par>
                            </p:childTnLst>
                          </p:cTn>
                        </p:par>
                        <p:par>
                          <p:cTn fill="hold" id="197" nodeType="afterGroup">
                            <p:stCondLst>
                              <p:cond delay="11600"/>
                            </p:stCondLst>
                            <p:childTnLst>
                              <p:par>
                                <p:cTn fill="hold" grpId="0" id="198" nodeType="afterEffect" presetClass="entr" presetID="53" presetSubtype="0">
                                  <p:stCondLst>
                                    <p:cond delay="0"/>
                                  </p:stCondLst>
                                  <p:iterate type="lt">
                                    <p:tmPct val="10000"/>
                                  </p:iterate>
                                  <p:childTnLst>
                                    <p:set>
                                      <p:cBhvr>
                                        <p:cTn dur="1" fill="hold" id="199">
                                          <p:stCondLst>
                                            <p:cond delay="0"/>
                                          </p:stCondLst>
                                        </p:cTn>
                                        <p:tgtEl>
                                          <p:spTgt spid="36"/>
                                        </p:tgtEl>
                                        <p:attrNameLst>
                                          <p:attrName>style.visibility</p:attrName>
                                        </p:attrNameLst>
                                      </p:cBhvr>
                                      <p:to>
                                        <p:strVal val="visible"/>
                                      </p:to>
                                    </p:set>
                                    <p:anim calcmode="lin" valueType="num">
                                      <p:cBhvr>
                                        <p:cTn dur="250" fill="hold" id="200"/>
                                        <p:tgtEl>
                                          <p:spTgt spid="36"/>
                                        </p:tgtEl>
                                        <p:attrNameLst>
                                          <p:attrName>ppt_w</p:attrName>
                                        </p:attrNameLst>
                                      </p:cBhvr>
                                      <p:tavLst>
                                        <p:tav tm="0">
                                          <p:val>
                                            <p:fltVal val="0"/>
                                          </p:val>
                                        </p:tav>
                                        <p:tav tm="100000">
                                          <p:val>
                                            <p:strVal val="#ppt_w"/>
                                          </p:val>
                                        </p:tav>
                                      </p:tavLst>
                                    </p:anim>
                                    <p:anim calcmode="lin" valueType="num">
                                      <p:cBhvr>
                                        <p:cTn dur="250" fill="hold" id="201"/>
                                        <p:tgtEl>
                                          <p:spTgt spid="36"/>
                                        </p:tgtEl>
                                        <p:attrNameLst>
                                          <p:attrName>ppt_h</p:attrName>
                                        </p:attrNameLst>
                                      </p:cBhvr>
                                      <p:tavLst>
                                        <p:tav tm="0">
                                          <p:val>
                                            <p:fltVal val="0"/>
                                          </p:val>
                                        </p:tav>
                                        <p:tav tm="100000">
                                          <p:val>
                                            <p:strVal val="#ppt_h"/>
                                          </p:val>
                                        </p:tav>
                                      </p:tavLst>
                                    </p:anim>
                                    <p:animEffect filter="fade" transition="in">
                                      <p:cBhvr>
                                        <p:cTn dur="250" id="202"/>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6"/>
      <p:bldP grpId="0" spid="9"/>
      <p:bldP grpId="1" spid="9"/>
      <p:bldP grpId="0" spid="10"/>
      <p:bldP grpId="1" spid="10"/>
      <p:bldP grpId="2" spid="10"/>
      <p:bldP grpId="0" spid="11"/>
      <p:bldP grpId="0" spid="12"/>
      <p:bldP grpId="0" spid="13"/>
      <p:bldP grpId="0" spid="14"/>
      <p:bldP grpId="0" spid="15"/>
      <p:bldP grpId="0" spid="16"/>
      <p:bldP grpId="0" spid="21"/>
      <p:bldP grpId="0" spid="22"/>
      <p:bldP grpId="0" spid="23"/>
      <p:bldP grpId="0" spid="24"/>
      <p:bldP grpId="0" spid="25"/>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第二部分：学习的总体要求</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17" name="椭圆 16"/>
          <p:cNvSpPr/>
          <p:nvPr/>
        </p:nvSpPr>
        <p:spPr>
          <a:xfrm>
            <a:off x="4866886" y="2522424"/>
            <a:ext cx="2458229" cy="2458229"/>
          </a:xfrm>
          <a:prstGeom prst="ellipse">
            <a:avLst/>
          </a:prstGeom>
          <a:gradFill flip="none" rotWithShape="1">
            <a:gsLst>
              <a:gs pos="0">
                <a:srgbClr val="B40000"/>
              </a:gs>
              <a:gs pos="100000">
                <a:srgbClr val="FFFF00"/>
              </a:gs>
              <a:gs pos="67000">
                <a:srgbClr val="FF0000"/>
              </a:gs>
            </a:gsLst>
            <a:lin ang="16200000" scaled="1"/>
          </a:gradFill>
          <a:ln w="28575">
            <a:gradFill>
              <a:gsLst>
                <a:gs pos="0">
                  <a:srgbClr val="FFFF00"/>
                </a:gs>
                <a:gs pos="100000">
                  <a:srgbClr val="FFA000"/>
                </a:gs>
              </a:gsLst>
              <a:lin ang="5400000" scaled="1"/>
            </a:grad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椭圆 17"/>
          <p:cNvSpPr/>
          <p:nvPr/>
        </p:nvSpPr>
        <p:spPr>
          <a:xfrm>
            <a:off x="4656000" y="2311538"/>
            <a:ext cx="2880000" cy="2880000"/>
          </a:xfrm>
          <a:prstGeom prst="ellipse">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sp>
        <p:nvSpPr>
          <p:cNvPr id="19" name="矩形 18"/>
          <p:cNvSpPr/>
          <p:nvPr/>
        </p:nvSpPr>
        <p:spPr>
          <a:xfrm>
            <a:off x="5074210" y="3488353"/>
            <a:ext cx="2043579" cy="1188720"/>
          </a:xfrm>
          <a:prstGeom prst="rect">
            <a:avLst/>
          </a:prstGeom>
          <a:noFill/>
          <a:effectLst/>
        </p:spPr>
        <p:txBody>
          <a:bodyPr rtlCol="0" wrap="square">
            <a:spAutoFit/>
          </a:bodyPr>
          <a:lstStyle/>
          <a:p>
            <a:pPr algn="ctr"/>
            <a:r>
              <a:rPr altLang="en-US" b="1" lang="zh-CN" sz="3600">
                <a:gradFill>
                  <a:gsLst>
                    <a:gs pos="0">
                      <a:srgbClr val="FFC000"/>
                    </a:gs>
                    <a:gs pos="33000">
                      <a:srgbClr val="FFFF99"/>
                    </a:gs>
                    <a:gs pos="66000">
                      <a:srgbClr val="F2B800"/>
                    </a:gs>
                    <a:gs pos="100000">
                      <a:srgbClr val="FFFF00"/>
                    </a:gs>
                  </a:gsLst>
                  <a:lin ang="5400000" scaled="0"/>
                </a:gradFill>
                <a:effectLst>
                  <a:outerShdw algn="tl" blurRad="152400" dir="2700000" dist="152400" rotWithShape="0">
                    <a:prstClr val="black">
                      <a:alpha val="60000"/>
                    </a:prstClr>
                  </a:outerShdw>
                </a:effectLst>
                <a:latin charset="-122" panose="020b0503020204020204" pitchFamily="34" typeface="微软雅黑"/>
                <a:ea charset="-122" panose="020b0503020204020204" pitchFamily="34" typeface="微软雅黑"/>
              </a:rPr>
              <a:t>总体要求</a:t>
            </a:r>
          </a:p>
          <a:p>
            <a:pPr algn="ctr"/>
            <a:r>
              <a:rPr altLang="en-US" b="1" lang="zh-CN" sz="3600">
                <a:gradFill>
                  <a:gsLst>
                    <a:gs pos="0">
                      <a:srgbClr val="FFC000"/>
                    </a:gs>
                    <a:gs pos="33000">
                      <a:srgbClr val="FFFF99"/>
                    </a:gs>
                    <a:gs pos="66000">
                      <a:srgbClr val="F2B800"/>
                    </a:gs>
                    <a:gs pos="100000">
                      <a:srgbClr val="FFFF00"/>
                    </a:gs>
                  </a:gsLst>
                  <a:lin ang="5400000" scaled="0"/>
                </a:gradFill>
                <a:effectLst>
                  <a:outerShdw algn="tl" blurRad="152400" dir="2700000" dist="152400" rotWithShape="0">
                    <a:prstClr val="black">
                      <a:alpha val="60000"/>
                    </a:prstClr>
                  </a:outerShdw>
                </a:effectLst>
                <a:latin charset="-122" panose="020b0503020204020204" pitchFamily="34" typeface="微软雅黑"/>
                <a:ea charset="-122" panose="020b0503020204020204" pitchFamily="34" typeface="微软雅黑"/>
              </a:rPr>
              <a:t>之二</a:t>
            </a:r>
          </a:p>
        </p:txBody>
      </p:sp>
      <p:pic>
        <p:nvPicPr>
          <p:cNvPr id="20" name="图片 19"/>
          <p:cNvPicPr>
            <a:picLocks noChangeAspect="1"/>
          </p:cNvPicPr>
          <p:nvPr/>
        </p:nvPicPr>
        <p:blipFill>
          <a:blip r:embed="rId3">
            <a:extLst>
              <a:ext uri="{BEBA8EAE-BF5A-486C-A8C5-ECC9F3942E4B}">
                <a14:imgProps>
                  <a14:imgLayer r:embed="rId4">
                    <a14:imgEffect>
                      <a14:brightnessContrast bright="20000"/>
                    </a14:imgEffect>
                  </a14:imgLayer>
                </a14:imgProps>
              </a:ext>
              <a:ext uri="{28A0092B-C50C-407E-A947-70E740481C1C}">
                <a14:useLocalDpi val="0"/>
              </a:ext>
            </a:extLst>
          </a:blip>
          <a:stretch>
            <a:fillRect/>
          </a:stretch>
        </p:blipFill>
        <p:spPr>
          <a:xfrm>
            <a:off x="5717640" y="2847827"/>
            <a:ext cx="756721" cy="643618"/>
          </a:xfrm>
          <a:prstGeom prst="rect">
            <a:avLst/>
          </a:prstGeom>
        </p:spPr>
      </p:pic>
      <p:sp>
        <p:nvSpPr>
          <p:cNvPr id="21" name="圆角矩形 20"/>
          <p:cNvSpPr/>
          <p:nvPr/>
        </p:nvSpPr>
        <p:spPr>
          <a:xfrm>
            <a:off x="986617" y="3862554"/>
            <a:ext cx="3321018" cy="2072131"/>
          </a:xfrm>
          <a:prstGeom prst="roundRect">
            <a:avLst>
              <a:gd fmla="val 10006" name="adj"/>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25" name="圆角矩形 24"/>
          <p:cNvSpPr/>
          <p:nvPr/>
        </p:nvSpPr>
        <p:spPr>
          <a:xfrm>
            <a:off x="7884366" y="3862554"/>
            <a:ext cx="3321018" cy="2072131"/>
          </a:xfrm>
          <a:prstGeom prst="roundRect">
            <a:avLst>
              <a:gd fmla="val 10006" name="adj"/>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29" name="圆角矩形 28"/>
          <p:cNvSpPr/>
          <p:nvPr/>
        </p:nvSpPr>
        <p:spPr>
          <a:xfrm>
            <a:off x="986617" y="1562474"/>
            <a:ext cx="3321018" cy="2072131"/>
          </a:xfrm>
          <a:prstGeom prst="roundRect">
            <a:avLst>
              <a:gd fmla="val 10006" name="adj"/>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sp>
        <p:nvSpPr>
          <p:cNvPr id="42" name="任意多边形 41"/>
          <p:cNvSpPr/>
          <p:nvPr/>
        </p:nvSpPr>
        <p:spPr>
          <a:xfrm>
            <a:off x="986617" y="1562475"/>
            <a:ext cx="3321018" cy="481479"/>
          </a:xfrm>
          <a:custGeom>
            <a:gdLst>
              <a:gd fmla="*/ 207337 w 3321018" name="connsiteX0"/>
              <a:gd fmla="*/ 0 h 481479" name="connsiteY0"/>
              <a:gd fmla="*/ 3113681 w 3321018" name="connsiteX1"/>
              <a:gd fmla="*/ 0 h 481479" name="connsiteY1"/>
              <a:gd fmla="*/ 3321018 w 3321018" name="connsiteX2"/>
              <a:gd fmla="*/ 207337 h 481479" name="connsiteY2"/>
              <a:gd fmla="*/ 3321018 w 3321018" name="connsiteX3"/>
              <a:gd fmla="*/ 481479 h 481479" name="connsiteY3"/>
              <a:gd fmla="*/ 0 w 3321018" name="connsiteX4"/>
              <a:gd fmla="*/ 481479 h 481479" name="connsiteY4"/>
              <a:gd fmla="*/ 0 w 3321018" name="connsiteX5"/>
              <a:gd fmla="*/ 207337 h 481479" name="connsiteY5"/>
              <a:gd fmla="*/ 207337 w 3321018" name="connsiteX6"/>
              <a:gd fmla="*/ 0 h 48147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1479" w="3321018">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33" name="圆角矩形 32"/>
          <p:cNvSpPr/>
          <p:nvPr/>
        </p:nvSpPr>
        <p:spPr>
          <a:xfrm>
            <a:off x="7884366" y="1562474"/>
            <a:ext cx="3321018" cy="2072131"/>
          </a:xfrm>
          <a:prstGeom prst="roundRect">
            <a:avLst>
              <a:gd fmla="val 10006" name="adj"/>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37" name="矩形 36"/>
          <p:cNvSpPr/>
          <p:nvPr/>
        </p:nvSpPr>
        <p:spPr>
          <a:xfrm>
            <a:off x="1438087" y="1618548"/>
            <a:ext cx="2418080" cy="365760"/>
          </a:xfrm>
          <a:prstGeom prst="rect">
            <a:avLst/>
          </a:prstGeom>
        </p:spPr>
        <p:txBody>
          <a:bodyPr wrap="none">
            <a:spAutoFit/>
          </a:bodyPr>
          <a:lstStyle/>
          <a:p>
            <a:pPr algn="ctr"/>
            <a:r>
              <a:rPr altLang="en-US" b="1" lang="zh-CN">
                <a:solidFill>
                  <a:schemeClr val="bg1"/>
                </a:solidFill>
                <a:latin charset="-122" panose="020b0503020204020204" pitchFamily="34" typeface="微软雅黑"/>
                <a:ea charset="-122" panose="020b0503020204020204" pitchFamily="34" typeface="微软雅黑"/>
              </a:rPr>
              <a:t>各级党委(党组)中心组</a:t>
            </a:r>
          </a:p>
        </p:txBody>
      </p:sp>
      <p:sp>
        <p:nvSpPr>
          <p:cNvPr id="43" name="任意多边形 42"/>
          <p:cNvSpPr/>
          <p:nvPr/>
        </p:nvSpPr>
        <p:spPr>
          <a:xfrm>
            <a:off x="7884366" y="1562475"/>
            <a:ext cx="3321018" cy="481479"/>
          </a:xfrm>
          <a:custGeom>
            <a:gdLst>
              <a:gd fmla="*/ 207337 w 3321018" name="connsiteX0"/>
              <a:gd fmla="*/ 0 h 481479" name="connsiteY0"/>
              <a:gd fmla="*/ 3113681 w 3321018" name="connsiteX1"/>
              <a:gd fmla="*/ 0 h 481479" name="connsiteY1"/>
              <a:gd fmla="*/ 3321018 w 3321018" name="connsiteX2"/>
              <a:gd fmla="*/ 207337 h 481479" name="connsiteY2"/>
              <a:gd fmla="*/ 3321018 w 3321018" name="connsiteX3"/>
              <a:gd fmla="*/ 481479 h 481479" name="connsiteY3"/>
              <a:gd fmla="*/ 0 w 3321018" name="connsiteX4"/>
              <a:gd fmla="*/ 481479 h 481479" name="connsiteY4"/>
              <a:gd fmla="*/ 0 w 3321018" name="connsiteX5"/>
              <a:gd fmla="*/ 207337 h 481479" name="connsiteY5"/>
              <a:gd fmla="*/ 207337 w 3321018" name="connsiteX6"/>
              <a:gd fmla="*/ 0 h 48147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1479" w="3321018">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4" name="任意多边形 43"/>
          <p:cNvSpPr/>
          <p:nvPr/>
        </p:nvSpPr>
        <p:spPr>
          <a:xfrm>
            <a:off x="986617" y="3862554"/>
            <a:ext cx="3321018" cy="481479"/>
          </a:xfrm>
          <a:custGeom>
            <a:gdLst>
              <a:gd fmla="*/ 207337 w 3321018" name="connsiteX0"/>
              <a:gd fmla="*/ 0 h 481479" name="connsiteY0"/>
              <a:gd fmla="*/ 3113681 w 3321018" name="connsiteX1"/>
              <a:gd fmla="*/ 0 h 481479" name="connsiteY1"/>
              <a:gd fmla="*/ 3321018 w 3321018" name="connsiteX2"/>
              <a:gd fmla="*/ 207337 h 481479" name="connsiteY2"/>
              <a:gd fmla="*/ 3321018 w 3321018" name="connsiteX3"/>
              <a:gd fmla="*/ 481479 h 481479" name="connsiteY3"/>
              <a:gd fmla="*/ 0 w 3321018" name="connsiteX4"/>
              <a:gd fmla="*/ 481479 h 481479" name="connsiteY4"/>
              <a:gd fmla="*/ 0 w 3321018" name="connsiteX5"/>
              <a:gd fmla="*/ 207337 h 481479" name="connsiteY5"/>
              <a:gd fmla="*/ 207337 w 3321018" name="connsiteX6"/>
              <a:gd fmla="*/ 0 h 48147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1479" w="3321018">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5" name="任意多边形 44"/>
          <p:cNvSpPr/>
          <p:nvPr/>
        </p:nvSpPr>
        <p:spPr>
          <a:xfrm>
            <a:off x="7884366" y="3862554"/>
            <a:ext cx="3321018" cy="481479"/>
          </a:xfrm>
          <a:custGeom>
            <a:gdLst>
              <a:gd fmla="*/ 207337 w 3321018" name="connsiteX0"/>
              <a:gd fmla="*/ 0 h 481479" name="connsiteY0"/>
              <a:gd fmla="*/ 3113681 w 3321018" name="connsiteX1"/>
              <a:gd fmla="*/ 0 h 481479" name="connsiteY1"/>
              <a:gd fmla="*/ 3321018 w 3321018" name="connsiteX2"/>
              <a:gd fmla="*/ 207337 h 481479" name="connsiteY2"/>
              <a:gd fmla="*/ 3321018 w 3321018" name="connsiteX3"/>
              <a:gd fmla="*/ 481479 h 481479" name="connsiteY3"/>
              <a:gd fmla="*/ 0 w 3321018" name="connsiteX4"/>
              <a:gd fmla="*/ 481479 h 481479" name="connsiteY4"/>
              <a:gd fmla="*/ 0 w 3321018" name="connsiteX5"/>
              <a:gd fmla="*/ 207337 h 481479" name="connsiteY5"/>
              <a:gd fmla="*/ 207337 w 3321018" name="connsiteX6"/>
              <a:gd fmla="*/ 0 h 48147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1479" w="3321018">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38" name="矩形 37"/>
          <p:cNvSpPr/>
          <p:nvPr/>
        </p:nvSpPr>
        <p:spPr>
          <a:xfrm>
            <a:off x="8653335" y="1618548"/>
            <a:ext cx="1783080" cy="365760"/>
          </a:xfrm>
          <a:prstGeom prst="rect">
            <a:avLst/>
          </a:prstGeom>
        </p:spPr>
        <p:txBody>
          <a:bodyPr wrap="none">
            <a:spAutoFit/>
          </a:bodyPr>
          <a:lstStyle/>
          <a:p>
            <a:pPr algn="ctr"/>
            <a:r>
              <a:rPr altLang="en-US" b="1" lang="zh-CN">
                <a:solidFill>
                  <a:schemeClr val="bg1"/>
                </a:solidFill>
                <a:latin charset="-122" panose="020b0503020204020204" pitchFamily="34" typeface="微软雅黑"/>
                <a:ea charset="-122" panose="020b0503020204020204" pitchFamily="34" typeface="微软雅黑"/>
              </a:rPr>
              <a:t>各级党委讲师团</a:t>
            </a:r>
          </a:p>
        </p:txBody>
      </p:sp>
      <p:sp>
        <p:nvSpPr>
          <p:cNvPr id="39" name="矩形 38"/>
          <p:cNvSpPr/>
          <p:nvPr/>
        </p:nvSpPr>
        <p:spPr>
          <a:xfrm>
            <a:off x="1984186" y="3918627"/>
            <a:ext cx="1325880" cy="365760"/>
          </a:xfrm>
          <a:prstGeom prst="rect">
            <a:avLst/>
          </a:prstGeom>
        </p:spPr>
        <p:txBody>
          <a:bodyPr wrap="none">
            <a:spAutoFit/>
          </a:bodyPr>
          <a:lstStyle/>
          <a:p>
            <a:pPr algn="ctr"/>
            <a:r>
              <a:rPr altLang="en-US" b="1" lang="zh-CN">
                <a:solidFill>
                  <a:schemeClr val="bg1"/>
                </a:solidFill>
                <a:latin charset="-122" panose="020b0503020204020204" pitchFamily="34" typeface="微软雅黑"/>
                <a:ea charset="-122" panose="020b0503020204020204" pitchFamily="34" typeface="微软雅黑"/>
              </a:rPr>
              <a:t>基层党组织</a:t>
            </a:r>
          </a:p>
        </p:txBody>
      </p:sp>
      <p:sp>
        <p:nvSpPr>
          <p:cNvPr id="40" name="矩形 39"/>
          <p:cNvSpPr/>
          <p:nvPr/>
        </p:nvSpPr>
        <p:spPr>
          <a:xfrm>
            <a:off x="7776687" y="3918627"/>
            <a:ext cx="3536376" cy="350520"/>
          </a:xfrm>
          <a:prstGeom prst="rect">
            <a:avLst/>
          </a:prstGeom>
        </p:spPr>
        <p:txBody>
          <a:bodyPr wrap="square">
            <a:spAutoFit/>
          </a:bodyPr>
          <a:lstStyle/>
          <a:p>
            <a:pPr algn="ctr"/>
            <a:r>
              <a:rPr altLang="en-US" b="1" lang="zh-CN" sz="1700">
                <a:solidFill>
                  <a:schemeClr val="bg1"/>
                </a:solidFill>
                <a:latin charset="-122" panose="020b0503020204020204" pitchFamily="34" typeface="微软雅黑"/>
                <a:ea charset="-122" panose="020b0503020204020204" pitchFamily="34" typeface="微软雅黑"/>
              </a:rPr>
              <a:t>各级党报、党刊、电台、电视台</a:t>
            </a:r>
          </a:p>
        </p:txBody>
      </p:sp>
      <p:sp>
        <p:nvSpPr>
          <p:cNvPr id="46" name="矩形 45"/>
          <p:cNvSpPr/>
          <p:nvPr/>
        </p:nvSpPr>
        <p:spPr>
          <a:xfrm>
            <a:off x="1156952" y="2235040"/>
            <a:ext cx="2980349" cy="1188720"/>
          </a:xfrm>
          <a:prstGeom prst="rect">
            <a:avLst/>
          </a:prstGeom>
        </p:spPr>
        <p:txBody>
          <a:bodyPr wrap="square">
            <a:spAutoFit/>
          </a:bodyPr>
          <a:lstStyle/>
          <a:p>
            <a:pPr algn="just"/>
            <a:r>
              <a:rPr altLang="en-US" lang="zh-CN" sz="1200">
                <a:latin charset="-122" panose="020b0503020204020204" pitchFamily="34" typeface="微软雅黑"/>
                <a:ea charset="-122" panose="020b0503020204020204" pitchFamily="34" typeface="微软雅黑"/>
              </a:rPr>
              <a:t>要把讲话作为学习的重要内容，及时组织开展专题研讨，力求学深学透、融会贯通，要把讲话精神融入各级党校、行政学院、干部学院培训教学的相关内容，融入大、中、小学校思想政治教育的相关内容，推动讲话精神进教材、进课堂、进头脑。</a:t>
            </a:r>
          </a:p>
        </p:txBody>
      </p:sp>
      <p:sp>
        <p:nvSpPr>
          <p:cNvPr id="47" name="矩形 46"/>
          <p:cNvSpPr/>
          <p:nvPr/>
        </p:nvSpPr>
        <p:spPr>
          <a:xfrm>
            <a:off x="8054475" y="2408444"/>
            <a:ext cx="2980800" cy="822960"/>
          </a:xfrm>
          <a:prstGeom prst="rect">
            <a:avLst/>
          </a:prstGeom>
        </p:spPr>
        <p:txBody>
          <a:bodyPr wrap="square">
            <a:spAutoFit/>
          </a:bodyPr>
          <a:lstStyle/>
          <a:p>
            <a:pPr algn="just"/>
            <a:r>
              <a:rPr altLang="en-US" lang="zh-CN" sz="1600">
                <a:latin charset="-122" panose="020b0503020204020204" pitchFamily="34" typeface="微软雅黑"/>
                <a:ea charset="-122" panose="020b0503020204020204" pitchFamily="34" typeface="微软雅黑"/>
              </a:rPr>
              <a:t>要围绕讲话精神，组织好面向基层党员、干部、群众的宣讲活动。</a:t>
            </a:r>
          </a:p>
        </p:txBody>
      </p:sp>
      <p:sp>
        <p:nvSpPr>
          <p:cNvPr id="48" name="矩形 47"/>
          <p:cNvSpPr/>
          <p:nvPr/>
        </p:nvSpPr>
        <p:spPr>
          <a:xfrm>
            <a:off x="1156726" y="4493028"/>
            <a:ext cx="2980800" cy="1280160"/>
          </a:xfrm>
          <a:prstGeom prst="rect">
            <a:avLst/>
          </a:prstGeom>
        </p:spPr>
        <p:txBody>
          <a:bodyPr wrap="square">
            <a:spAutoFit/>
          </a:bodyPr>
          <a:lstStyle/>
          <a:p>
            <a:pPr algn="just"/>
            <a:r>
              <a:rPr altLang="en-US" lang="zh-CN" sz="1300">
                <a:latin charset="-122" panose="020b0503020204020204" pitchFamily="34" typeface="微软雅黑"/>
                <a:ea charset="-122" panose="020b0503020204020204" pitchFamily="34" typeface="微软雅黑"/>
              </a:rPr>
              <a:t>要结合各自实际，组织好广大党员、干部的学习。对干部群众在学习中提出的思想认识问题和理论问题，要深入做好阐释引导工作，析事明理，解疑释惑，帮助干部群众全面准确理解和把握讲话精神。</a:t>
            </a:r>
          </a:p>
        </p:txBody>
      </p:sp>
      <p:sp>
        <p:nvSpPr>
          <p:cNvPr id="49" name="矩形 48"/>
          <p:cNvSpPr/>
          <p:nvPr/>
        </p:nvSpPr>
        <p:spPr>
          <a:xfrm>
            <a:off x="8054475" y="4552639"/>
            <a:ext cx="2980800" cy="1158240"/>
          </a:xfrm>
          <a:prstGeom prst="rect">
            <a:avLst/>
          </a:prstGeom>
        </p:spPr>
        <p:txBody>
          <a:bodyPr wrap="square">
            <a:spAutoFit/>
          </a:bodyPr>
          <a:lstStyle/>
          <a:p>
            <a:pPr algn="just"/>
            <a:r>
              <a:rPr altLang="en-US" lang="zh-CN" sz="1400">
                <a:latin charset="-122" panose="020b0503020204020204" pitchFamily="34" typeface="微软雅黑"/>
                <a:ea charset="-122" panose="020b0503020204020204" pitchFamily="34" typeface="微软雅黑"/>
              </a:rPr>
              <a:t>要深入阐释解读讲话精神，宣传讲话在广大干部群众中引起的热烈反响，反映各地区各部门学习贯彻讲话精神、解决实际问题的具体实践和工作成效。</a:t>
            </a:r>
          </a:p>
        </p:txBody>
      </p:sp>
    </p:spTree>
    <p:extLst>
      <p:ext uri="{BB962C8B-B14F-4D97-AF65-F5344CB8AC3E}">
        <p14:creationId val="1504706306"/>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250" fill="hold" id="7"/>
                                        <p:tgtEl>
                                          <p:spTgt spid="18"/>
                                        </p:tgtEl>
                                        <p:attrNameLst>
                                          <p:attrName>ppt_w</p:attrName>
                                        </p:attrNameLst>
                                      </p:cBhvr>
                                      <p:tavLst>
                                        <p:tav tm="0">
                                          <p:val>
                                            <p:fltVal val="0"/>
                                          </p:val>
                                        </p:tav>
                                        <p:tav tm="100000">
                                          <p:val>
                                            <p:strVal val="#ppt_w"/>
                                          </p:val>
                                        </p:tav>
                                      </p:tavLst>
                                    </p:anim>
                                    <p:anim calcmode="lin" valueType="num">
                                      <p:cBhvr>
                                        <p:cTn dur="250" fill="hold" id="8"/>
                                        <p:tgtEl>
                                          <p:spTgt spid="18"/>
                                        </p:tgtEl>
                                        <p:attrNameLst>
                                          <p:attrName>ppt_h</p:attrName>
                                        </p:attrNameLst>
                                      </p:cBhvr>
                                      <p:tavLst>
                                        <p:tav tm="0">
                                          <p:val>
                                            <p:fltVal val="0"/>
                                          </p:val>
                                        </p:tav>
                                        <p:tav tm="100000">
                                          <p:val>
                                            <p:strVal val="#ppt_h"/>
                                          </p:val>
                                        </p:tav>
                                      </p:tavLst>
                                    </p:anim>
                                    <p:animEffect filter="fade" transition="in">
                                      <p:cBhvr>
                                        <p:cTn dur="250" id="9"/>
                                        <p:tgtEl>
                                          <p:spTgt spid="18"/>
                                        </p:tgtEl>
                                      </p:cBhvr>
                                    </p:animEffect>
                                  </p:childTnLst>
                                </p:cTn>
                              </p:par>
                              <p:par>
                                <p:cTn decel="100000" fill="hold" grpId="1" id="10" nodeType="withEffect" presetClass="emph" presetID="6" presetSubtype="0">
                                  <p:stCondLst>
                                    <p:cond delay="200"/>
                                  </p:stCondLst>
                                  <p:childTnLst>
                                    <p:animScale>
                                      <p:cBhvr>
                                        <p:cTn dur="250" fill="hold" id="11"/>
                                        <p:tgtEl>
                                          <p:spTgt spid="18"/>
                                        </p:tgtEl>
                                      </p:cBhvr>
                                      <p:by x="120000" y="120000"/>
                                    </p:animScale>
                                  </p:childTnLst>
                                </p:cTn>
                              </p:par>
                              <p:par>
                                <p:cTn decel="100000" fill="hold" grpId="2" id="12" nodeType="withEffect" presetClass="emph" presetID="6" presetSubtype="0">
                                  <p:stCondLst>
                                    <p:cond delay="400"/>
                                  </p:stCondLst>
                                  <p:childTnLst>
                                    <p:animScale>
                                      <p:cBhvr>
                                        <p:cTn dur="250" fill="hold" id="13"/>
                                        <p:tgtEl>
                                          <p:spTgt spid="18"/>
                                        </p:tgtEl>
                                      </p:cBhvr>
                                      <p:by x="83000" y="83000"/>
                                    </p:animScale>
                                  </p:childTnLst>
                                </p:cTn>
                              </p:par>
                              <p:par>
                                <p:cTn fill="hold" grpId="0" id="14" nodeType="withEffect" presetClass="entr" presetID="53" presetSubtype="0">
                                  <p:stCondLst>
                                    <p:cond delay="400"/>
                                  </p:stCondLst>
                                  <p:childTnLst>
                                    <p:set>
                                      <p:cBhvr>
                                        <p:cTn dur="1" fill="hold" id="15">
                                          <p:stCondLst>
                                            <p:cond delay="0"/>
                                          </p:stCondLst>
                                        </p:cTn>
                                        <p:tgtEl>
                                          <p:spTgt spid="17"/>
                                        </p:tgtEl>
                                        <p:attrNameLst>
                                          <p:attrName>style.visibility</p:attrName>
                                        </p:attrNameLst>
                                      </p:cBhvr>
                                      <p:to>
                                        <p:strVal val="visible"/>
                                      </p:to>
                                    </p:set>
                                    <p:anim calcmode="lin" valueType="num">
                                      <p:cBhvr>
                                        <p:cTn dur="250" fill="hold" id="16"/>
                                        <p:tgtEl>
                                          <p:spTgt spid="17"/>
                                        </p:tgtEl>
                                        <p:attrNameLst>
                                          <p:attrName>ppt_w</p:attrName>
                                        </p:attrNameLst>
                                      </p:cBhvr>
                                      <p:tavLst>
                                        <p:tav tm="0">
                                          <p:val>
                                            <p:fltVal val="0"/>
                                          </p:val>
                                        </p:tav>
                                        <p:tav tm="100000">
                                          <p:val>
                                            <p:strVal val="#ppt_w"/>
                                          </p:val>
                                        </p:tav>
                                      </p:tavLst>
                                    </p:anim>
                                    <p:anim calcmode="lin" valueType="num">
                                      <p:cBhvr>
                                        <p:cTn dur="250" fill="hold" id="17"/>
                                        <p:tgtEl>
                                          <p:spTgt spid="17"/>
                                        </p:tgtEl>
                                        <p:attrNameLst>
                                          <p:attrName>ppt_h</p:attrName>
                                        </p:attrNameLst>
                                      </p:cBhvr>
                                      <p:tavLst>
                                        <p:tav tm="0">
                                          <p:val>
                                            <p:fltVal val="0"/>
                                          </p:val>
                                        </p:tav>
                                        <p:tav tm="100000">
                                          <p:val>
                                            <p:strVal val="#ppt_h"/>
                                          </p:val>
                                        </p:tav>
                                      </p:tavLst>
                                    </p:anim>
                                    <p:animEffect filter="fade" transition="in">
                                      <p:cBhvr>
                                        <p:cTn dur="250" id="18"/>
                                        <p:tgtEl>
                                          <p:spTgt spid="17"/>
                                        </p:tgtEl>
                                      </p:cBhvr>
                                    </p:animEffect>
                                  </p:childTnLst>
                                </p:cTn>
                              </p:par>
                              <p:par>
                                <p:cTn decel="100000" fill="hold" grpId="1" id="19" nodeType="withEffect" presetClass="emph" presetID="6" presetSubtype="0">
                                  <p:stCondLst>
                                    <p:cond delay="600"/>
                                  </p:stCondLst>
                                  <p:childTnLst>
                                    <p:animScale>
                                      <p:cBhvr>
                                        <p:cTn dur="250" fill="hold" id="20"/>
                                        <p:tgtEl>
                                          <p:spTgt spid="17"/>
                                        </p:tgtEl>
                                      </p:cBhvr>
                                      <p:by x="120000" y="120000"/>
                                    </p:animScale>
                                  </p:childTnLst>
                                </p:cTn>
                              </p:par>
                              <p:par>
                                <p:cTn decel="100000" fill="hold" grpId="2" id="21" nodeType="withEffect" presetClass="emph" presetID="6" presetSubtype="0">
                                  <p:stCondLst>
                                    <p:cond delay="800"/>
                                  </p:stCondLst>
                                  <p:childTnLst>
                                    <p:animScale>
                                      <p:cBhvr>
                                        <p:cTn dur="250" fill="hold" id="22"/>
                                        <p:tgtEl>
                                          <p:spTgt spid="17"/>
                                        </p:tgtEl>
                                      </p:cBhvr>
                                      <p:by x="83000" y="83000"/>
                                    </p:animScale>
                                  </p:childTnLst>
                                </p:cTn>
                              </p:par>
                              <p:par>
                                <p:cTn fill="hold" id="23" nodeType="withEffect" presetClass="entr" presetID="53" presetSubtype="0">
                                  <p:stCondLst>
                                    <p:cond delay="600"/>
                                  </p:stCondLst>
                                  <p:childTnLst>
                                    <p:set>
                                      <p:cBhvr>
                                        <p:cTn dur="1" fill="hold" id="24">
                                          <p:stCondLst>
                                            <p:cond delay="0"/>
                                          </p:stCondLst>
                                        </p:cTn>
                                        <p:tgtEl>
                                          <p:spTgt spid="20"/>
                                        </p:tgtEl>
                                        <p:attrNameLst>
                                          <p:attrName>style.visibility</p:attrName>
                                        </p:attrNameLst>
                                      </p:cBhvr>
                                      <p:to>
                                        <p:strVal val="visible"/>
                                      </p:to>
                                    </p:set>
                                    <p:anim calcmode="lin" valueType="num">
                                      <p:cBhvr>
                                        <p:cTn dur="250" fill="hold" id="25"/>
                                        <p:tgtEl>
                                          <p:spTgt spid="20"/>
                                        </p:tgtEl>
                                        <p:attrNameLst>
                                          <p:attrName>ppt_w</p:attrName>
                                        </p:attrNameLst>
                                      </p:cBhvr>
                                      <p:tavLst>
                                        <p:tav tm="0">
                                          <p:val>
                                            <p:fltVal val="0"/>
                                          </p:val>
                                        </p:tav>
                                        <p:tav tm="100000">
                                          <p:val>
                                            <p:strVal val="#ppt_w"/>
                                          </p:val>
                                        </p:tav>
                                      </p:tavLst>
                                    </p:anim>
                                    <p:anim calcmode="lin" valueType="num">
                                      <p:cBhvr>
                                        <p:cTn dur="250" fill="hold" id="26"/>
                                        <p:tgtEl>
                                          <p:spTgt spid="20"/>
                                        </p:tgtEl>
                                        <p:attrNameLst>
                                          <p:attrName>ppt_h</p:attrName>
                                        </p:attrNameLst>
                                      </p:cBhvr>
                                      <p:tavLst>
                                        <p:tav tm="0">
                                          <p:val>
                                            <p:fltVal val="0"/>
                                          </p:val>
                                        </p:tav>
                                        <p:tav tm="100000">
                                          <p:val>
                                            <p:strVal val="#ppt_h"/>
                                          </p:val>
                                        </p:tav>
                                      </p:tavLst>
                                    </p:anim>
                                    <p:animEffect filter="fade" transition="in">
                                      <p:cBhvr>
                                        <p:cTn dur="250" id="27"/>
                                        <p:tgtEl>
                                          <p:spTgt spid="20"/>
                                        </p:tgtEl>
                                      </p:cBhvr>
                                    </p:animEffect>
                                  </p:childTnLst>
                                </p:cTn>
                              </p:par>
                              <p:par>
                                <p:cTn decel="100000" fill="hold" id="28" nodeType="withEffect" presetClass="emph" presetID="6" presetSubtype="0">
                                  <p:stCondLst>
                                    <p:cond delay="800"/>
                                  </p:stCondLst>
                                  <p:childTnLst>
                                    <p:animScale>
                                      <p:cBhvr>
                                        <p:cTn dur="250" fill="hold" id="29"/>
                                        <p:tgtEl>
                                          <p:spTgt spid="20"/>
                                        </p:tgtEl>
                                      </p:cBhvr>
                                      <p:by x="120000" y="120000"/>
                                    </p:animScale>
                                  </p:childTnLst>
                                </p:cTn>
                              </p:par>
                              <p:par>
                                <p:cTn decel="100000" fill="hold" id="30" nodeType="withEffect" presetClass="emph" presetID="6" presetSubtype="0">
                                  <p:stCondLst>
                                    <p:cond delay="1000"/>
                                  </p:stCondLst>
                                  <p:childTnLst>
                                    <p:animScale>
                                      <p:cBhvr>
                                        <p:cTn dur="250" fill="hold" id="31"/>
                                        <p:tgtEl>
                                          <p:spTgt spid="20"/>
                                        </p:tgtEl>
                                      </p:cBhvr>
                                      <p:by x="83000" y="83000"/>
                                    </p:animScale>
                                  </p:childTnLst>
                                </p:cTn>
                              </p:par>
                              <p:par>
                                <p:cTn fill="hold" grpId="0" id="32" nodeType="withEffect" presetClass="entr" presetID="53" presetSubtype="0">
                                  <p:stCondLst>
                                    <p:cond delay="600"/>
                                  </p:stCondLst>
                                  <p:childTnLst>
                                    <p:set>
                                      <p:cBhvr>
                                        <p:cTn dur="1" fill="hold" id="33">
                                          <p:stCondLst>
                                            <p:cond delay="0"/>
                                          </p:stCondLst>
                                        </p:cTn>
                                        <p:tgtEl>
                                          <p:spTgt spid="19"/>
                                        </p:tgtEl>
                                        <p:attrNameLst>
                                          <p:attrName>style.visibility</p:attrName>
                                        </p:attrNameLst>
                                      </p:cBhvr>
                                      <p:to>
                                        <p:strVal val="visible"/>
                                      </p:to>
                                    </p:set>
                                    <p:anim calcmode="lin" valueType="num">
                                      <p:cBhvr>
                                        <p:cTn dur="250" fill="hold" id="34"/>
                                        <p:tgtEl>
                                          <p:spTgt spid="19"/>
                                        </p:tgtEl>
                                        <p:attrNameLst>
                                          <p:attrName>ppt_w</p:attrName>
                                        </p:attrNameLst>
                                      </p:cBhvr>
                                      <p:tavLst>
                                        <p:tav tm="0">
                                          <p:val>
                                            <p:fltVal val="0"/>
                                          </p:val>
                                        </p:tav>
                                        <p:tav tm="100000">
                                          <p:val>
                                            <p:strVal val="#ppt_w"/>
                                          </p:val>
                                        </p:tav>
                                      </p:tavLst>
                                    </p:anim>
                                    <p:anim calcmode="lin" valueType="num">
                                      <p:cBhvr>
                                        <p:cTn dur="250" fill="hold" id="35"/>
                                        <p:tgtEl>
                                          <p:spTgt spid="19"/>
                                        </p:tgtEl>
                                        <p:attrNameLst>
                                          <p:attrName>ppt_h</p:attrName>
                                        </p:attrNameLst>
                                      </p:cBhvr>
                                      <p:tavLst>
                                        <p:tav tm="0">
                                          <p:val>
                                            <p:fltVal val="0"/>
                                          </p:val>
                                        </p:tav>
                                        <p:tav tm="100000">
                                          <p:val>
                                            <p:strVal val="#ppt_h"/>
                                          </p:val>
                                        </p:tav>
                                      </p:tavLst>
                                    </p:anim>
                                    <p:animEffect filter="fade" transition="in">
                                      <p:cBhvr>
                                        <p:cTn dur="250" id="36"/>
                                        <p:tgtEl>
                                          <p:spTgt spid="19"/>
                                        </p:tgtEl>
                                      </p:cBhvr>
                                    </p:animEffect>
                                  </p:childTnLst>
                                </p:cTn>
                              </p:par>
                              <p:par>
                                <p:cTn decel="100000" fill="hold" grpId="1" id="37" nodeType="withEffect" presetClass="emph" presetID="6" presetSubtype="0">
                                  <p:stCondLst>
                                    <p:cond delay="800"/>
                                  </p:stCondLst>
                                  <p:childTnLst>
                                    <p:animScale>
                                      <p:cBhvr>
                                        <p:cTn dur="250" fill="hold" id="38"/>
                                        <p:tgtEl>
                                          <p:spTgt spid="19"/>
                                        </p:tgtEl>
                                      </p:cBhvr>
                                      <p:by x="120000" y="120000"/>
                                    </p:animScale>
                                  </p:childTnLst>
                                </p:cTn>
                              </p:par>
                              <p:par>
                                <p:cTn decel="100000" fill="hold" grpId="2" id="39" nodeType="withEffect" presetClass="emph" presetID="6" presetSubtype="0">
                                  <p:stCondLst>
                                    <p:cond delay="1000"/>
                                  </p:stCondLst>
                                  <p:childTnLst>
                                    <p:animScale>
                                      <p:cBhvr>
                                        <p:cTn dur="250" fill="hold" id="40"/>
                                        <p:tgtEl>
                                          <p:spTgt spid="19"/>
                                        </p:tgtEl>
                                      </p:cBhvr>
                                      <p:by x="83000" y="83000"/>
                                    </p:animScale>
                                  </p:childTnLst>
                                </p:cTn>
                              </p:par>
                            </p:childTnLst>
                          </p:cTn>
                        </p:par>
                        <p:par>
                          <p:cTn fill="hold" id="41" nodeType="afterGroup">
                            <p:stCondLst>
                              <p:cond delay="1250"/>
                            </p:stCondLst>
                            <p:childTnLst>
                              <p:par>
                                <p:cTn fill="hold" grpId="0" id="42" nodeType="afterEffect" presetClass="entr" presetID="53" presetSubtype="0">
                                  <p:stCondLst>
                                    <p:cond delay="0"/>
                                  </p:stCondLst>
                                  <p:childTnLst>
                                    <p:set>
                                      <p:cBhvr>
                                        <p:cTn dur="1" fill="hold" id="43">
                                          <p:stCondLst>
                                            <p:cond delay="0"/>
                                          </p:stCondLst>
                                        </p:cTn>
                                        <p:tgtEl>
                                          <p:spTgt spid="29"/>
                                        </p:tgtEl>
                                        <p:attrNameLst>
                                          <p:attrName>style.visibility</p:attrName>
                                        </p:attrNameLst>
                                      </p:cBhvr>
                                      <p:to>
                                        <p:strVal val="visible"/>
                                      </p:to>
                                    </p:set>
                                    <p:anim calcmode="lin" valueType="num">
                                      <p:cBhvr>
                                        <p:cTn dur="300" fill="hold" id="44"/>
                                        <p:tgtEl>
                                          <p:spTgt spid="29"/>
                                        </p:tgtEl>
                                        <p:attrNameLst>
                                          <p:attrName>ppt_w</p:attrName>
                                        </p:attrNameLst>
                                      </p:cBhvr>
                                      <p:tavLst>
                                        <p:tav tm="0">
                                          <p:val>
                                            <p:fltVal val="0"/>
                                          </p:val>
                                        </p:tav>
                                        <p:tav tm="100000">
                                          <p:val>
                                            <p:strVal val="#ppt_w"/>
                                          </p:val>
                                        </p:tav>
                                      </p:tavLst>
                                    </p:anim>
                                    <p:anim calcmode="lin" valueType="num">
                                      <p:cBhvr>
                                        <p:cTn dur="300" fill="hold" id="45"/>
                                        <p:tgtEl>
                                          <p:spTgt spid="29"/>
                                        </p:tgtEl>
                                        <p:attrNameLst>
                                          <p:attrName>ppt_h</p:attrName>
                                        </p:attrNameLst>
                                      </p:cBhvr>
                                      <p:tavLst>
                                        <p:tav tm="0">
                                          <p:val>
                                            <p:fltVal val="0"/>
                                          </p:val>
                                        </p:tav>
                                        <p:tav tm="100000">
                                          <p:val>
                                            <p:strVal val="#ppt_h"/>
                                          </p:val>
                                        </p:tav>
                                      </p:tavLst>
                                    </p:anim>
                                    <p:animEffect filter="fade" transition="in">
                                      <p:cBhvr>
                                        <p:cTn dur="300" id="46"/>
                                        <p:tgtEl>
                                          <p:spTgt spid="29"/>
                                        </p:tgtEl>
                                      </p:cBhvr>
                                    </p:animEffect>
                                  </p:childTnLst>
                                </p:cTn>
                              </p:par>
                            </p:childTnLst>
                          </p:cTn>
                        </p:par>
                        <p:par>
                          <p:cTn fill="hold" id="47" nodeType="afterGroup">
                            <p:stCondLst>
                              <p:cond delay="1550"/>
                            </p:stCondLst>
                            <p:childTnLst>
                              <p:par>
                                <p:cTn fill="hold" grpId="0" id="48" nodeType="afterEffect" presetClass="entr" presetID="53" presetSubtype="0">
                                  <p:stCondLst>
                                    <p:cond delay="0"/>
                                  </p:stCondLst>
                                  <p:childTnLst>
                                    <p:set>
                                      <p:cBhvr>
                                        <p:cTn dur="1" fill="hold" id="49">
                                          <p:stCondLst>
                                            <p:cond delay="0"/>
                                          </p:stCondLst>
                                        </p:cTn>
                                        <p:tgtEl>
                                          <p:spTgt spid="42"/>
                                        </p:tgtEl>
                                        <p:attrNameLst>
                                          <p:attrName>style.visibility</p:attrName>
                                        </p:attrNameLst>
                                      </p:cBhvr>
                                      <p:to>
                                        <p:strVal val="visible"/>
                                      </p:to>
                                    </p:set>
                                    <p:anim calcmode="lin" valueType="num">
                                      <p:cBhvr>
                                        <p:cTn dur="300" fill="hold" id="50"/>
                                        <p:tgtEl>
                                          <p:spTgt spid="42"/>
                                        </p:tgtEl>
                                        <p:attrNameLst>
                                          <p:attrName>ppt_w</p:attrName>
                                        </p:attrNameLst>
                                      </p:cBhvr>
                                      <p:tavLst>
                                        <p:tav tm="0">
                                          <p:val>
                                            <p:fltVal val="0"/>
                                          </p:val>
                                        </p:tav>
                                        <p:tav tm="100000">
                                          <p:val>
                                            <p:strVal val="#ppt_w"/>
                                          </p:val>
                                        </p:tav>
                                      </p:tavLst>
                                    </p:anim>
                                    <p:anim calcmode="lin" valueType="num">
                                      <p:cBhvr>
                                        <p:cTn dur="300" fill="hold" id="51"/>
                                        <p:tgtEl>
                                          <p:spTgt spid="42"/>
                                        </p:tgtEl>
                                        <p:attrNameLst>
                                          <p:attrName>ppt_h</p:attrName>
                                        </p:attrNameLst>
                                      </p:cBhvr>
                                      <p:tavLst>
                                        <p:tav tm="0">
                                          <p:val>
                                            <p:fltVal val="0"/>
                                          </p:val>
                                        </p:tav>
                                        <p:tav tm="100000">
                                          <p:val>
                                            <p:strVal val="#ppt_h"/>
                                          </p:val>
                                        </p:tav>
                                      </p:tavLst>
                                    </p:anim>
                                    <p:animEffect filter="fade" transition="in">
                                      <p:cBhvr>
                                        <p:cTn dur="300" id="52"/>
                                        <p:tgtEl>
                                          <p:spTgt spid="42"/>
                                        </p:tgtEl>
                                      </p:cBhvr>
                                    </p:animEffect>
                                  </p:childTnLst>
                                </p:cTn>
                              </p:par>
                            </p:childTnLst>
                          </p:cTn>
                        </p:par>
                        <p:par>
                          <p:cTn fill="hold" id="53" nodeType="afterGroup">
                            <p:stCondLst>
                              <p:cond delay="1850"/>
                            </p:stCondLst>
                            <p:childTnLst>
                              <p:par>
                                <p:cTn fill="hold" grpId="0" id="54" nodeType="afterEffect" presetClass="entr" presetID="10" presetSubtype="0">
                                  <p:stCondLst>
                                    <p:cond delay="0"/>
                                  </p:stCondLst>
                                  <p:childTnLst>
                                    <p:set>
                                      <p:cBhvr>
                                        <p:cTn dur="1" fill="hold" id="55">
                                          <p:stCondLst>
                                            <p:cond delay="0"/>
                                          </p:stCondLst>
                                        </p:cTn>
                                        <p:tgtEl>
                                          <p:spTgt spid="37"/>
                                        </p:tgtEl>
                                        <p:attrNameLst>
                                          <p:attrName>style.visibility</p:attrName>
                                        </p:attrNameLst>
                                      </p:cBhvr>
                                      <p:to>
                                        <p:strVal val="visible"/>
                                      </p:to>
                                    </p:set>
                                    <p:animEffect filter="fade" transition="in">
                                      <p:cBhvr>
                                        <p:cTn dur="500" id="56"/>
                                        <p:tgtEl>
                                          <p:spTgt spid="37"/>
                                        </p:tgtEl>
                                      </p:cBhvr>
                                    </p:animEffect>
                                  </p:childTnLst>
                                </p:cTn>
                              </p:par>
                            </p:childTnLst>
                          </p:cTn>
                        </p:par>
                        <p:par>
                          <p:cTn fill="hold" id="57" nodeType="afterGroup">
                            <p:stCondLst>
                              <p:cond delay="2350"/>
                            </p:stCondLst>
                            <p:childTnLst>
                              <p:par>
                                <p:cTn fill="hold" grpId="0" id="58" nodeType="afterEffect" presetClass="entr" presetID="53" presetSubtype="0">
                                  <p:stCondLst>
                                    <p:cond delay="0"/>
                                  </p:stCondLst>
                                  <p:iterate type="lt">
                                    <p:tmPct val="10000"/>
                                  </p:iterate>
                                  <p:childTnLst>
                                    <p:set>
                                      <p:cBhvr>
                                        <p:cTn dur="1" fill="hold" id="59">
                                          <p:stCondLst>
                                            <p:cond delay="0"/>
                                          </p:stCondLst>
                                        </p:cTn>
                                        <p:tgtEl>
                                          <p:spTgt spid="46"/>
                                        </p:tgtEl>
                                        <p:attrNameLst>
                                          <p:attrName>style.visibility</p:attrName>
                                        </p:attrNameLst>
                                      </p:cBhvr>
                                      <p:to>
                                        <p:strVal val="visible"/>
                                      </p:to>
                                    </p:set>
                                    <p:anim calcmode="lin" valueType="num">
                                      <p:cBhvr>
                                        <p:cTn dur="250" fill="hold" id="60"/>
                                        <p:tgtEl>
                                          <p:spTgt spid="46"/>
                                        </p:tgtEl>
                                        <p:attrNameLst>
                                          <p:attrName>ppt_w</p:attrName>
                                        </p:attrNameLst>
                                      </p:cBhvr>
                                      <p:tavLst>
                                        <p:tav tm="0">
                                          <p:val>
                                            <p:fltVal val="0"/>
                                          </p:val>
                                        </p:tav>
                                        <p:tav tm="100000">
                                          <p:val>
                                            <p:strVal val="#ppt_w"/>
                                          </p:val>
                                        </p:tav>
                                      </p:tavLst>
                                    </p:anim>
                                    <p:anim calcmode="lin" valueType="num">
                                      <p:cBhvr>
                                        <p:cTn dur="250" fill="hold" id="61"/>
                                        <p:tgtEl>
                                          <p:spTgt spid="46"/>
                                        </p:tgtEl>
                                        <p:attrNameLst>
                                          <p:attrName>ppt_h</p:attrName>
                                        </p:attrNameLst>
                                      </p:cBhvr>
                                      <p:tavLst>
                                        <p:tav tm="0">
                                          <p:val>
                                            <p:fltVal val="0"/>
                                          </p:val>
                                        </p:tav>
                                        <p:tav tm="100000">
                                          <p:val>
                                            <p:strVal val="#ppt_h"/>
                                          </p:val>
                                        </p:tav>
                                      </p:tavLst>
                                    </p:anim>
                                    <p:animEffect filter="fade" transition="in">
                                      <p:cBhvr>
                                        <p:cTn dur="250" id="62"/>
                                        <p:tgtEl>
                                          <p:spTgt spid="46"/>
                                        </p:tgtEl>
                                      </p:cBhvr>
                                    </p:animEffect>
                                  </p:childTnLst>
                                </p:cTn>
                              </p:par>
                            </p:childTnLst>
                          </p:cTn>
                        </p:par>
                        <p:par>
                          <p:cTn fill="hold" id="63" nodeType="afterGroup">
                            <p:stCondLst>
                              <p:cond delay="2600"/>
                            </p:stCondLst>
                            <p:childTnLst>
                              <p:par>
                                <p:cTn fill="hold" grpId="0" id="64" nodeType="afterEffect" presetClass="entr" presetID="53" presetSubtype="0">
                                  <p:stCondLst>
                                    <p:cond delay="0"/>
                                  </p:stCondLst>
                                  <p:childTnLst>
                                    <p:set>
                                      <p:cBhvr>
                                        <p:cTn dur="1" fill="hold" id="65">
                                          <p:stCondLst>
                                            <p:cond delay="0"/>
                                          </p:stCondLst>
                                        </p:cTn>
                                        <p:tgtEl>
                                          <p:spTgt spid="33"/>
                                        </p:tgtEl>
                                        <p:attrNameLst>
                                          <p:attrName>style.visibility</p:attrName>
                                        </p:attrNameLst>
                                      </p:cBhvr>
                                      <p:to>
                                        <p:strVal val="visible"/>
                                      </p:to>
                                    </p:set>
                                    <p:anim calcmode="lin" valueType="num">
                                      <p:cBhvr>
                                        <p:cTn dur="300" fill="hold" id="66"/>
                                        <p:tgtEl>
                                          <p:spTgt spid="33"/>
                                        </p:tgtEl>
                                        <p:attrNameLst>
                                          <p:attrName>ppt_w</p:attrName>
                                        </p:attrNameLst>
                                      </p:cBhvr>
                                      <p:tavLst>
                                        <p:tav tm="0">
                                          <p:val>
                                            <p:fltVal val="0"/>
                                          </p:val>
                                        </p:tav>
                                        <p:tav tm="100000">
                                          <p:val>
                                            <p:strVal val="#ppt_w"/>
                                          </p:val>
                                        </p:tav>
                                      </p:tavLst>
                                    </p:anim>
                                    <p:anim calcmode="lin" valueType="num">
                                      <p:cBhvr>
                                        <p:cTn dur="300" fill="hold" id="67"/>
                                        <p:tgtEl>
                                          <p:spTgt spid="33"/>
                                        </p:tgtEl>
                                        <p:attrNameLst>
                                          <p:attrName>ppt_h</p:attrName>
                                        </p:attrNameLst>
                                      </p:cBhvr>
                                      <p:tavLst>
                                        <p:tav tm="0">
                                          <p:val>
                                            <p:fltVal val="0"/>
                                          </p:val>
                                        </p:tav>
                                        <p:tav tm="100000">
                                          <p:val>
                                            <p:strVal val="#ppt_h"/>
                                          </p:val>
                                        </p:tav>
                                      </p:tavLst>
                                    </p:anim>
                                    <p:animEffect filter="fade" transition="in">
                                      <p:cBhvr>
                                        <p:cTn dur="300" id="68"/>
                                        <p:tgtEl>
                                          <p:spTgt spid="33"/>
                                        </p:tgtEl>
                                      </p:cBhvr>
                                    </p:animEffect>
                                  </p:childTnLst>
                                </p:cTn>
                              </p:par>
                            </p:childTnLst>
                          </p:cTn>
                        </p:par>
                        <p:par>
                          <p:cTn fill="hold" id="69" nodeType="afterGroup">
                            <p:stCondLst>
                              <p:cond delay="2900"/>
                            </p:stCondLst>
                            <p:childTnLst>
                              <p:par>
                                <p:cTn fill="hold" grpId="0" id="70" nodeType="afterEffect" presetClass="entr" presetID="53" presetSubtype="0">
                                  <p:stCondLst>
                                    <p:cond delay="0"/>
                                  </p:stCondLst>
                                  <p:childTnLst>
                                    <p:set>
                                      <p:cBhvr>
                                        <p:cTn dur="1" fill="hold" id="71">
                                          <p:stCondLst>
                                            <p:cond delay="0"/>
                                          </p:stCondLst>
                                        </p:cTn>
                                        <p:tgtEl>
                                          <p:spTgt spid="43"/>
                                        </p:tgtEl>
                                        <p:attrNameLst>
                                          <p:attrName>style.visibility</p:attrName>
                                        </p:attrNameLst>
                                      </p:cBhvr>
                                      <p:to>
                                        <p:strVal val="visible"/>
                                      </p:to>
                                    </p:set>
                                    <p:anim calcmode="lin" valueType="num">
                                      <p:cBhvr>
                                        <p:cTn dur="300" fill="hold" id="72"/>
                                        <p:tgtEl>
                                          <p:spTgt spid="43"/>
                                        </p:tgtEl>
                                        <p:attrNameLst>
                                          <p:attrName>ppt_w</p:attrName>
                                        </p:attrNameLst>
                                      </p:cBhvr>
                                      <p:tavLst>
                                        <p:tav tm="0">
                                          <p:val>
                                            <p:fltVal val="0"/>
                                          </p:val>
                                        </p:tav>
                                        <p:tav tm="100000">
                                          <p:val>
                                            <p:strVal val="#ppt_w"/>
                                          </p:val>
                                        </p:tav>
                                      </p:tavLst>
                                    </p:anim>
                                    <p:anim calcmode="lin" valueType="num">
                                      <p:cBhvr>
                                        <p:cTn dur="300" fill="hold" id="73"/>
                                        <p:tgtEl>
                                          <p:spTgt spid="43"/>
                                        </p:tgtEl>
                                        <p:attrNameLst>
                                          <p:attrName>ppt_h</p:attrName>
                                        </p:attrNameLst>
                                      </p:cBhvr>
                                      <p:tavLst>
                                        <p:tav tm="0">
                                          <p:val>
                                            <p:fltVal val="0"/>
                                          </p:val>
                                        </p:tav>
                                        <p:tav tm="100000">
                                          <p:val>
                                            <p:strVal val="#ppt_h"/>
                                          </p:val>
                                        </p:tav>
                                      </p:tavLst>
                                    </p:anim>
                                    <p:animEffect filter="fade" transition="in">
                                      <p:cBhvr>
                                        <p:cTn dur="300" id="74"/>
                                        <p:tgtEl>
                                          <p:spTgt spid="43"/>
                                        </p:tgtEl>
                                      </p:cBhvr>
                                    </p:animEffect>
                                  </p:childTnLst>
                                </p:cTn>
                              </p:par>
                            </p:childTnLst>
                          </p:cTn>
                        </p:par>
                        <p:par>
                          <p:cTn fill="hold" id="75" nodeType="afterGroup">
                            <p:stCondLst>
                              <p:cond delay="3200"/>
                            </p:stCondLst>
                            <p:childTnLst>
                              <p:par>
                                <p:cTn fill="hold" grpId="0" id="76" nodeType="afterEffect" presetClass="entr" presetID="10" presetSubtype="0">
                                  <p:stCondLst>
                                    <p:cond delay="0"/>
                                  </p:stCondLst>
                                  <p:childTnLst>
                                    <p:set>
                                      <p:cBhvr>
                                        <p:cTn dur="1" fill="hold" id="77">
                                          <p:stCondLst>
                                            <p:cond delay="0"/>
                                          </p:stCondLst>
                                        </p:cTn>
                                        <p:tgtEl>
                                          <p:spTgt spid="38"/>
                                        </p:tgtEl>
                                        <p:attrNameLst>
                                          <p:attrName>style.visibility</p:attrName>
                                        </p:attrNameLst>
                                      </p:cBhvr>
                                      <p:to>
                                        <p:strVal val="visible"/>
                                      </p:to>
                                    </p:set>
                                    <p:animEffect filter="fade" transition="in">
                                      <p:cBhvr>
                                        <p:cTn dur="500" id="78"/>
                                        <p:tgtEl>
                                          <p:spTgt spid="38"/>
                                        </p:tgtEl>
                                      </p:cBhvr>
                                    </p:animEffect>
                                  </p:childTnLst>
                                </p:cTn>
                              </p:par>
                            </p:childTnLst>
                          </p:cTn>
                        </p:par>
                        <p:par>
                          <p:cTn fill="hold" id="79" nodeType="afterGroup">
                            <p:stCondLst>
                              <p:cond delay="3700"/>
                            </p:stCondLst>
                            <p:childTnLst>
                              <p:par>
                                <p:cTn fill="hold" grpId="0" id="80" nodeType="afterEffect" presetClass="entr" presetID="53" presetSubtype="0">
                                  <p:stCondLst>
                                    <p:cond delay="0"/>
                                  </p:stCondLst>
                                  <p:iterate type="lt">
                                    <p:tmPct val="10000"/>
                                  </p:iterate>
                                  <p:childTnLst>
                                    <p:set>
                                      <p:cBhvr>
                                        <p:cTn dur="1" fill="hold" id="81">
                                          <p:stCondLst>
                                            <p:cond delay="0"/>
                                          </p:stCondLst>
                                        </p:cTn>
                                        <p:tgtEl>
                                          <p:spTgt spid="47"/>
                                        </p:tgtEl>
                                        <p:attrNameLst>
                                          <p:attrName>style.visibility</p:attrName>
                                        </p:attrNameLst>
                                      </p:cBhvr>
                                      <p:to>
                                        <p:strVal val="visible"/>
                                      </p:to>
                                    </p:set>
                                    <p:anim calcmode="lin" valueType="num">
                                      <p:cBhvr>
                                        <p:cTn dur="250" fill="hold" id="82"/>
                                        <p:tgtEl>
                                          <p:spTgt spid="47"/>
                                        </p:tgtEl>
                                        <p:attrNameLst>
                                          <p:attrName>ppt_w</p:attrName>
                                        </p:attrNameLst>
                                      </p:cBhvr>
                                      <p:tavLst>
                                        <p:tav tm="0">
                                          <p:val>
                                            <p:fltVal val="0"/>
                                          </p:val>
                                        </p:tav>
                                        <p:tav tm="100000">
                                          <p:val>
                                            <p:strVal val="#ppt_w"/>
                                          </p:val>
                                        </p:tav>
                                      </p:tavLst>
                                    </p:anim>
                                    <p:anim calcmode="lin" valueType="num">
                                      <p:cBhvr>
                                        <p:cTn dur="250" fill="hold" id="83"/>
                                        <p:tgtEl>
                                          <p:spTgt spid="47"/>
                                        </p:tgtEl>
                                        <p:attrNameLst>
                                          <p:attrName>ppt_h</p:attrName>
                                        </p:attrNameLst>
                                      </p:cBhvr>
                                      <p:tavLst>
                                        <p:tav tm="0">
                                          <p:val>
                                            <p:fltVal val="0"/>
                                          </p:val>
                                        </p:tav>
                                        <p:tav tm="100000">
                                          <p:val>
                                            <p:strVal val="#ppt_h"/>
                                          </p:val>
                                        </p:tav>
                                      </p:tavLst>
                                    </p:anim>
                                    <p:animEffect filter="fade" transition="in">
                                      <p:cBhvr>
                                        <p:cTn dur="250" id="84"/>
                                        <p:tgtEl>
                                          <p:spTgt spid="47"/>
                                        </p:tgtEl>
                                      </p:cBhvr>
                                    </p:animEffect>
                                  </p:childTnLst>
                                </p:cTn>
                              </p:par>
                            </p:childTnLst>
                          </p:cTn>
                        </p:par>
                        <p:par>
                          <p:cTn fill="hold" id="85" nodeType="afterGroup">
                            <p:stCondLst>
                              <p:cond delay="3950"/>
                            </p:stCondLst>
                            <p:childTnLst>
                              <p:par>
                                <p:cTn fill="hold" grpId="0" id="86" nodeType="afterEffect" presetClass="entr" presetID="53" presetSubtype="0">
                                  <p:stCondLst>
                                    <p:cond delay="0"/>
                                  </p:stCondLst>
                                  <p:childTnLst>
                                    <p:set>
                                      <p:cBhvr>
                                        <p:cTn dur="1" fill="hold" id="87">
                                          <p:stCondLst>
                                            <p:cond delay="0"/>
                                          </p:stCondLst>
                                        </p:cTn>
                                        <p:tgtEl>
                                          <p:spTgt spid="21"/>
                                        </p:tgtEl>
                                        <p:attrNameLst>
                                          <p:attrName>style.visibility</p:attrName>
                                        </p:attrNameLst>
                                      </p:cBhvr>
                                      <p:to>
                                        <p:strVal val="visible"/>
                                      </p:to>
                                    </p:set>
                                    <p:anim calcmode="lin" valueType="num">
                                      <p:cBhvr>
                                        <p:cTn dur="300" fill="hold" id="88"/>
                                        <p:tgtEl>
                                          <p:spTgt spid="21"/>
                                        </p:tgtEl>
                                        <p:attrNameLst>
                                          <p:attrName>ppt_w</p:attrName>
                                        </p:attrNameLst>
                                      </p:cBhvr>
                                      <p:tavLst>
                                        <p:tav tm="0">
                                          <p:val>
                                            <p:fltVal val="0"/>
                                          </p:val>
                                        </p:tav>
                                        <p:tav tm="100000">
                                          <p:val>
                                            <p:strVal val="#ppt_w"/>
                                          </p:val>
                                        </p:tav>
                                      </p:tavLst>
                                    </p:anim>
                                    <p:anim calcmode="lin" valueType="num">
                                      <p:cBhvr>
                                        <p:cTn dur="300" fill="hold" id="89"/>
                                        <p:tgtEl>
                                          <p:spTgt spid="21"/>
                                        </p:tgtEl>
                                        <p:attrNameLst>
                                          <p:attrName>ppt_h</p:attrName>
                                        </p:attrNameLst>
                                      </p:cBhvr>
                                      <p:tavLst>
                                        <p:tav tm="0">
                                          <p:val>
                                            <p:fltVal val="0"/>
                                          </p:val>
                                        </p:tav>
                                        <p:tav tm="100000">
                                          <p:val>
                                            <p:strVal val="#ppt_h"/>
                                          </p:val>
                                        </p:tav>
                                      </p:tavLst>
                                    </p:anim>
                                    <p:animEffect filter="fade" transition="in">
                                      <p:cBhvr>
                                        <p:cTn dur="300" id="90"/>
                                        <p:tgtEl>
                                          <p:spTgt spid="21"/>
                                        </p:tgtEl>
                                      </p:cBhvr>
                                    </p:animEffect>
                                  </p:childTnLst>
                                </p:cTn>
                              </p:par>
                            </p:childTnLst>
                          </p:cTn>
                        </p:par>
                        <p:par>
                          <p:cTn fill="hold" id="91" nodeType="afterGroup">
                            <p:stCondLst>
                              <p:cond delay="4250"/>
                            </p:stCondLst>
                            <p:childTnLst>
                              <p:par>
                                <p:cTn fill="hold" grpId="0" id="92" nodeType="afterEffect" presetClass="entr" presetID="53" presetSubtype="0">
                                  <p:stCondLst>
                                    <p:cond delay="0"/>
                                  </p:stCondLst>
                                  <p:childTnLst>
                                    <p:set>
                                      <p:cBhvr>
                                        <p:cTn dur="1" fill="hold" id="93">
                                          <p:stCondLst>
                                            <p:cond delay="0"/>
                                          </p:stCondLst>
                                        </p:cTn>
                                        <p:tgtEl>
                                          <p:spTgt spid="44"/>
                                        </p:tgtEl>
                                        <p:attrNameLst>
                                          <p:attrName>style.visibility</p:attrName>
                                        </p:attrNameLst>
                                      </p:cBhvr>
                                      <p:to>
                                        <p:strVal val="visible"/>
                                      </p:to>
                                    </p:set>
                                    <p:anim calcmode="lin" valueType="num">
                                      <p:cBhvr>
                                        <p:cTn dur="300" fill="hold" id="94"/>
                                        <p:tgtEl>
                                          <p:spTgt spid="44"/>
                                        </p:tgtEl>
                                        <p:attrNameLst>
                                          <p:attrName>ppt_w</p:attrName>
                                        </p:attrNameLst>
                                      </p:cBhvr>
                                      <p:tavLst>
                                        <p:tav tm="0">
                                          <p:val>
                                            <p:fltVal val="0"/>
                                          </p:val>
                                        </p:tav>
                                        <p:tav tm="100000">
                                          <p:val>
                                            <p:strVal val="#ppt_w"/>
                                          </p:val>
                                        </p:tav>
                                      </p:tavLst>
                                    </p:anim>
                                    <p:anim calcmode="lin" valueType="num">
                                      <p:cBhvr>
                                        <p:cTn dur="300" fill="hold" id="95"/>
                                        <p:tgtEl>
                                          <p:spTgt spid="44"/>
                                        </p:tgtEl>
                                        <p:attrNameLst>
                                          <p:attrName>ppt_h</p:attrName>
                                        </p:attrNameLst>
                                      </p:cBhvr>
                                      <p:tavLst>
                                        <p:tav tm="0">
                                          <p:val>
                                            <p:fltVal val="0"/>
                                          </p:val>
                                        </p:tav>
                                        <p:tav tm="100000">
                                          <p:val>
                                            <p:strVal val="#ppt_h"/>
                                          </p:val>
                                        </p:tav>
                                      </p:tavLst>
                                    </p:anim>
                                    <p:animEffect filter="fade" transition="in">
                                      <p:cBhvr>
                                        <p:cTn dur="300" id="96"/>
                                        <p:tgtEl>
                                          <p:spTgt spid="44"/>
                                        </p:tgtEl>
                                      </p:cBhvr>
                                    </p:animEffect>
                                  </p:childTnLst>
                                </p:cTn>
                              </p:par>
                            </p:childTnLst>
                          </p:cTn>
                        </p:par>
                        <p:par>
                          <p:cTn fill="hold" id="97" nodeType="afterGroup">
                            <p:stCondLst>
                              <p:cond delay="4550"/>
                            </p:stCondLst>
                            <p:childTnLst>
                              <p:par>
                                <p:cTn fill="hold" grpId="0" id="98" nodeType="afterEffect" presetClass="entr" presetID="10" presetSubtype="0">
                                  <p:stCondLst>
                                    <p:cond delay="0"/>
                                  </p:stCondLst>
                                  <p:childTnLst>
                                    <p:set>
                                      <p:cBhvr>
                                        <p:cTn dur="1" fill="hold" id="99">
                                          <p:stCondLst>
                                            <p:cond delay="0"/>
                                          </p:stCondLst>
                                        </p:cTn>
                                        <p:tgtEl>
                                          <p:spTgt spid="39"/>
                                        </p:tgtEl>
                                        <p:attrNameLst>
                                          <p:attrName>style.visibility</p:attrName>
                                        </p:attrNameLst>
                                      </p:cBhvr>
                                      <p:to>
                                        <p:strVal val="visible"/>
                                      </p:to>
                                    </p:set>
                                    <p:animEffect filter="fade" transition="in">
                                      <p:cBhvr>
                                        <p:cTn dur="500" id="100"/>
                                        <p:tgtEl>
                                          <p:spTgt spid="39"/>
                                        </p:tgtEl>
                                      </p:cBhvr>
                                    </p:animEffect>
                                  </p:childTnLst>
                                </p:cTn>
                              </p:par>
                            </p:childTnLst>
                          </p:cTn>
                        </p:par>
                        <p:par>
                          <p:cTn fill="hold" id="101" nodeType="afterGroup">
                            <p:stCondLst>
                              <p:cond delay="5050"/>
                            </p:stCondLst>
                            <p:childTnLst>
                              <p:par>
                                <p:cTn fill="hold" grpId="0" id="102" nodeType="afterEffect" presetClass="entr" presetID="53" presetSubtype="0">
                                  <p:stCondLst>
                                    <p:cond delay="0"/>
                                  </p:stCondLst>
                                  <p:iterate type="lt">
                                    <p:tmPct val="10000"/>
                                  </p:iterate>
                                  <p:childTnLst>
                                    <p:set>
                                      <p:cBhvr>
                                        <p:cTn dur="1" fill="hold" id="103">
                                          <p:stCondLst>
                                            <p:cond delay="0"/>
                                          </p:stCondLst>
                                        </p:cTn>
                                        <p:tgtEl>
                                          <p:spTgt spid="48"/>
                                        </p:tgtEl>
                                        <p:attrNameLst>
                                          <p:attrName>style.visibility</p:attrName>
                                        </p:attrNameLst>
                                      </p:cBhvr>
                                      <p:to>
                                        <p:strVal val="visible"/>
                                      </p:to>
                                    </p:set>
                                    <p:anim calcmode="lin" valueType="num">
                                      <p:cBhvr>
                                        <p:cTn dur="250" fill="hold" id="104"/>
                                        <p:tgtEl>
                                          <p:spTgt spid="48"/>
                                        </p:tgtEl>
                                        <p:attrNameLst>
                                          <p:attrName>ppt_w</p:attrName>
                                        </p:attrNameLst>
                                      </p:cBhvr>
                                      <p:tavLst>
                                        <p:tav tm="0">
                                          <p:val>
                                            <p:fltVal val="0"/>
                                          </p:val>
                                        </p:tav>
                                        <p:tav tm="100000">
                                          <p:val>
                                            <p:strVal val="#ppt_w"/>
                                          </p:val>
                                        </p:tav>
                                      </p:tavLst>
                                    </p:anim>
                                    <p:anim calcmode="lin" valueType="num">
                                      <p:cBhvr>
                                        <p:cTn dur="250" fill="hold" id="105"/>
                                        <p:tgtEl>
                                          <p:spTgt spid="48"/>
                                        </p:tgtEl>
                                        <p:attrNameLst>
                                          <p:attrName>ppt_h</p:attrName>
                                        </p:attrNameLst>
                                      </p:cBhvr>
                                      <p:tavLst>
                                        <p:tav tm="0">
                                          <p:val>
                                            <p:fltVal val="0"/>
                                          </p:val>
                                        </p:tav>
                                        <p:tav tm="100000">
                                          <p:val>
                                            <p:strVal val="#ppt_h"/>
                                          </p:val>
                                        </p:tav>
                                      </p:tavLst>
                                    </p:anim>
                                    <p:animEffect filter="fade" transition="in">
                                      <p:cBhvr>
                                        <p:cTn dur="250" id="106"/>
                                        <p:tgtEl>
                                          <p:spTgt spid="48"/>
                                        </p:tgtEl>
                                      </p:cBhvr>
                                    </p:animEffect>
                                  </p:childTnLst>
                                </p:cTn>
                              </p:par>
                            </p:childTnLst>
                          </p:cTn>
                        </p:par>
                        <p:par>
                          <p:cTn fill="hold" id="107" nodeType="afterGroup">
                            <p:stCondLst>
                              <p:cond delay="5300"/>
                            </p:stCondLst>
                            <p:childTnLst>
                              <p:par>
                                <p:cTn fill="hold" grpId="0" id="108" nodeType="afterEffect" presetClass="entr" presetID="53" presetSubtype="0">
                                  <p:stCondLst>
                                    <p:cond delay="0"/>
                                  </p:stCondLst>
                                  <p:childTnLst>
                                    <p:set>
                                      <p:cBhvr>
                                        <p:cTn dur="1" fill="hold" id="109">
                                          <p:stCondLst>
                                            <p:cond delay="0"/>
                                          </p:stCondLst>
                                        </p:cTn>
                                        <p:tgtEl>
                                          <p:spTgt spid="25"/>
                                        </p:tgtEl>
                                        <p:attrNameLst>
                                          <p:attrName>style.visibility</p:attrName>
                                        </p:attrNameLst>
                                      </p:cBhvr>
                                      <p:to>
                                        <p:strVal val="visible"/>
                                      </p:to>
                                    </p:set>
                                    <p:anim calcmode="lin" valueType="num">
                                      <p:cBhvr>
                                        <p:cTn dur="300" fill="hold" id="110"/>
                                        <p:tgtEl>
                                          <p:spTgt spid="25"/>
                                        </p:tgtEl>
                                        <p:attrNameLst>
                                          <p:attrName>ppt_w</p:attrName>
                                        </p:attrNameLst>
                                      </p:cBhvr>
                                      <p:tavLst>
                                        <p:tav tm="0">
                                          <p:val>
                                            <p:fltVal val="0"/>
                                          </p:val>
                                        </p:tav>
                                        <p:tav tm="100000">
                                          <p:val>
                                            <p:strVal val="#ppt_w"/>
                                          </p:val>
                                        </p:tav>
                                      </p:tavLst>
                                    </p:anim>
                                    <p:anim calcmode="lin" valueType="num">
                                      <p:cBhvr>
                                        <p:cTn dur="300" fill="hold" id="111"/>
                                        <p:tgtEl>
                                          <p:spTgt spid="25"/>
                                        </p:tgtEl>
                                        <p:attrNameLst>
                                          <p:attrName>ppt_h</p:attrName>
                                        </p:attrNameLst>
                                      </p:cBhvr>
                                      <p:tavLst>
                                        <p:tav tm="0">
                                          <p:val>
                                            <p:fltVal val="0"/>
                                          </p:val>
                                        </p:tav>
                                        <p:tav tm="100000">
                                          <p:val>
                                            <p:strVal val="#ppt_h"/>
                                          </p:val>
                                        </p:tav>
                                      </p:tavLst>
                                    </p:anim>
                                    <p:animEffect filter="fade" transition="in">
                                      <p:cBhvr>
                                        <p:cTn dur="300" id="112"/>
                                        <p:tgtEl>
                                          <p:spTgt spid="25"/>
                                        </p:tgtEl>
                                      </p:cBhvr>
                                    </p:animEffect>
                                  </p:childTnLst>
                                </p:cTn>
                              </p:par>
                            </p:childTnLst>
                          </p:cTn>
                        </p:par>
                        <p:par>
                          <p:cTn fill="hold" id="113" nodeType="afterGroup">
                            <p:stCondLst>
                              <p:cond delay="5600"/>
                            </p:stCondLst>
                            <p:childTnLst>
                              <p:par>
                                <p:cTn fill="hold" grpId="0" id="114" nodeType="afterEffect" presetClass="entr" presetID="53" presetSubtype="0">
                                  <p:stCondLst>
                                    <p:cond delay="0"/>
                                  </p:stCondLst>
                                  <p:childTnLst>
                                    <p:set>
                                      <p:cBhvr>
                                        <p:cTn dur="1" fill="hold" id="115">
                                          <p:stCondLst>
                                            <p:cond delay="0"/>
                                          </p:stCondLst>
                                        </p:cTn>
                                        <p:tgtEl>
                                          <p:spTgt spid="45"/>
                                        </p:tgtEl>
                                        <p:attrNameLst>
                                          <p:attrName>style.visibility</p:attrName>
                                        </p:attrNameLst>
                                      </p:cBhvr>
                                      <p:to>
                                        <p:strVal val="visible"/>
                                      </p:to>
                                    </p:set>
                                    <p:anim calcmode="lin" valueType="num">
                                      <p:cBhvr>
                                        <p:cTn dur="300" fill="hold" id="116"/>
                                        <p:tgtEl>
                                          <p:spTgt spid="45"/>
                                        </p:tgtEl>
                                        <p:attrNameLst>
                                          <p:attrName>ppt_w</p:attrName>
                                        </p:attrNameLst>
                                      </p:cBhvr>
                                      <p:tavLst>
                                        <p:tav tm="0">
                                          <p:val>
                                            <p:fltVal val="0"/>
                                          </p:val>
                                        </p:tav>
                                        <p:tav tm="100000">
                                          <p:val>
                                            <p:strVal val="#ppt_w"/>
                                          </p:val>
                                        </p:tav>
                                      </p:tavLst>
                                    </p:anim>
                                    <p:anim calcmode="lin" valueType="num">
                                      <p:cBhvr>
                                        <p:cTn dur="300" fill="hold" id="117"/>
                                        <p:tgtEl>
                                          <p:spTgt spid="45"/>
                                        </p:tgtEl>
                                        <p:attrNameLst>
                                          <p:attrName>ppt_h</p:attrName>
                                        </p:attrNameLst>
                                      </p:cBhvr>
                                      <p:tavLst>
                                        <p:tav tm="0">
                                          <p:val>
                                            <p:fltVal val="0"/>
                                          </p:val>
                                        </p:tav>
                                        <p:tav tm="100000">
                                          <p:val>
                                            <p:strVal val="#ppt_h"/>
                                          </p:val>
                                        </p:tav>
                                      </p:tavLst>
                                    </p:anim>
                                    <p:animEffect filter="fade" transition="in">
                                      <p:cBhvr>
                                        <p:cTn dur="300" id="118"/>
                                        <p:tgtEl>
                                          <p:spTgt spid="45"/>
                                        </p:tgtEl>
                                      </p:cBhvr>
                                    </p:animEffect>
                                  </p:childTnLst>
                                </p:cTn>
                              </p:par>
                            </p:childTnLst>
                          </p:cTn>
                        </p:par>
                        <p:par>
                          <p:cTn fill="hold" id="119" nodeType="afterGroup">
                            <p:stCondLst>
                              <p:cond delay="5900"/>
                            </p:stCondLst>
                            <p:childTnLst>
                              <p:par>
                                <p:cTn fill="hold" grpId="0" id="120" nodeType="afterEffect" presetClass="entr" presetID="10" presetSubtype="0">
                                  <p:stCondLst>
                                    <p:cond delay="0"/>
                                  </p:stCondLst>
                                  <p:childTnLst>
                                    <p:set>
                                      <p:cBhvr>
                                        <p:cTn dur="1" fill="hold" id="121">
                                          <p:stCondLst>
                                            <p:cond delay="0"/>
                                          </p:stCondLst>
                                        </p:cTn>
                                        <p:tgtEl>
                                          <p:spTgt spid="40"/>
                                        </p:tgtEl>
                                        <p:attrNameLst>
                                          <p:attrName>style.visibility</p:attrName>
                                        </p:attrNameLst>
                                      </p:cBhvr>
                                      <p:to>
                                        <p:strVal val="visible"/>
                                      </p:to>
                                    </p:set>
                                    <p:animEffect filter="fade" transition="in">
                                      <p:cBhvr>
                                        <p:cTn dur="500" id="122"/>
                                        <p:tgtEl>
                                          <p:spTgt spid="40"/>
                                        </p:tgtEl>
                                      </p:cBhvr>
                                    </p:animEffect>
                                  </p:childTnLst>
                                </p:cTn>
                              </p:par>
                            </p:childTnLst>
                          </p:cTn>
                        </p:par>
                        <p:par>
                          <p:cTn fill="hold" id="123" nodeType="afterGroup">
                            <p:stCondLst>
                              <p:cond delay="6400"/>
                            </p:stCondLst>
                            <p:childTnLst>
                              <p:par>
                                <p:cTn fill="hold" grpId="0" id="124" nodeType="afterEffect" presetClass="entr" presetID="53" presetSubtype="0">
                                  <p:stCondLst>
                                    <p:cond delay="0"/>
                                  </p:stCondLst>
                                  <p:iterate type="lt">
                                    <p:tmPct val="10000"/>
                                  </p:iterate>
                                  <p:childTnLst>
                                    <p:set>
                                      <p:cBhvr>
                                        <p:cTn dur="1" fill="hold" id="125">
                                          <p:stCondLst>
                                            <p:cond delay="0"/>
                                          </p:stCondLst>
                                        </p:cTn>
                                        <p:tgtEl>
                                          <p:spTgt spid="49"/>
                                        </p:tgtEl>
                                        <p:attrNameLst>
                                          <p:attrName>style.visibility</p:attrName>
                                        </p:attrNameLst>
                                      </p:cBhvr>
                                      <p:to>
                                        <p:strVal val="visible"/>
                                      </p:to>
                                    </p:set>
                                    <p:anim calcmode="lin" valueType="num">
                                      <p:cBhvr>
                                        <p:cTn dur="250" fill="hold" id="126"/>
                                        <p:tgtEl>
                                          <p:spTgt spid="49"/>
                                        </p:tgtEl>
                                        <p:attrNameLst>
                                          <p:attrName>ppt_w</p:attrName>
                                        </p:attrNameLst>
                                      </p:cBhvr>
                                      <p:tavLst>
                                        <p:tav tm="0">
                                          <p:val>
                                            <p:fltVal val="0"/>
                                          </p:val>
                                        </p:tav>
                                        <p:tav tm="100000">
                                          <p:val>
                                            <p:strVal val="#ppt_w"/>
                                          </p:val>
                                        </p:tav>
                                      </p:tavLst>
                                    </p:anim>
                                    <p:anim calcmode="lin" valueType="num">
                                      <p:cBhvr>
                                        <p:cTn dur="250" fill="hold" id="127"/>
                                        <p:tgtEl>
                                          <p:spTgt spid="49"/>
                                        </p:tgtEl>
                                        <p:attrNameLst>
                                          <p:attrName>ppt_h</p:attrName>
                                        </p:attrNameLst>
                                      </p:cBhvr>
                                      <p:tavLst>
                                        <p:tav tm="0">
                                          <p:val>
                                            <p:fltVal val="0"/>
                                          </p:val>
                                        </p:tav>
                                        <p:tav tm="100000">
                                          <p:val>
                                            <p:strVal val="#ppt_h"/>
                                          </p:val>
                                        </p:tav>
                                      </p:tavLst>
                                    </p:anim>
                                    <p:animEffect filter="fade" transition="in">
                                      <p:cBhvr>
                                        <p:cTn dur="250" id="128"/>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1" spid="17"/>
      <p:bldP grpId="2" spid="17"/>
      <p:bldP grpId="0" spid="18"/>
      <p:bldP grpId="1" spid="18"/>
      <p:bldP grpId="2" spid="18"/>
      <p:bldP grpId="0" spid="19"/>
      <p:bldP grpId="1" spid="19"/>
      <p:bldP grpId="2" spid="19"/>
      <p:bldP grpId="0" spid="21"/>
      <p:bldP grpId="0" spid="25"/>
      <p:bldP grpId="0" spid="29"/>
      <p:bldP grpId="0" spid="42"/>
      <p:bldP grpId="0" spid="33"/>
      <p:bldP grpId="0" spid="37"/>
      <p:bldP grpId="0" spid="43"/>
      <p:bldP grpId="0" spid="44"/>
      <p:bldP grpId="0" spid="45"/>
      <p:bldP grpId="0" spid="38"/>
      <p:bldP grpId="0" spid="39"/>
      <p:bldP grpId="0" spid="40"/>
      <p:bldP grpId="0" spid="46"/>
      <p:bldP grpId="0" spid="47"/>
      <p:bldP grpId="0" spid="48"/>
      <p:bldP grpId="0" spid="4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val="0"/>
              </a:ext>
            </a:extLst>
          </a:blip>
          <a:stretch>
            <a:fillRect/>
          </a:stretch>
        </p:blipFill>
        <p:spPr>
          <a:xfrm>
            <a:off x="3194340" y="5201716"/>
            <a:ext cx="10067778" cy="1656284"/>
          </a:xfrm>
          <a:prstGeom prst="rect">
            <a:avLst/>
          </a:prstGeom>
        </p:spPr>
      </p:pic>
      <p:sp>
        <p:nvSpPr>
          <p:cNvPr id="2" name="矩形 1"/>
          <p:cNvSpPr/>
          <p:nvPr/>
        </p:nvSpPr>
        <p:spPr>
          <a:xfrm>
            <a:off x="1" y="0"/>
            <a:ext cx="4175022" cy="6858000"/>
          </a:xfrm>
          <a:prstGeom prst="rect">
            <a:avLst/>
          </a:prstGeom>
          <a:ln>
            <a:noFill/>
          </a:ln>
          <a:effectLst>
            <a:outerShdw algn="tl" blurRad="127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56296" y="3605475"/>
            <a:ext cx="3230880" cy="1005840"/>
          </a:xfrm>
          <a:prstGeom prst="rect">
            <a:avLst/>
          </a:prstGeom>
          <a:noFill/>
        </p:spPr>
        <p:txBody>
          <a:bodyPr rtlCol="0" wrap="none">
            <a:spAutoFit/>
          </a:bodyPr>
          <a:lstStyle/>
          <a:p>
            <a:r>
              <a:rPr altLang="en-US" b="1" lang="zh-CN" sz="6000">
                <a:solidFill>
                  <a:srgbClr val="FFF9EF"/>
                </a:solidFill>
                <a:latin charset="-122" panose="020b0503020204020204" pitchFamily="34" typeface="微软雅黑"/>
                <a:ea charset="-122" panose="020b0503020204020204" pitchFamily="34" typeface="微软雅黑"/>
              </a:rPr>
              <a:t>第三部分</a:t>
            </a:r>
          </a:p>
        </p:txBody>
      </p:sp>
      <p:sp>
        <p:nvSpPr>
          <p:cNvPr id="4" name="矩形 3"/>
          <p:cNvSpPr/>
          <p:nvPr/>
        </p:nvSpPr>
        <p:spPr>
          <a:xfrm>
            <a:off x="4320730" y="3032496"/>
            <a:ext cx="7814998" cy="944880"/>
          </a:xfrm>
          <a:prstGeom prst="rect">
            <a:avLst/>
          </a:prstGeom>
        </p:spPr>
        <p:txBody>
          <a:bodyPr wrap="square">
            <a:spAutoFit/>
          </a:bodyPr>
          <a:lstStyle/>
          <a:p>
            <a:pPr algn="ctr"/>
            <a:r>
              <a:rPr altLang="en-US" b="1" lang="zh-CN" sz="5600">
                <a:solidFill>
                  <a:srgbClr val="C00000"/>
                </a:solidFill>
                <a:latin charset="-122" panose="020b0503020204020204" pitchFamily="34" typeface="微软雅黑"/>
                <a:ea charset="-122" panose="020b0503020204020204" pitchFamily="34" typeface="微软雅黑"/>
              </a:rPr>
              <a:t> 三个“伟大历史贡献”</a:t>
            </a:r>
          </a:p>
        </p:txBody>
      </p:sp>
      <p:sp>
        <p:nvSpPr>
          <p:cNvPr id="6" name="矩形 5"/>
          <p:cNvSpPr/>
          <p:nvPr/>
        </p:nvSpPr>
        <p:spPr>
          <a:xfrm>
            <a:off x="5982551" y="1607234"/>
            <a:ext cx="4491355" cy="640080"/>
          </a:xfrm>
          <a:prstGeom prst="rect">
            <a:avLst/>
          </a:prstGeom>
        </p:spPr>
        <p:txBody>
          <a:bodyPr wrap="none">
            <a:spAutoFit/>
          </a:bodyPr>
          <a:lstStyle/>
          <a:p>
            <a:pPr algn="ctr"/>
            <a:r>
              <a:rPr altLang="en-US" lang="zh-CN" spc="300" sz="3600">
                <a:solidFill>
                  <a:srgbClr val="C00000"/>
                </a:solidFill>
                <a:latin charset="-122" panose="020b0503020204020204" pitchFamily="34" typeface="微软雅黑"/>
                <a:ea charset="-122" panose="020b0503020204020204" pitchFamily="34" typeface="微软雅黑"/>
              </a:rPr>
              <a:t>不忘初心  继续前进</a:t>
            </a:r>
          </a:p>
        </p:txBody>
      </p:sp>
      <p:sp>
        <p:nvSpPr>
          <p:cNvPr id="7" name="矩形 6"/>
          <p:cNvSpPr/>
          <p:nvPr/>
        </p:nvSpPr>
        <p:spPr>
          <a:xfrm>
            <a:off x="6425464" y="2234685"/>
            <a:ext cx="3605530" cy="274320"/>
          </a:xfrm>
          <a:prstGeom prst="rect">
            <a:avLst/>
          </a:prstGeom>
        </p:spPr>
        <p:txBody>
          <a:bodyPr wrap="none">
            <a:spAutoFit/>
          </a:bodyPr>
          <a:lstStyle/>
          <a:p>
            <a:pPr algn="ctr"/>
            <a:r>
              <a:rPr altLang="zh-CN" lang="en-US" sz="1200">
                <a:solidFill>
                  <a:prstClr val="black"/>
                </a:solidFill>
                <a:latin charset="-122" panose="020b0503020204020204" pitchFamily="34" typeface="微软雅黑"/>
                <a:ea charset="-122" panose="020b0503020204020204" pitchFamily="34" typeface="微软雅黑"/>
              </a:rPr>
              <a:t>—— 学习解读习近平总书记“七一”重要讲话精神</a:t>
            </a:r>
          </a:p>
        </p:txBody>
      </p:sp>
      <p:sp>
        <p:nvSpPr>
          <p:cNvPr id="8" name="Freeform 29"/>
          <p:cNvSpPr/>
          <p:nvPr/>
        </p:nvSpPr>
        <p:spPr bwMode="auto">
          <a:xfrm>
            <a:off x="1041593" y="1382463"/>
            <a:ext cx="2091839" cy="1926869"/>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algn="tl" blurRad="152400" dir="2700000" dist="152400" rotWithShape="0">
              <a:prstClr val="black">
                <a:alpha val="60000"/>
              </a:prstClr>
            </a:outerShdw>
          </a:effectLst>
          <a:extLst/>
        </p:spPr>
        <p:txBody>
          <a:bodyPr anchor="t" anchorCtr="0" bIns="45720" compatLnSpc="1" lIns="91440" numCol="1" rIns="91440" tIns="45720" vert="horz" wrap="square">
            <a:prstTxWarp prst="textNoShape">
              <a:avLst/>
            </a:prstTxWarp>
          </a:bodyPr>
          <a:lstStyle/>
          <a:p>
            <a:endParaRPr altLang="en-US" lang="zh-CN">
              <a:noFill/>
            </a:endParaRPr>
          </a:p>
        </p:txBody>
      </p:sp>
    </p:spTree>
    <p:extLst>
      <p:ext uri="{BB962C8B-B14F-4D97-AF65-F5344CB8AC3E}">
        <p14:creationId val="189572776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accel="50000" decel="50000" fill="hold" grpId="1" id="10" nodeType="withEffect" presetClass="path" presetID="35" presetSubtype="0">
                                  <p:stCondLst>
                                    <p:cond delay="0"/>
                                  </p:stCondLst>
                                  <p:childTnLst>
                                    <p:animMotion origin="layout" path="M -3.95833E-06 0 L -0.00026 -0.63333" pathEditMode="relative" ptsTypes="AA" rAng="0">
                                      <p:cBhvr>
                                        <p:cTn dur="1000" fill="hold" id="11" spd="-100000"/>
                                        <p:tgtEl>
                                          <p:spTgt spid="2"/>
                                        </p:tgtEl>
                                        <p:attrNameLst>
                                          <p:attrName>ppt_x</p:attrName>
                                          <p:attrName>ppt_y</p:attrName>
                                        </p:attrNameLst>
                                      </p:cBhvr>
                                      <p:rCtr x="-13" y="-31667"/>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p:cTn dur="250" fill="hold" id="15"/>
                                        <p:tgtEl>
                                          <p:spTgt spid="8"/>
                                        </p:tgtEl>
                                        <p:attrNameLst>
                                          <p:attrName>ppt_w</p:attrName>
                                        </p:attrNameLst>
                                      </p:cBhvr>
                                      <p:tavLst>
                                        <p:tav tm="0">
                                          <p:val>
                                            <p:fltVal val="0"/>
                                          </p:val>
                                        </p:tav>
                                        <p:tav tm="100000">
                                          <p:val>
                                            <p:strVal val="#ppt_w"/>
                                          </p:val>
                                        </p:tav>
                                      </p:tavLst>
                                    </p:anim>
                                    <p:anim calcmode="lin" valueType="num">
                                      <p:cBhvr>
                                        <p:cTn dur="250" fill="hold" id="16"/>
                                        <p:tgtEl>
                                          <p:spTgt spid="8"/>
                                        </p:tgtEl>
                                        <p:attrNameLst>
                                          <p:attrName>ppt_h</p:attrName>
                                        </p:attrNameLst>
                                      </p:cBhvr>
                                      <p:tavLst>
                                        <p:tav tm="0">
                                          <p:val>
                                            <p:fltVal val="0"/>
                                          </p:val>
                                        </p:tav>
                                        <p:tav tm="100000">
                                          <p:val>
                                            <p:strVal val="#ppt_h"/>
                                          </p:val>
                                        </p:tav>
                                      </p:tavLst>
                                    </p:anim>
                                    <p:animEffect filter="fade" transition="in">
                                      <p:cBhvr>
                                        <p:cTn dur="250" id="17"/>
                                        <p:tgtEl>
                                          <p:spTgt spid="8"/>
                                        </p:tgtEl>
                                      </p:cBhvr>
                                    </p:animEffect>
                                  </p:childTnLst>
                                </p:cTn>
                              </p:par>
                              <p:par>
                                <p:cTn decel="100000" fill="hold" grpId="1" id="18" nodeType="withEffect" presetClass="emph" presetID="6" presetSubtype="0">
                                  <p:stCondLst>
                                    <p:cond delay="200"/>
                                  </p:stCondLst>
                                  <p:childTnLst>
                                    <p:animScale>
                                      <p:cBhvr>
                                        <p:cTn dur="250" fill="hold" id="19"/>
                                        <p:tgtEl>
                                          <p:spTgt spid="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8"/>
                                        </p:tgtEl>
                                      </p:cBhvr>
                                      <p:by x="83000" y="83000"/>
                                    </p:animScale>
                                  </p:childTnLst>
                                </p:cTn>
                              </p:par>
                              <p:par>
                                <p:cTn fill="hold" grpId="0" id="22" nodeType="withEffect" presetClass="entr" presetID="53" presetSubtype="0">
                                  <p:stCondLst>
                                    <p:cond delay="400"/>
                                  </p:stCondLst>
                                  <p:childTnLst>
                                    <p:set>
                                      <p:cBhvr>
                                        <p:cTn dur="1" fill="hold" id="23">
                                          <p:stCondLst>
                                            <p:cond delay="0"/>
                                          </p:stCondLst>
                                        </p:cTn>
                                        <p:tgtEl>
                                          <p:spTgt spid="3"/>
                                        </p:tgtEl>
                                        <p:attrNameLst>
                                          <p:attrName>style.visibility</p:attrName>
                                        </p:attrNameLst>
                                      </p:cBhvr>
                                      <p:to>
                                        <p:strVal val="visible"/>
                                      </p:to>
                                    </p:set>
                                    <p:anim calcmode="lin" valueType="num">
                                      <p:cBhvr>
                                        <p:cTn dur="250" fill="hold" id="24"/>
                                        <p:tgtEl>
                                          <p:spTgt spid="3"/>
                                        </p:tgtEl>
                                        <p:attrNameLst>
                                          <p:attrName>ppt_w</p:attrName>
                                        </p:attrNameLst>
                                      </p:cBhvr>
                                      <p:tavLst>
                                        <p:tav tm="0">
                                          <p:val>
                                            <p:fltVal val="0"/>
                                          </p:val>
                                        </p:tav>
                                        <p:tav tm="100000">
                                          <p:val>
                                            <p:strVal val="#ppt_w"/>
                                          </p:val>
                                        </p:tav>
                                      </p:tavLst>
                                    </p:anim>
                                    <p:anim calcmode="lin" valueType="num">
                                      <p:cBhvr>
                                        <p:cTn dur="250" fill="hold" id="25"/>
                                        <p:tgtEl>
                                          <p:spTgt spid="3"/>
                                        </p:tgtEl>
                                        <p:attrNameLst>
                                          <p:attrName>ppt_h</p:attrName>
                                        </p:attrNameLst>
                                      </p:cBhvr>
                                      <p:tavLst>
                                        <p:tav tm="0">
                                          <p:val>
                                            <p:fltVal val="0"/>
                                          </p:val>
                                        </p:tav>
                                        <p:tav tm="100000">
                                          <p:val>
                                            <p:strVal val="#ppt_h"/>
                                          </p:val>
                                        </p:tav>
                                      </p:tavLst>
                                    </p:anim>
                                    <p:animEffect filter="fade" transition="in">
                                      <p:cBhvr>
                                        <p:cTn dur="250" id="26"/>
                                        <p:tgtEl>
                                          <p:spTgt spid="3"/>
                                        </p:tgtEl>
                                      </p:cBhvr>
                                    </p:animEffect>
                                  </p:childTnLst>
                                </p:cTn>
                              </p:par>
                              <p:par>
                                <p:cTn decel="100000" fill="hold" grpId="1" id="27" nodeType="withEffect" presetClass="emph" presetID="6" presetSubtype="0">
                                  <p:stCondLst>
                                    <p:cond delay="600"/>
                                  </p:stCondLst>
                                  <p:childTnLst>
                                    <p:animScale>
                                      <p:cBhvr>
                                        <p:cTn dur="250" fill="hold" id="28"/>
                                        <p:tgtEl>
                                          <p:spTgt spid="3"/>
                                        </p:tgtEl>
                                      </p:cBhvr>
                                      <p:by x="120000" y="120000"/>
                                    </p:animScale>
                                  </p:childTnLst>
                                </p:cTn>
                              </p:par>
                              <p:par>
                                <p:cTn decel="100000" fill="hold" grpId="2" id="29" nodeType="withEffect" presetClass="emph" presetID="6" presetSubtype="0">
                                  <p:stCondLst>
                                    <p:cond delay="800"/>
                                  </p:stCondLst>
                                  <p:childTnLst>
                                    <p:animScale>
                                      <p:cBhvr>
                                        <p:cTn dur="250" fill="hold" id="30"/>
                                        <p:tgtEl>
                                          <p:spTgt spid="3"/>
                                        </p:tgtEl>
                                      </p:cBhvr>
                                      <p:by x="83000" y="83000"/>
                                    </p:animScale>
                                  </p:childTnLst>
                                </p:cTn>
                              </p:par>
                            </p:childTnLst>
                          </p:cTn>
                        </p:par>
                        <p:par>
                          <p:cTn fill="hold" id="31" nodeType="afterGroup">
                            <p:stCondLst>
                              <p:cond delay="2050"/>
                            </p:stCondLst>
                            <p:childTnLst>
                              <p:par>
                                <p:cTn fill="hold" id="32" nodeType="afterEffect" presetClass="entr" presetID="22" presetSubtype="8">
                                  <p:stCondLst>
                                    <p:cond delay="0"/>
                                  </p:stCondLst>
                                  <p:childTnLst>
                                    <p:set>
                                      <p:cBhvr>
                                        <p:cTn dur="1" fill="hold" id="33">
                                          <p:stCondLst>
                                            <p:cond delay="0"/>
                                          </p:stCondLst>
                                        </p:cTn>
                                        <p:tgtEl>
                                          <p:spTgt spid="9"/>
                                        </p:tgtEl>
                                        <p:attrNameLst>
                                          <p:attrName>style.visibility</p:attrName>
                                        </p:attrNameLst>
                                      </p:cBhvr>
                                      <p:to>
                                        <p:strVal val="visible"/>
                                      </p:to>
                                    </p:set>
                                    <p:animEffect filter="wipe(left)" transition="in">
                                      <p:cBhvr>
                                        <p:cTn dur="1000" id="34"/>
                                        <p:tgtEl>
                                          <p:spTgt spid="9"/>
                                        </p:tgtEl>
                                      </p:cBhvr>
                                    </p:animEffect>
                                  </p:childTnLst>
                                </p:cTn>
                              </p:par>
                            </p:childTnLst>
                          </p:cTn>
                        </p:par>
                        <p:par>
                          <p:cTn fill="hold" id="35" nodeType="afterGroup">
                            <p:stCondLst>
                              <p:cond delay="3050"/>
                            </p:stCondLst>
                            <p:childTnLst>
                              <p:par>
                                <p:cTn fill="hold" grpId="0" id="36" nodeType="afterEffect" presetClass="entr" presetID="53" presetSubtype="0">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p:cTn dur="500" fill="hold" id="38"/>
                                        <p:tgtEl>
                                          <p:spTgt spid="6"/>
                                        </p:tgtEl>
                                        <p:attrNameLst>
                                          <p:attrName>ppt_w</p:attrName>
                                        </p:attrNameLst>
                                      </p:cBhvr>
                                      <p:tavLst>
                                        <p:tav tm="0">
                                          <p:val>
                                            <p:fltVal val="0"/>
                                          </p:val>
                                        </p:tav>
                                        <p:tav tm="100000">
                                          <p:val>
                                            <p:strVal val="#ppt_w"/>
                                          </p:val>
                                        </p:tav>
                                      </p:tavLst>
                                    </p:anim>
                                    <p:anim calcmode="lin" valueType="num">
                                      <p:cBhvr>
                                        <p:cTn dur="500" fill="hold" id="39"/>
                                        <p:tgtEl>
                                          <p:spTgt spid="6"/>
                                        </p:tgtEl>
                                        <p:attrNameLst>
                                          <p:attrName>ppt_h</p:attrName>
                                        </p:attrNameLst>
                                      </p:cBhvr>
                                      <p:tavLst>
                                        <p:tav tm="0">
                                          <p:val>
                                            <p:fltVal val="0"/>
                                          </p:val>
                                        </p:tav>
                                        <p:tav tm="100000">
                                          <p:val>
                                            <p:strVal val="#ppt_h"/>
                                          </p:val>
                                        </p:tav>
                                      </p:tavLst>
                                    </p:anim>
                                    <p:animEffect filter="fade" transition="in">
                                      <p:cBhvr>
                                        <p:cTn dur="500" id="40"/>
                                        <p:tgtEl>
                                          <p:spTgt spid="6"/>
                                        </p:tgtEl>
                                      </p:cBhvr>
                                    </p:animEffect>
                                  </p:childTnLst>
                                </p:cTn>
                              </p:par>
                              <p:par>
                                <p:cTn accel="50000" decel="50000" fill="hold" grpId="1" id="41" nodeType="withEffect" presetClass="path" presetID="35" presetSubtype="0">
                                  <p:stCondLst>
                                    <p:cond delay="0"/>
                                  </p:stCondLst>
                                  <p:childTnLst>
                                    <p:animMotion origin="layout" path="M 2.08333E-07 -1.48148E-06 L 0.31576 -1.48148E-06" pathEditMode="relative" ptsTypes="AA" rAng="0">
                                      <p:cBhvr>
                                        <p:cTn dur="1000" fill="hold" id="42" spd="-100000"/>
                                        <p:tgtEl>
                                          <p:spTgt spid="6"/>
                                        </p:tgtEl>
                                        <p:attrNameLst>
                                          <p:attrName>ppt_x</p:attrName>
                                          <p:attrName>ppt_y</p:attrName>
                                        </p:attrNameLst>
                                      </p:cBhvr>
                                      <p:rCtr x="15781" y="0"/>
                                    </p:animMotion>
                                  </p:childTnLst>
                                </p:cTn>
                              </p:par>
                              <p:par>
                                <p:cTn fill="hold" grpId="0" id="43" nodeType="withEffect" presetClass="entr" presetID="53" presetSubtype="0">
                                  <p:stCondLst>
                                    <p:cond delay="300"/>
                                  </p:stCondLst>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ppt_w</p:attrName>
                                        </p:attrNameLst>
                                      </p:cBhvr>
                                      <p:tavLst>
                                        <p:tav tm="0">
                                          <p:val>
                                            <p:fltVal val="0"/>
                                          </p:val>
                                        </p:tav>
                                        <p:tav tm="100000">
                                          <p:val>
                                            <p:strVal val="#ppt_w"/>
                                          </p:val>
                                        </p:tav>
                                      </p:tavLst>
                                    </p:anim>
                                    <p:anim calcmode="lin" valueType="num">
                                      <p:cBhvr>
                                        <p:cTn dur="500" fill="hold" id="46"/>
                                        <p:tgtEl>
                                          <p:spTgt spid="7"/>
                                        </p:tgtEl>
                                        <p:attrNameLst>
                                          <p:attrName>ppt_h</p:attrName>
                                        </p:attrNameLst>
                                      </p:cBhvr>
                                      <p:tavLst>
                                        <p:tav tm="0">
                                          <p:val>
                                            <p:fltVal val="0"/>
                                          </p:val>
                                        </p:tav>
                                        <p:tav tm="100000">
                                          <p:val>
                                            <p:strVal val="#ppt_h"/>
                                          </p:val>
                                        </p:tav>
                                      </p:tavLst>
                                    </p:anim>
                                    <p:animEffect filter="fade" transition="in">
                                      <p:cBhvr>
                                        <p:cTn dur="500" id="47"/>
                                        <p:tgtEl>
                                          <p:spTgt spid="7"/>
                                        </p:tgtEl>
                                      </p:cBhvr>
                                    </p:animEffect>
                                  </p:childTnLst>
                                </p:cTn>
                              </p:par>
                              <p:par>
                                <p:cTn accel="50000" decel="50000" fill="hold" grpId="1" id="48" nodeType="withEffect" presetClass="path" presetID="35" presetSubtype="0">
                                  <p:stCondLst>
                                    <p:cond delay="300"/>
                                  </p:stCondLst>
                                  <p:childTnLst>
                                    <p:animMotion origin="layout" path="M 2.08333E-07 -4.81481E-06 L 0.31576 -4.81481E-06" pathEditMode="relative" ptsTypes="AA" rAng="0">
                                      <p:cBhvr>
                                        <p:cTn dur="1000" fill="hold" id="49" spd="-100000"/>
                                        <p:tgtEl>
                                          <p:spTgt spid="7"/>
                                        </p:tgtEl>
                                        <p:attrNameLst>
                                          <p:attrName>ppt_x</p:attrName>
                                          <p:attrName>ppt_y</p:attrName>
                                        </p:attrNameLst>
                                      </p:cBhvr>
                                      <p:rCtr x="15781" y="0"/>
                                    </p:animMotion>
                                  </p:childTnLst>
                                </p:cTn>
                              </p:par>
                              <p:par>
                                <p:cTn fill="hold" grpId="0" id="50" nodeType="withEffect" presetClass="entr" presetID="53" presetSubtype="0">
                                  <p:stCondLst>
                                    <p:cond delay="600"/>
                                  </p:stCondLst>
                                  <p:childTnLst>
                                    <p:set>
                                      <p:cBhvr>
                                        <p:cTn dur="1" fill="hold" id="51">
                                          <p:stCondLst>
                                            <p:cond delay="0"/>
                                          </p:stCondLst>
                                        </p:cTn>
                                        <p:tgtEl>
                                          <p:spTgt spid="4"/>
                                        </p:tgtEl>
                                        <p:attrNameLst>
                                          <p:attrName>style.visibility</p:attrName>
                                        </p:attrNameLst>
                                      </p:cBhvr>
                                      <p:to>
                                        <p:strVal val="visible"/>
                                      </p:to>
                                    </p:set>
                                    <p:anim calcmode="lin" valueType="num">
                                      <p:cBhvr>
                                        <p:cTn dur="500" fill="hold" id="52"/>
                                        <p:tgtEl>
                                          <p:spTgt spid="4"/>
                                        </p:tgtEl>
                                        <p:attrNameLst>
                                          <p:attrName>ppt_w</p:attrName>
                                        </p:attrNameLst>
                                      </p:cBhvr>
                                      <p:tavLst>
                                        <p:tav tm="0">
                                          <p:val>
                                            <p:fltVal val="0"/>
                                          </p:val>
                                        </p:tav>
                                        <p:tav tm="100000">
                                          <p:val>
                                            <p:strVal val="#ppt_w"/>
                                          </p:val>
                                        </p:tav>
                                      </p:tavLst>
                                    </p:anim>
                                    <p:anim calcmode="lin" valueType="num">
                                      <p:cBhvr>
                                        <p:cTn dur="500" fill="hold" id="53"/>
                                        <p:tgtEl>
                                          <p:spTgt spid="4"/>
                                        </p:tgtEl>
                                        <p:attrNameLst>
                                          <p:attrName>ppt_h</p:attrName>
                                        </p:attrNameLst>
                                      </p:cBhvr>
                                      <p:tavLst>
                                        <p:tav tm="0">
                                          <p:val>
                                            <p:fltVal val="0"/>
                                          </p:val>
                                        </p:tav>
                                        <p:tav tm="100000">
                                          <p:val>
                                            <p:strVal val="#ppt_h"/>
                                          </p:val>
                                        </p:tav>
                                      </p:tavLst>
                                    </p:anim>
                                    <p:animEffect filter="fade" transition="in">
                                      <p:cBhvr>
                                        <p:cTn dur="500" id="54"/>
                                        <p:tgtEl>
                                          <p:spTgt spid="4"/>
                                        </p:tgtEl>
                                      </p:cBhvr>
                                    </p:animEffect>
                                  </p:childTnLst>
                                </p:cTn>
                              </p:par>
                              <p:par>
                                <p:cTn accel="50000" decel="50000" fill="hold" grpId="1" id="55" nodeType="withEffect" presetClass="path" presetID="35" presetSubtype="0">
                                  <p:stCondLst>
                                    <p:cond delay="600"/>
                                  </p:stCondLst>
                                  <p:childTnLst>
                                    <p:animMotion origin="layout" path="M 2.08333E-07 -4.07407E-06 L 0.31576 -4.07407E-06" pathEditMode="relative" ptsTypes="AA" rAng="0">
                                      <p:cBhvr>
                                        <p:cTn dur="1000" fill="hold" id="56" spd="-100000"/>
                                        <p:tgtEl>
                                          <p:spTgt spid="4"/>
                                        </p:tgtEl>
                                        <p:attrNameLst>
                                          <p:attrName>ppt_x</p:attrName>
                                          <p:attrName>ppt_y</p:attrName>
                                        </p:attrNameLst>
                                      </p:cBhvr>
                                      <p:rCtr x="1578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2" spid="3"/>
      <p:bldP grpId="0" spid="4"/>
      <p:bldP grpId="1" spid="4"/>
      <p:bldP grpId="0" spid="6"/>
      <p:bldP grpId="1" spid="6"/>
      <p:bldP grpId="0" spid="7"/>
      <p:bldP grpId="1" spid="7"/>
      <p:bldP grpId="0" spid="8"/>
      <p:bldP grpId="1" spid="8"/>
      <p:bldP grpId="2" spid="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第三部分：三个“伟大历史贡献”</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7" name="矩形 6"/>
          <p:cNvSpPr>
            <a:spLocks noChangeAspect="1"/>
          </p:cNvSpPr>
          <p:nvPr/>
        </p:nvSpPr>
        <p:spPr>
          <a:xfrm>
            <a:off x="4458624" y="3845585"/>
            <a:ext cx="6755892" cy="1965350"/>
          </a:xfrm>
          <a:prstGeom prst="rect">
            <a:avLst/>
          </a:prstGeom>
          <a:solidFill>
            <a:schemeClr val="accent1"/>
          </a:solidFill>
          <a:ln>
            <a:noFill/>
          </a:ln>
          <a:effectLst>
            <a:outerShdw algn="tl" blurRad="889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977900" y="1675511"/>
            <a:ext cx="6755892" cy="1965350"/>
          </a:xfrm>
          <a:prstGeom prst="rect">
            <a:avLst/>
          </a:prstGeom>
          <a:solidFill>
            <a:schemeClr val="accent1"/>
          </a:solidFill>
          <a:ln>
            <a:noFill/>
          </a:ln>
          <a:effectLst>
            <a:outerShdw algn="tl" blurRad="889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1955189" y="1805460"/>
            <a:ext cx="4754880" cy="640080"/>
          </a:xfrm>
          <a:prstGeom prst="rect">
            <a:avLst/>
          </a:prstGeom>
        </p:spPr>
        <p:txBody>
          <a:bodyPr wrap="none">
            <a:spAutoFit/>
          </a:bodyPr>
          <a:lstStyle/>
          <a:p>
            <a:r>
              <a:rPr altLang="en-US" b="1" lang="zh-CN" sz="3600">
                <a:solidFill>
                  <a:schemeClr val="accent4">
                    <a:lumMod val="40000"/>
                    <a:lumOff val="60000"/>
                  </a:schemeClr>
                </a:solidFill>
                <a:latin charset="-122" panose="020b0503020204020204" pitchFamily="34" typeface="微软雅黑"/>
                <a:ea charset="-122" panose="020b0503020204020204" pitchFamily="34" typeface="微软雅黑"/>
              </a:rPr>
              <a:t>“伟大历史贡献”之一</a:t>
            </a:r>
          </a:p>
        </p:txBody>
      </p:sp>
      <p:sp>
        <p:nvSpPr>
          <p:cNvPr id="20" name="文本框 19"/>
          <p:cNvSpPr txBox="1"/>
          <p:nvPr/>
        </p:nvSpPr>
        <p:spPr>
          <a:xfrm>
            <a:off x="1429836" y="2504532"/>
            <a:ext cx="5852021" cy="822960"/>
          </a:xfrm>
          <a:prstGeom prst="rect">
            <a:avLst/>
          </a:prstGeom>
          <a:ln>
            <a:noFill/>
          </a:ln>
        </p:spPr>
        <p:txBody>
          <a:bodyPr wrap="square">
            <a:spAutoFit/>
          </a:bodyPr>
          <a:lstStyle>
            <a:defPPr>
              <a:defRPr lang="zh-CN"/>
            </a:defPPr>
            <a:lvl1pPr>
              <a:lnSpc>
                <a:spcPct val="150000"/>
              </a:lnSpc>
              <a:spcAft>
                <a:spcPts val="2000"/>
              </a:spcAft>
              <a:defRPr sz="1600">
                <a:solidFill>
                  <a:srgbClr val="591300"/>
                </a:solidFill>
                <a:latin charset="-122" panose="020b0503020204020204" pitchFamily="34" typeface="微软雅黑"/>
                <a:ea charset="-122" panose="020b0503020204020204" pitchFamily="34" typeface="微软雅黑"/>
              </a:defRPr>
            </a:lvl1pPr>
          </a:lstStyle>
          <a:p>
            <a:pPr algn="just">
              <a:lnSpc>
                <a:spcPct val="100000"/>
              </a:lnSpc>
            </a:pPr>
            <a:r>
              <a:rPr altLang="en-US" lang="zh-CN">
                <a:solidFill>
                  <a:schemeClr val="bg1"/>
                </a:solidFill>
              </a:rPr>
              <a:t>       我们党团结带领 中国人民进行28年浴血奋战，打败日本帝国主义，推翻国民党反动统治，完成新民主主义革命，建立了中华人民共和国。</a:t>
            </a:r>
          </a:p>
        </p:txBody>
      </p:sp>
      <p:pic>
        <p:nvPicPr>
          <p:cNvPr id="21" name="图片 20"/>
          <p:cNvPicPr>
            <a:picLocks noChangeAspect="1"/>
          </p:cNvPicPr>
          <p:nvPr/>
        </p:nvPicPr>
        <p:blipFill>
          <a:blip r:embed="rId3">
            <a:extLst>
              <a:ext uri="{28A0092B-C50C-407E-A947-70E740481C1C}">
                <a14:useLocalDpi val="0"/>
              </a:ext>
            </a:extLst>
          </a:blip>
          <a:srcRect b="10233" l="19899" r="10929" t="1842"/>
          <a:stretch>
            <a:fillRect/>
          </a:stretch>
        </p:blipFill>
        <p:spPr>
          <a:xfrm>
            <a:off x="977900" y="3845585"/>
            <a:ext cx="3276000" cy="1965600"/>
          </a:xfrm>
          <a:prstGeom prst="rect">
            <a:avLst/>
          </a:prstGeom>
          <a:effectLst>
            <a:outerShdw algn="tl" blurRad="88900" dir="2700000" dist="127000" rotWithShape="0">
              <a:prstClr val="black">
                <a:alpha val="40000"/>
              </a:prstClr>
            </a:outerShdw>
          </a:effectLst>
        </p:spPr>
      </p:pic>
      <p:pic>
        <p:nvPicPr>
          <p:cNvPr id="22" name="图片 21"/>
          <p:cNvPicPr/>
          <p:nvPr/>
        </p:nvPicPr>
        <p:blipFill>
          <a:blip r:embed="rId4">
            <a:extLst>
              <a:ext uri="{28A0092B-C50C-407E-A947-70E740481C1C}">
                <a14:useLocalDpi val="0"/>
              </a:ext>
            </a:extLst>
          </a:blip>
          <a:srcRect b="17624" l="4544" r="2048" t="8614"/>
          <a:stretch>
            <a:fillRect/>
          </a:stretch>
        </p:blipFill>
        <p:spPr>
          <a:xfrm>
            <a:off x="7938516" y="1675511"/>
            <a:ext cx="3276000" cy="1965600"/>
          </a:xfrm>
          <a:prstGeom prst="rect">
            <a:avLst/>
          </a:prstGeom>
          <a:effectLst>
            <a:outerShdw algn="tl" blurRad="88900" dir="2700000" dist="127000" rotWithShape="0">
              <a:prstClr val="black">
                <a:alpha val="40000"/>
              </a:prstClr>
            </a:outerShdw>
          </a:effectLst>
        </p:spPr>
      </p:pic>
      <p:sp>
        <p:nvSpPr>
          <p:cNvPr id="25" name="文本框 24"/>
          <p:cNvSpPr txBox="1"/>
          <p:nvPr/>
        </p:nvSpPr>
        <p:spPr>
          <a:xfrm>
            <a:off x="5345542" y="4506313"/>
            <a:ext cx="5806595" cy="1135380"/>
          </a:xfrm>
          <a:prstGeom prst="rect">
            <a:avLst/>
          </a:prstGeom>
          <a:noFill/>
        </p:spPr>
        <p:txBody>
          <a:bodyPr rtlCol="0" wrap="square">
            <a:spAutoFit/>
          </a:bodyPr>
          <a:lstStyle/>
          <a:p>
            <a:pPr algn="just">
              <a:spcAft>
                <a:spcPts val="500"/>
              </a:spcAft>
            </a:pPr>
            <a:r>
              <a:rPr altLang="en-US" b="1" lang="zh-CN" sz="1400">
                <a:solidFill>
                  <a:schemeClr val="accent4">
                    <a:lumMod val="40000"/>
                    <a:lumOff val="60000"/>
                  </a:schemeClr>
                </a:solidFill>
                <a:latin charset="-122" panose="020b0503020204020204" pitchFamily="34" typeface="微软雅黑"/>
                <a:ea charset="-122" panose="020b0503020204020204" pitchFamily="34" typeface="微软雅黑"/>
              </a:rPr>
              <a:t>彻底结束了旧中国半殖民地半封建社会的历史</a:t>
            </a:r>
          </a:p>
          <a:p>
            <a:pPr algn="just">
              <a:spcAft>
                <a:spcPts val="500"/>
              </a:spcAft>
            </a:pPr>
            <a:r>
              <a:rPr altLang="en-US" b="1" lang="zh-CN" sz="1400">
                <a:solidFill>
                  <a:schemeClr val="accent4">
                    <a:lumMod val="40000"/>
                    <a:lumOff val="60000"/>
                  </a:schemeClr>
                </a:solidFill>
                <a:latin charset="-122" panose="020b0503020204020204" pitchFamily="34" typeface="微软雅黑"/>
                <a:ea charset="-122" panose="020b0503020204020204" pitchFamily="34" typeface="微软雅黑"/>
              </a:rPr>
              <a:t>彻底结束旧中国一盘散沙的局面</a:t>
            </a:r>
          </a:p>
          <a:p>
            <a:pPr algn="just">
              <a:spcAft>
                <a:spcPts val="500"/>
              </a:spcAft>
            </a:pPr>
            <a:r>
              <a:rPr altLang="en-US" b="1" lang="zh-CN" sz="1400">
                <a:solidFill>
                  <a:schemeClr val="accent4">
                    <a:lumMod val="40000"/>
                    <a:lumOff val="60000"/>
                  </a:schemeClr>
                </a:solidFill>
                <a:latin charset="-122" panose="020b0503020204020204" pitchFamily="34" typeface="微软雅黑"/>
                <a:ea charset="-122" panose="020b0503020204020204" pitchFamily="34" typeface="微软雅黑"/>
              </a:rPr>
              <a:t>彻底废除了列强强加给中国的不平等条约和帝国主义在中国的一切特权</a:t>
            </a:r>
          </a:p>
          <a:p>
            <a:pPr algn="just">
              <a:spcAft>
                <a:spcPts val="500"/>
              </a:spcAft>
            </a:pPr>
            <a:r>
              <a:rPr altLang="en-US" b="1" lang="zh-CN" sz="1400">
                <a:solidFill>
                  <a:schemeClr val="accent4">
                    <a:lumMod val="40000"/>
                    <a:lumOff val="60000"/>
                  </a:schemeClr>
                </a:solidFill>
                <a:latin charset="-122" panose="020b0503020204020204" pitchFamily="34" typeface="微软雅黑"/>
                <a:ea charset="-122" panose="020b0503020204020204" pitchFamily="34" typeface="微软雅黑"/>
              </a:rPr>
              <a:t>实现了中国从几千年封建专制政治向人民民主的伟大飞跃</a:t>
            </a:r>
          </a:p>
        </p:txBody>
      </p:sp>
      <p:sp>
        <p:nvSpPr>
          <p:cNvPr id="26" name="文本框 25"/>
          <p:cNvSpPr txBox="1"/>
          <p:nvPr/>
        </p:nvSpPr>
        <p:spPr>
          <a:xfrm>
            <a:off x="5994401" y="3933272"/>
            <a:ext cx="4470400" cy="457200"/>
          </a:xfrm>
          <a:prstGeom prst="rect">
            <a:avLst/>
          </a:prstGeom>
          <a:noFill/>
        </p:spPr>
        <p:txBody>
          <a:bodyPr rtlCol="0" wrap="square">
            <a:spAutoFit/>
          </a:bodyPr>
          <a:lstStyle/>
          <a:p>
            <a:pPr algn="ctr"/>
            <a:r>
              <a:rPr altLang="en-US" b="1" lang="zh-CN" sz="2400">
                <a:solidFill>
                  <a:schemeClr val="accent4">
                    <a:lumMod val="40000"/>
                    <a:lumOff val="60000"/>
                  </a:schemeClr>
                </a:solidFill>
                <a:latin charset="-122" panose="020b0503020204020204" pitchFamily="34" typeface="微软雅黑"/>
                <a:ea charset="-122" panose="020b0503020204020204" pitchFamily="34" typeface="微软雅黑"/>
              </a:rPr>
              <a:t>三个“彻底”、一个“实现”</a:t>
            </a:r>
          </a:p>
        </p:txBody>
      </p:sp>
      <p:sp>
        <p:nvSpPr>
          <p:cNvPr id="30" name="任意多边形 29"/>
          <p:cNvSpPr/>
          <p:nvPr/>
        </p:nvSpPr>
        <p:spPr>
          <a:xfrm>
            <a:off x="4458623" y="3845585"/>
            <a:ext cx="863498" cy="1965350"/>
          </a:xfrm>
          <a:custGeom>
            <a:gdLst>
              <a:gd fmla="*/ 0 w 863498" name="connsiteX0"/>
              <a:gd fmla="*/ 0 h 1965350" name="connsiteY0"/>
              <a:gd fmla="*/ 682193 w 863498" name="connsiteX1"/>
              <a:gd fmla="*/ 0 h 1965350" name="connsiteY1"/>
              <a:gd fmla="*/ 682193 w 863498" name="connsiteX2"/>
              <a:gd fmla="*/ 737416 h 1965350" name="connsiteY2"/>
              <a:gd fmla="*/ 863498 w 863498" name="connsiteX3"/>
              <a:gd fmla="*/ 982676 h 1965350" name="connsiteY3"/>
              <a:gd fmla="*/ 682193 w 863498" name="connsiteX4"/>
              <a:gd fmla="*/ 1227935 h 1965350" name="connsiteY4"/>
              <a:gd fmla="*/ 682193 w 863498" name="connsiteX5"/>
              <a:gd fmla="*/ 1965350 h 1965350" name="connsiteY5"/>
              <a:gd fmla="*/ 0 w 863498" name="connsiteX6"/>
              <a:gd fmla="*/ 1965350 h 19653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65350" w="863497">
                <a:moveTo>
                  <a:pt x="0" y="0"/>
                </a:moveTo>
                <a:lnTo>
                  <a:pt x="682193" y="0"/>
                </a:lnTo>
                <a:lnTo>
                  <a:pt x="682193" y="737416"/>
                </a:lnTo>
                <a:lnTo>
                  <a:pt x="863498" y="982676"/>
                </a:lnTo>
                <a:lnTo>
                  <a:pt x="682193" y="1227935"/>
                </a:lnTo>
                <a:lnTo>
                  <a:pt x="682193" y="1965350"/>
                </a:lnTo>
                <a:lnTo>
                  <a:pt x="0" y="196535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4517780" y="4320429"/>
            <a:ext cx="563880" cy="1005840"/>
          </a:xfrm>
          <a:prstGeom prst="rect">
            <a:avLst/>
          </a:prstGeom>
        </p:spPr>
        <p:txBody>
          <a:bodyPr wrap="none">
            <a:spAutoFit/>
          </a:bodyPr>
          <a:lstStyle/>
          <a:p>
            <a:pPr algn="ctr"/>
            <a:r>
              <a:rPr altLang="en-US" b="1" lang="zh-CN" sz="3000">
                <a:solidFill>
                  <a:schemeClr val="bg1"/>
                </a:solidFill>
                <a:latin charset="-122" panose="020b0503020204020204" pitchFamily="34" typeface="微软雅黑"/>
                <a:ea charset="-122" panose="020b0503020204020204" pitchFamily="34" typeface="微软雅黑"/>
              </a:rPr>
              <a:t>意</a:t>
            </a:r>
          </a:p>
          <a:p>
            <a:pPr algn="ctr"/>
            <a:r>
              <a:rPr altLang="en-US" b="1" lang="zh-CN" sz="3000">
                <a:solidFill>
                  <a:schemeClr val="bg1"/>
                </a:solidFill>
                <a:latin charset="-122" panose="020b0503020204020204" pitchFamily="34" typeface="微软雅黑"/>
                <a:ea charset="-122" panose="020b0503020204020204" pitchFamily="34" typeface="微软雅黑"/>
              </a:rPr>
              <a:t>义</a:t>
            </a:r>
          </a:p>
        </p:txBody>
      </p:sp>
    </p:spTree>
    <p:extLst>
      <p:ext uri="{BB962C8B-B14F-4D97-AF65-F5344CB8AC3E}">
        <p14:creationId val="2650457920"/>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ppt_w</p:attrName>
                                        </p:attrNameLst>
                                      </p:cBhvr>
                                      <p:tavLst>
                                        <p:tav tm="0">
                                          <p:val>
                                            <p:fltVal val="0"/>
                                          </p:val>
                                        </p:tav>
                                        <p:tav tm="100000">
                                          <p:val>
                                            <p:strVal val="#ppt_w"/>
                                          </p:val>
                                        </p:tav>
                                      </p:tavLst>
                                    </p:anim>
                                    <p:anim calcmode="lin" valueType="num">
                                      <p:cBhvr>
                                        <p:cTn dur="500" fill="hold" id="15"/>
                                        <p:tgtEl>
                                          <p:spTgt spid="3"/>
                                        </p:tgtEl>
                                        <p:attrNameLst>
                                          <p:attrName>ppt_h</p:attrName>
                                        </p:attrNameLst>
                                      </p:cBhvr>
                                      <p:tavLst>
                                        <p:tav tm="0">
                                          <p:val>
                                            <p:fltVal val="0"/>
                                          </p:val>
                                        </p:tav>
                                        <p:tav tm="100000">
                                          <p:val>
                                            <p:strVal val="#ppt_h"/>
                                          </p:val>
                                        </p:tav>
                                      </p:tavLst>
                                    </p:anim>
                                    <p:animEffect filter="fade" transition="in">
                                      <p:cBhvr>
                                        <p:cTn dur="500" id="16"/>
                                        <p:tgtEl>
                                          <p:spTgt spid="3"/>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3"/>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250" fill="hold" id="22"/>
                                        <p:tgtEl>
                                          <p:spTgt spid="5"/>
                                        </p:tgtEl>
                                        <p:attrNameLst>
                                          <p:attrName>ppt_w</p:attrName>
                                        </p:attrNameLst>
                                      </p:cBhvr>
                                      <p:tavLst>
                                        <p:tav tm="0">
                                          <p:val>
                                            <p:fltVal val="0"/>
                                          </p:val>
                                        </p:tav>
                                        <p:tav tm="100000">
                                          <p:val>
                                            <p:strVal val="#ppt_w"/>
                                          </p:val>
                                        </p:tav>
                                      </p:tavLst>
                                    </p:anim>
                                    <p:anim calcmode="lin" valueType="num">
                                      <p:cBhvr>
                                        <p:cTn dur="250" fill="hold" id="23"/>
                                        <p:tgtEl>
                                          <p:spTgt spid="5"/>
                                        </p:tgtEl>
                                        <p:attrNameLst>
                                          <p:attrName>ppt_h</p:attrName>
                                        </p:attrNameLst>
                                      </p:cBhvr>
                                      <p:tavLst>
                                        <p:tav tm="0">
                                          <p:val>
                                            <p:fltVal val="0"/>
                                          </p:val>
                                        </p:tav>
                                        <p:tav tm="100000">
                                          <p:val>
                                            <p:strVal val="#ppt_h"/>
                                          </p:val>
                                        </p:tav>
                                      </p:tavLst>
                                    </p:anim>
                                    <p:animEffect filter="fade" transition="in">
                                      <p:cBhvr>
                                        <p:cTn dur="250" id="24"/>
                                        <p:tgtEl>
                                          <p:spTgt spid="5"/>
                                        </p:tgtEl>
                                      </p:cBhvr>
                                    </p:animEffect>
                                  </p:childTnLst>
                                </p:cTn>
                              </p:par>
                              <p:par>
                                <p:cTn decel="100000" fill="hold" grpId="1" id="25" nodeType="withEffect" presetClass="emph" presetID="6" presetSubtype="0">
                                  <p:stCondLst>
                                    <p:cond delay="200"/>
                                  </p:stCondLst>
                                  <p:childTnLst>
                                    <p:animScale>
                                      <p:cBhvr>
                                        <p:cTn dur="250" fill="hold" id="26"/>
                                        <p:tgtEl>
                                          <p:spTgt spid="5"/>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5"/>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p:cTn dur="500" fill="hold" id="32"/>
                                        <p:tgtEl>
                                          <p:spTgt spid="4"/>
                                        </p:tgtEl>
                                        <p:attrNameLst>
                                          <p:attrName>ppt_w</p:attrName>
                                        </p:attrNameLst>
                                      </p:cBhvr>
                                      <p:tavLst>
                                        <p:tav tm="0">
                                          <p:val>
                                            <p:fltVal val="0"/>
                                          </p:val>
                                        </p:tav>
                                        <p:tav tm="100000">
                                          <p:val>
                                            <p:strVal val="#ppt_w"/>
                                          </p:val>
                                        </p:tav>
                                      </p:tavLst>
                                    </p:anim>
                                    <p:anim calcmode="lin" valueType="num">
                                      <p:cBhvr>
                                        <p:cTn dur="500" fill="hold" id="33"/>
                                        <p:tgtEl>
                                          <p:spTgt spid="4"/>
                                        </p:tgtEl>
                                        <p:attrNameLst>
                                          <p:attrName>ppt_h</p:attrName>
                                        </p:attrNameLst>
                                      </p:cBhvr>
                                      <p:tavLst>
                                        <p:tav tm="0">
                                          <p:val>
                                            <p:fltVal val="0"/>
                                          </p:val>
                                        </p:tav>
                                        <p:tav tm="100000">
                                          <p:val>
                                            <p:strVal val="#ppt_h"/>
                                          </p:val>
                                        </p:tav>
                                      </p:tavLst>
                                    </p:anim>
                                    <p:animEffect filter="fade" transition="in">
                                      <p:cBhvr>
                                        <p:cTn dur="500" id="34"/>
                                        <p:tgtEl>
                                          <p:spTgt spid="4"/>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4"/>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53" presetSubtype="0">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500" fill="hold" id="40"/>
                                        <p:tgtEl>
                                          <p:spTgt spid="10"/>
                                        </p:tgtEl>
                                        <p:attrNameLst>
                                          <p:attrName>ppt_w</p:attrName>
                                        </p:attrNameLst>
                                      </p:cBhvr>
                                      <p:tavLst>
                                        <p:tav tm="0">
                                          <p:val>
                                            <p:fltVal val="0"/>
                                          </p:val>
                                        </p:tav>
                                        <p:tav tm="100000">
                                          <p:val>
                                            <p:strVal val="#ppt_w"/>
                                          </p:val>
                                        </p:tav>
                                      </p:tavLst>
                                    </p:anim>
                                    <p:anim calcmode="lin" valueType="num">
                                      <p:cBhvr>
                                        <p:cTn dur="500" fill="hold" id="41"/>
                                        <p:tgtEl>
                                          <p:spTgt spid="10"/>
                                        </p:tgtEl>
                                        <p:attrNameLst>
                                          <p:attrName>ppt_h</p:attrName>
                                        </p:attrNameLst>
                                      </p:cBhvr>
                                      <p:tavLst>
                                        <p:tav tm="0">
                                          <p:val>
                                            <p:fltVal val="0"/>
                                          </p:val>
                                        </p:tav>
                                        <p:tav tm="100000">
                                          <p:val>
                                            <p:strVal val="#ppt_h"/>
                                          </p:val>
                                        </p:tav>
                                      </p:tavLst>
                                    </p:anim>
                                    <p:animEffect filter="fade" transition="in">
                                      <p:cBhvr>
                                        <p:cTn dur="500" id="42"/>
                                        <p:tgtEl>
                                          <p:spTgt spid="10"/>
                                        </p:tgtEl>
                                      </p:cBhvr>
                                    </p:animEffect>
                                  </p:childTnLst>
                                </p:cTn>
                              </p:par>
                              <p:par>
                                <p:cTn fill="hold" id="43" nodeType="withEffect" presetClass="entr" presetID="53" presetSubtype="0">
                                  <p:stCondLst>
                                    <p:cond delay="200"/>
                                  </p:stCondLst>
                                  <p:childTnLst>
                                    <p:set>
                                      <p:cBhvr>
                                        <p:cTn dur="1" fill="hold" id="44">
                                          <p:stCondLst>
                                            <p:cond delay="0"/>
                                          </p:stCondLst>
                                        </p:cTn>
                                        <p:tgtEl>
                                          <p:spTgt spid="22"/>
                                        </p:tgtEl>
                                        <p:attrNameLst>
                                          <p:attrName>style.visibility</p:attrName>
                                        </p:attrNameLst>
                                      </p:cBhvr>
                                      <p:to>
                                        <p:strVal val="visible"/>
                                      </p:to>
                                    </p:set>
                                    <p:anim calcmode="lin" valueType="num">
                                      <p:cBhvr>
                                        <p:cTn dur="500" fill="hold" id="45"/>
                                        <p:tgtEl>
                                          <p:spTgt spid="22"/>
                                        </p:tgtEl>
                                        <p:attrNameLst>
                                          <p:attrName>ppt_w</p:attrName>
                                        </p:attrNameLst>
                                      </p:cBhvr>
                                      <p:tavLst>
                                        <p:tav tm="0">
                                          <p:val>
                                            <p:fltVal val="0"/>
                                          </p:val>
                                        </p:tav>
                                        <p:tav tm="100000">
                                          <p:val>
                                            <p:strVal val="#ppt_w"/>
                                          </p:val>
                                        </p:tav>
                                      </p:tavLst>
                                    </p:anim>
                                    <p:anim calcmode="lin" valueType="num">
                                      <p:cBhvr>
                                        <p:cTn dur="500" fill="hold" id="46"/>
                                        <p:tgtEl>
                                          <p:spTgt spid="22"/>
                                        </p:tgtEl>
                                        <p:attrNameLst>
                                          <p:attrName>ppt_h</p:attrName>
                                        </p:attrNameLst>
                                      </p:cBhvr>
                                      <p:tavLst>
                                        <p:tav tm="0">
                                          <p:val>
                                            <p:fltVal val="0"/>
                                          </p:val>
                                        </p:tav>
                                        <p:tav tm="100000">
                                          <p:val>
                                            <p:strVal val="#ppt_h"/>
                                          </p:val>
                                        </p:tav>
                                      </p:tavLst>
                                    </p:anim>
                                    <p:animEffect filter="fade" transition="in">
                                      <p:cBhvr>
                                        <p:cTn dur="500" id="47"/>
                                        <p:tgtEl>
                                          <p:spTgt spid="22"/>
                                        </p:tgtEl>
                                      </p:cBhvr>
                                    </p:animEffect>
                                  </p:childTnLst>
                                </p:cTn>
                              </p:par>
                              <p:par>
                                <p:cTn fill="hold" id="48" nodeType="withEffect" presetClass="entr" presetID="53" presetSubtype="0">
                                  <p:stCondLst>
                                    <p:cond delay="400"/>
                                  </p:stCondLst>
                                  <p:childTnLst>
                                    <p:set>
                                      <p:cBhvr>
                                        <p:cTn dur="1" fill="hold" id="49">
                                          <p:stCondLst>
                                            <p:cond delay="0"/>
                                          </p:stCondLst>
                                        </p:cTn>
                                        <p:tgtEl>
                                          <p:spTgt spid="21"/>
                                        </p:tgtEl>
                                        <p:attrNameLst>
                                          <p:attrName>style.visibility</p:attrName>
                                        </p:attrNameLst>
                                      </p:cBhvr>
                                      <p:to>
                                        <p:strVal val="visible"/>
                                      </p:to>
                                    </p:set>
                                    <p:anim calcmode="lin" valueType="num">
                                      <p:cBhvr>
                                        <p:cTn dur="500" fill="hold" id="50"/>
                                        <p:tgtEl>
                                          <p:spTgt spid="21"/>
                                        </p:tgtEl>
                                        <p:attrNameLst>
                                          <p:attrName>ppt_w</p:attrName>
                                        </p:attrNameLst>
                                      </p:cBhvr>
                                      <p:tavLst>
                                        <p:tav tm="0">
                                          <p:val>
                                            <p:fltVal val="0"/>
                                          </p:val>
                                        </p:tav>
                                        <p:tav tm="100000">
                                          <p:val>
                                            <p:strVal val="#ppt_w"/>
                                          </p:val>
                                        </p:tav>
                                      </p:tavLst>
                                    </p:anim>
                                    <p:anim calcmode="lin" valueType="num">
                                      <p:cBhvr>
                                        <p:cTn dur="500" fill="hold" id="51"/>
                                        <p:tgtEl>
                                          <p:spTgt spid="21"/>
                                        </p:tgtEl>
                                        <p:attrNameLst>
                                          <p:attrName>ppt_h</p:attrName>
                                        </p:attrNameLst>
                                      </p:cBhvr>
                                      <p:tavLst>
                                        <p:tav tm="0">
                                          <p:val>
                                            <p:fltVal val="0"/>
                                          </p:val>
                                        </p:tav>
                                        <p:tav tm="100000">
                                          <p:val>
                                            <p:strVal val="#ppt_h"/>
                                          </p:val>
                                        </p:tav>
                                      </p:tavLst>
                                    </p:anim>
                                    <p:animEffect filter="fade" transition="in">
                                      <p:cBhvr>
                                        <p:cTn dur="500" id="52"/>
                                        <p:tgtEl>
                                          <p:spTgt spid="21"/>
                                        </p:tgtEl>
                                      </p:cBhvr>
                                    </p:animEffect>
                                  </p:childTnLst>
                                </p:cTn>
                              </p:par>
                              <p:par>
                                <p:cTn fill="hold" grpId="0" id="53" nodeType="withEffect" presetClass="entr" presetID="53" presetSubtype="0">
                                  <p:stCondLst>
                                    <p:cond delay="600"/>
                                  </p:stCondLst>
                                  <p:childTnLst>
                                    <p:set>
                                      <p:cBhvr>
                                        <p:cTn dur="1" fill="hold" id="54">
                                          <p:stCondLst>
                                            <p:cond delay="0"/>
                                          </p:stCondLst>
                                        </p:cTn>
                                        <p:tgtEl>
                                          <p:spTgt spid="7"/>
                                        </p:tgtEl>
                                        <p:attrNameLst>
                                          <p:attrName>style.visibility</p:attrName>
                                        </p:attrNameLst>
                                      </p:cBhvr>
                                      <p:to>
                                        <p:strVal val="visible"/>
                                      </p:to>
                                    </p:set>
                                    <p:anim calcmode="lin" valueType="num">
                                      <p:cBhvr>
                                        <p:cTn dur="500" fill="hold" id="55"/>
                                        <p:tgtEl>
                                          <p:spTgt spid="7"/>
                                        </p:tgtEl>
                                        <p:attrNameLst>
                                          <p:attrName>ppt_w</p:attrName>
                                        </p:attrNameLst>
                                      </p:cBhvr>
                                      <p:tavLst>
                                        <p:tav tm="0">
                                          <p:val>
                                            <p:fltVal val="0"/>
                                          </p:val>
                                        </p:tav>
                                        <p:tav tm="100000">
                                          <p:val>
                                            <p:strVal val="#ppt_w"/>
                                          </p:val>
                                        </p:tav>
                                      </p:tavLst>
                                    </p:anim>
                                    <p:anim calcmode="lin" valueType="num">
                                      <p:cBhvr>
                                        <p:cTn dur="500" fill="hold" id="56"/>
                                        <p:tgtEl>
                                          <p:spTgt spid="7"/>
                                        </p:tgtEl>
                                        <p:attrNameLst>
                                          <p:attrName>ppt_h</p:attrName>
                                        </p:attrNameLst>
                                      </p:cBhvr>
                                      <p:tavLst>
                                        <p:tav tm="0">
                                          <p:val>
                                            <p:fltVal val="0"/>
                                          </p:val>
                                        </p:tav>
                                        <p:tav tm="100000">
                                          <p:val>
                                            <p:strVal val="#ppt_h"/>
                                          </p:val>
                                        </p:tav>
                                      </p:tavLst>
                                    </p:anim>
                                    <p:animEffect filter="fade" transition="in">
                                      <p:cBhvr>
                                        <p:cTn dur="500" id="57"/>
                                        <p:tgtEl>
                                          <p:spTgt spid="7"/>
                                        </p:tgtEl>
                                      </p:cBhvr>
                                    </p:animEffect>
                                  </p:childTnLst>
                                </p:cTn>
                              </p:par>
                            </p:childTnLst>
                          </p:cTn>
                        </p:par>
                        <p:par>
                          <p:cTn fill="hold" id="58" nodeType="afterGroup">
                            <p:stCondLst>
                              <p:cond delay="3750"/>
                            </p:stCondLst>
                            <p:childTnLst>
                              <p:par>
                                <p:cTn fill="hold" grpId="0" id="59" nodeType="afterEffect" presetClass="entr" presetID="23" presetSubtype="36">
                                  <p:stCondLst>
                                    <p:cond delay="0"/>
                                  </p:stCondLst>
                                  <p:childTnLst>
                                    <p:set>
                                      <p:cBhvr>
                                        <p:cTn dur="1" fill="hold" id="60">
                                          <p:stCondLst>
                                            <p:cond delay="0"/>
                                          </p:stCondLst>
                                        </p:cTn>
                                        <p:tgtEl>
                                          <p:spTgt spid="19"/>
                                        </p:tgtEl>
                                        <p:attrNameLst>
                                          <p:attrName>style.visibility</p:attrName>
                                        </p:attrNameLst>
                                      </p:cBhvr>
                                      <p:to>
                                        <p:strVal val="visible"/>
                                      </p:to>
                                    </p:set>
                                    <p:anim calcmode="lin" valueType="num">
                                      <p:cBhvr>
                                        <p:cTn dur="750" fill="hold" id="61"/>
                                        <p:tgtEl>
                                          <p:spTgt spid="19"/>
                                        </p:tgtEl>
                                        <p:attrNameLst>
                                          <p:attrName>ppt_w</p:attrName>
                                        </p:attrNameLst>
                                      </p:cBhvr>
                                      <p:tavLst>
                                        <p:tav tm="0">
                                          <p:val>
                                            <p:strVal val="(6*min(max(#ppt_w*#ppt_h,.3),1)-7.4)/-.7*#ppt_w"/>
                                          </p:val>
                                        </p:tav>
                                        <p:tav tm="100000">
                                          <p:val>
                                            <p:strVal val="#ppt_w"/>
                                          </p:val>
                                        </p:tav>
                                      </p:tavLst>
                                    </p:anim>
                                    <p:anim calcmode="lin" valueType="num">
                                      <p:cBhvr>
                                        <p:cTn dur="750" fill="hold" id="62"/>
                                        <p:tgtEl>
                                          <p:spTgt spid="19"/>
                                        </p:tgtEl>
                                        <p:attrNameLst>
                                          <p:attrName>ppt_h</p:attrName>
                                        </p:attrNameLst>
                                      </p:cBhvr>
                                      <p:tavLst>
                                        <p:tav tm="0">
                                          <p:val>
                                            <p:strVal val="(6*min(max(#ppt_w*#ppt_h,.3),1)-7.4)/-.7*#ppt_h"/>
                                          </p:val>
                                        </p:tav>
                                        <p:tav tm="100000">
                                          <p:val>
                                            <p:strVal val="#ppt_h"/>
                                          </p:val>
                                        </p:tav>
                                      </p:tavLst>
                                    </p:anim>
                                    <p:anim calcmode="lin" valueType="num">
                                      <p:cBhvr>
                                        <p:cTn dur="750" fill="hold" id="63"/>
                                        <p:tgtEl>
                                          <p:spTgt spid="19"/>
                                        </p:tgtEl>
                                        <p:attrNameLst>
                                          <p:attrName>ppt_x</p:attrName>
                                        </p:attrNameLst>
                                      </p:cBhvr>
                                      <p:tavLst>
                                        <p:tav tm="0">
                                          <p:val>
                                            <p:fltVal val="0.5"/>
                                          </p:val>
                                        </p:tav>
                                        <p:tav tm="100000">
                                          <p:val>
                                            <p:strVal val="#ppt_x"/>
                                          </p:val>
                                        </p:tav>
                                      </p:tavLst>
                                    </p:anim>
                                    <p:anim calcmode="lin" valueType="num">
                                      <p:cBhvr>
                                        <p:cTn dur="750" fill="hold" id="64"/>
                                        <p:tgtEl>
                                          <p:spTgt spid="19"/>
                                        </p:tgtEl>
                                        <p:attrNameLst>
                                          <p:attrName>ppt_y</p:attrName>
                                        </p:attrNameLst>
                                      </p:cBhvr>
                                      <p:tavLst>
                                        <p:tav tm="0">
                                          <p:val>
                                            <p:strVal val="1+(6*min(max(#ppt_w*#ppt_h,.3),1)-7.4)/-.7*#ppt_h/2"/>
                                          </p:val>
                                        </p:tav>
                                        <p:tav tm="100000">
                                          <p:val>
                                            <p:strVal val="#ppt_y"/>
                                          </p:val>
                                        </p:tav>
                                      </p:tavLst>
                                    </p:anim>
                                  </p:childTnLst>
                                </p:cTn>
                              </p:par>
                            </p:childTnLst>
                          </p:cTn>
                        </p:par>
                        <p:par>
                          <p:cTn fill="hold" id="65" nodeType="afterGroup">
                            <p:stCondLst>
                              <p:cond delay="4500"/>
                            </p:stCondLst>
                            <p:childTnLst>
                              <p:par>
                                <p:cTn fill="hold" grpId="0" id="66" nodeType="afterEffect" presetClass="entr" presetID="53" presetSubtype="0">
                                  <p:stCondLst>
                                    <p:cond delay="0"/>
                                  </p:stCondLst>
                                  <p:iterate type="lt">
                                    <p:tmPct val="10000"/>
                                  </p:iterate>
                                  <p:childTnLst>
                                    <p:set>
                                      <p:cBhvr>
                                        <p:cTn dur="1" fill="hold" id="67">
                                          <p:stCondLst>
                                            <p:cond delay="0"/>
                                          </p:stCondLst>
                                        </p:cTn>
                                        <p:tgtEl>
                                          <p:spTgt spid="20"/>
                                        </p:tgtEl>
                                        <p:attrNameLst>
                                          <p:attrName>style.visibility</p:attrName>
                                        </p:attrNameLst>
                                      </p:cBhvr>
                                      <p:to>
                                        <p:strVal val="visible"/>
                                      </p:to>
                                    </p:set>
                                    <p:anim calcmode="lin" valueType="num">
                                      <p:cBhvr>
                                        <p:cTn dur="250" fill="hold" id="68"/>
                                        <p:tgtEl>
                                          <p:spTgt spid="20"/>
                                        </p:tgtEl>
                                        <p:attrNameLst>
                                          <p:attrName>ppt_w</p:attrName>
                                        </p:attrNameLst>
                                      </p:cBhvr>
                                      <p:tavLst>
                                        <p:tav tm="0">
                                          <p:val>
                                            <p:fltVal val="0"/>
                                          </p:val>
                                        </p:tav>
                                        <p:tav tm="100000">
                                          <p:val>
                                            <p:strVal val="#ppt_w"/>
                                          </p:val>
                                        </p:tav>
                                      </p:tavLst>
                                    </p:anim>
                                    <p:anim calcmode="lin" valueType="num">
                                      <p:cBhvr>
                                        <p:cTn dur="250" fill="hold" id="69"/>
                                        <p:tgtEl>
                                          <p:spTgt spid="20"/>
                                        </p:tgtEl>
                                        <p:attrNameLst>
                                          <p:attrName>ppt_h</p:attrName>
                                        </p:attrNameLst>
                                      </p:cBhvr>
                                      <p:tavLst>
                                        <p:tav tm="0">
                                          <p:val>
                                            <p:fltVal val="0"/>
                                          </p:val>
                                        </p:tav>
                                        <p:tav tm="100000">
                                          <p:val>
                                            <p:strVal val="#ppt_h"/>
                                          </p:val>
                                        </p:tav>
                                      </p:tavLst>
                                    </p:anim>
                                    <p:animEffect filter="fade" transition="in">
                                      <p:cBhvr>
                                        <p:cTn dur="250" id="70"/>
                                        <p:tgtEl>
                                          <p:spTgt spid="20"/>
                                        </p:tgtEl>
                                      </p:cBhvr>
                                    </p:animEffect>
                                  </p:childTnLst>
                                </p:cTn>
                              </p:par>
                            </p:childTnLst>
                          </p:cTn>
                        </p:par>
                        <p:par>
                          <p:cTn fill="hold" id="71" nodeType="afterGroup">
                            <p:stCondLst>
                              <p:cond delay="4750"/>
                            </p:stCondLst>
                            <p:childTnLst>
                              <p:par>
                                <p:cTn fill="hold" grpId="0" id="72" nodeType="afterEffect" presetClass="entr" presetID="12" presetSubtype="8">
                                  <p:stCondLst>
                                    <p:cond delay="0"/>
                                  </p:stCondLst>
                                  <p:childTnLst>
                                    <p:set>
                                      <p:cBhvr>
                                        <p:cTn dur="1" fill="hold" id="73">
                                          <p:stCondLst>
                                            <p:cond delay="0"/>
                                          </p:stCondLst>
                                        </p:cTn>
                                        <p:tgtEl>
                                          <p:spTgt spid="30"/>
                                        </p:tgtEl>
                                        <p:attrNameLst>
                                          <p:attrName>style.visibility</p:attrName>
                                        </p:attrNameLst>
                                      </p:cBhvr>
                                      <p:to>
                                        <p:strVal val="visible"/>
                                      </p:to>
                                    </p:set>
                                    <p:anim calcmode="lin" valueType="num">
                                      <p:cBhvr additive="base">
                                        <p:cTn dur="500" id="74"/>
                                        <p:tgtEl>
                                          <p:spTgt spid="30"/>
                                        </p:tgtEl>
                                        <p:attrNameLst>
                                          <p:attrName>ppt_x</p:attrName>
                                        </p:attrNameLst>
                                      </p:cBhvr>
                                      <p:tavLst>
                                        <p:tav tm="0">
                                          <p:val>
                                            <p:strVal val="#ppt_x-#ppt_w*1.125000"/>
                                          </p:val>
                                        </p:tav>
                                        <p:tav tm="100000">
                                          <p:val>
                                            <p:strVal val="#ppt_x"/>
                                          </p:val>
                                        </p:tav>
                                      </p:tavLst>
                                    </p:anim>
                                    <p:animEffect filter="wipe(right)" transition="in">
                                      <p:cBhvr>
                                        <p:cTn dur="500" id="75"/>
                                        <p:tgtEl>
                                          <p:spTgt spid="30"/>
                                        </p:tgtEl>
                                      </p:cBhvr>
                                    </p:animEffect>
                                  </p:childTnLst>
                                </p:cTn>
                              </p:par>
                            </p:childTnLst>
                          </p:cTn>
                        </p:par>
                        <p:par>
                          <p:cTn fill="hold" id="76" nodeType="afterGroup">
                            <p:stCondLst>
                              <p:cond delay="5250"/>
                            </p:stCondLst>
                            <p:childTnLst>
                              <p:par>
                                <p:cTn fill="hold" grpId="0" id="77" nodeType="afterEffect" presetClass="entr" presetID="53" presetSubtype="0">
                                  <p:stCondLst>
                                    <p:cond delay="0"/>
                                  </p:stCondLst>
                                  <p:childTnLst>
                                    <p:set>
                                      <p:cBhvr>
                                        <p:cTn dur="1" fill="hold" id="78">
                                          <p:stCondLst>
                                            <p:cond delay="0"/>
                                          </p:stCondLst>
                                        </p:cTn>
                                        <p:tgtEl>
                                          <p:spTgt spid="24"/>
                                        </p:tgtEl>
                                        <p:attrNameLst>
                                          <p:attrName>style.visibility</p:attrName>
                                        </p:attrNameLst>
                                      </p:cBhvr>
                                      <p:to>
                                        <p:strVal val="visible"/>
                                      </p:to>
                                    </p:set>
                                    <p:anim calcmode="lin" valueType="num">
                                      <p:cBhvr>
                                        <p:cTn dur="500" fill="hold" id="79"/>
                                        <p:tgtEl>
                                          <p:spTgt spid="24"/>
                                        </p:tgtEl>
                                        <p:attrNameLst>
                                          <p:attrName>ppt_w</p:attrName>
                                        </p:attrNameLst>
                                      </p:cBhvr>
                                      <p:tavLst>
                                        <p:tav tm="0">
                                          <p:val>
                                            <p:fltVal val="0"/>
                                          </p:val>
                                        </p:tav>
                                        <p:tav tm="100000">
                                          <p:val>
                                            <p:strVal val="#ppt_w"/>
                                          </p:val>
                                        </p:tav>
                                      </p:tavLst>
                                    </p:anim>
                                    <p:anim calcmode="lin" valueType="num">
                                      <p:cBhvr>
                                        <p:cTn dur="500" fill="hold" id="80"/>
                                        <p:tgtEl>
                                          <p:spTgt spid="24"/>
                                        </p:tgtEl>
                                        <p:attrNameLst>
                                          <p:attrName>ppt_h</p:attrName>
                                        </p:attrNameLst>
                                      </p:cBhvr>
                                      <p:tavLst>
                                        <p:tav tm="0">
                                          <p:val>
                                            <p:fltVal val="0"/>
                                          </p:val>
                                        </p:tav>
                                        <p:tav tm="100000">
                                          <p:val>
                                            <p:strVal val="#ppt_h"/>
                                          </p:val>
                                        </p:tav>
                                      </p:tavLst>
                                    </p:anim>
                                    <p:animEffect filter="fade" transition="in">
                                      <p:cBhvr>
                                        <p:cTn dur="500" id="81"/>
                                        <p:tgtEl>
                                          <p:spTgt spid="24"/>
                                        </p:tgtEl>
                                      </p:cBhvr>
                                    </p:animEffect>
                                  </p:childTnLst>
                                </p:cTn>
                              </p:par>
                            </p:childTnLst>
                          </p:cTn>
                        </p:par>
                        <p:par>
                          <p:cTn fill="hold" id="82" nodeType="afterGroup">
                            <p:stCondLst>
                              <p:cond delay="5750"/>
                            </p:stCondLst>
                            <p:childTnLst>
                              <p:par>
                                <p:cTn fill="hold" grpId="0" id="83" nodeType="afterEffect" presetClass="entr" presetID="53" presetSubtype="0">
                                  <p:stCondLst>
                                    <p:cond delay="0"/>
                                  </p:stCondLst>
                                  <p:childTnLst>
                                    <p:set>
                                      <p:cBhvr>
                                        <p:cTn dur="1" fill="hold" id="84">
                                          <p:stCondLst>
                                            <p:cond delay="0"/>
                                          </p:stCondLst>
                                        </p:cTn>
                                        <p:tgtEl>
                                          <p:spTgt spid="26"/>
                                        </p:tgtEl>
                                        <p:attrNameLst>
                                          <p:attrName>style.visibility</p:attrName>
                                        </p:attrNameLst>
                                      </p:cBhvr>
                                      <p:to>
                                        <p:strVal val="visible"/>
                                      </p:to>
                                    </p:set>
                                    <p:anim calcmode="lin" valueType="num">
                                      <p:cBhvr>
                                        <p:cTn dur="500" fill="hold" id="85"/>
                                        <p:tgtEl>
                                          <p:spTgt spid="26"/>
                                        </p:tgtEl>
                                        <p:attrNameLst>
                                          <p:attrName>ppt_w</p:attrName>
                                        </p:attrNameLst>
                                      </p:cBhvr>
                                      <p:tavLst>
                                        <p:tav tm="0">
                                          <p:val>
                                            <p:fltVal val="0"/>
                                          </p:val>
                                        </p:tav>
                                        <p:tav tm="100000">
                                          <p:val>
                                            <p:strVal val="#ppt_w"/>
                                          </p:val>
                                        </p:tav>
                                      </p:tavLst>
                                    </p:anim>
                                    <p:anim calcmode="lin" valueType="num">
                                      <p:cBhvr>
                                        <p:cTn dur="500" fill="hold" id="86"/>
                                        <p:tgtEl>
                                          <p:spTgt spid="26"/>
                                        </p:tgtEl>
                                        <p:attrNameLst>
                                          <p:attrName>ppt_h</p:attrName>
                                        </p:attrNameLst>
                                      </p:cBhvr>
                                      <p:tavLst>
                                        <p:tav tm="0">
                                          <p:val>
                                            <p:fltVal val="0"/>
                                          </p:val>
                                        </p:tav>
                                        <p:tav tm="100000">
                                          <p:val>
                                            <p:strVal val="#ppt_h"/>
                                          </p:val>
                                        </p:tav>
                                      </p:tavLst>
                                    </p:anim>
                                    <p:animEffect filter="fade" transition="in">
                                      <p:cBhvr>
                                        <p:cTn dur="500" id="87"/>
                                        <p:tgtEl>
                                          <p:spTgt spid="26"/>
                                        </p:tgtEl>
                                      </p:cBhvr>
                                    </p:animEffect>
                                  </p:childTnLst>
                                </p:cTn>
                              </p:par>
                              <p:par>
                                <p:cTn accel="50000" decel="50000" fill="hold" grpId="1" id="88" nodeType="withEffect" presetClass="path" presetID="35" presetSubtype="0">
                                  <p:stCondLst>
                                    <p:cond delay="0"/>
                                  </p:stCondLst>
                                  <p:childTnLst>
                                    <p:animMotion origin="layout" path="M -6.25E-07 -3.7037E-06 L 0.18997 -3.7037E-06" pathEditMode="relative" ptsTypes="AA" rAng="0">
                                      <p:cBhvr>
                                        <p:cTn dur="1000" fill="hold" id="89" spd="-100000"/>
                                        <p:tgtEl>
                                          <p:spTgt spid="26"/>
                                        </p:tgtEl>
                                        <p:attrNameLst>
                                          <p:attrName>ppt_x</p:attrName>
                                          <p:attrName>ppt_y</p:attrName>
                                        </p:attrNameLst>
                                      </p:cBhvr>
                                      <p:rCtr x="9492" y="0"/>
                                    </p:animMotion>
                                  </p:childTnLst>
                                </p:cTn>
                              </p:par>
                            </p:childTnLst>
                          </p:cTn>
                        </p:par>
                        <p:par>
                          <p:cTn fill="hold" id="90" nodeType="afterGroup">
                            <p:stCondLst>
                              <p:cond delay="6750"/>
                            </p:stCondLst>
                            <p:childTnLst>
                              <p:par>
                                <p:cTn fill="hold" grpId="0" id="91" nodeType="afterEffect" presetClass="entr" presetID="53" presetSubtype="0">
                                  <p:stCondLst>
                                    <p:cond delay="0"/>
                                  </p:stCondLst>
                                  <p:iterate type="lt">
                                    <p:tmPct val="10000"/>
                                  </p:iterate>
                                  <p:childTnLst>
                                    <p:set>
                                      <p:cBhvr>
                                        <p:cTn dur="1" fill="hold" id="92">
                                          <p:stCondLst>
                                            <p:cond delay="0"/>
                                          </p:stCondLst>
                                        </p:cTn>
                                        <p:tgtEl>
                                          <p:spTgt spid="25"/>
                                        </p:tgtEl>
                                        <p:attrNameLst>
                                          <p:attrName>style.visibility</p:attrName>
                                        </p:attrNameLst>
                                      </p:cBhvr>
                                      <p:to>
                                        <p:strVal val="visible"/>
                                      </p:to>
                                    </p:set>
                                    <p:anim calcmode="lin" valueType="num">
                                      <p:cBhvr>
                                        <p:cTn dur="250" fill="hold" id="93"/>
                                        <p:tgtEl>
                                          <p:spTgt spid="25"/>
                                        </p:tgtEl>
                                        <p:attrNameLst>
                                          <p:attrName>ppt_w</p:attrName>
                                        </p:attrNameLst>
                                      </p:cBhvr>
                                      <p:tavLst>
                                        <p:tav tm="0">
                                          <p:val>
                                            <p:fltVal val="0"/>
                                          </p:val>
                                        </p:tav>
                                        <p:tav tm="100000">
                                          <p:val>
                                            <p:strVal val="#ppt_w"/>
                                          </p:val>
                                        </p:tav>
                                      </p:tavLst>
                                    </p:anim>
                                    <p:anim calcmode="lin" valueType="num">
                                      <p:cBhvr>
                                        <p:cTn dur="250" fill="hold" id="94"/>
                                        <p:tgtEl>
                                          <p:spTgt spid="25"/>
                                        </p:tgtEl>
                                        <p:attrNameLst>
                                          <p:attrName>ppt_h</p:attrName>
                                        </p:attrNameLst>
                                      </p:cBhvr>
                                      <p:tavLst>
                                        <p:tav tm="0">
                                          <p:val>
                                            <p:fltVal val="0"/>
                                          </p:val>
                                        </p:tav>
                                        <p:tav tm="100000">
                                          <p:val>
                                            <p:strVal val="#ppt_h"/>
                                          </p:val>
                                        </p:tav>
                                      </p:tavLst>
                                    </p:anim>
                                    <p:animEffect filter="fade" transition="in">
                                      <p:cBhvr>
                                        <p:cTn dur="250" id="9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1" spid="5"/>
      <p:bldP grpId="2" spid="5"/>
      <p:bldP grpId="0" spid="7"/>
      <p:bldP grpId="0" spid="10"/>
      <p:bldP grpId="0" spid="19"/>
      <p:bldP grpId="0" spid="20"/>
      <p:bldP grpId="0" spid="25"/>
      <p:bldP grpId="0" spid="26"/>
      <p:bldP grpId="1" spid="26"/>
      <p:bldP grpId="0" spid="30"/>
      <p:bldP grpId="0" spid="2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第三部分：三个“伟大历史贡献”</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6" name="矩形 5"/>
          <p:cNvSpPr>
            <a:spLocks noChangeAspect="1"/>
          </p:cNvSpPr>
          <p:nvPr/>
        </p:nvSpPr>
        <p:spPr>
          <a:xfrm>
            <a:off x="4458624" y="3845585"/>
            <a:ext cx="6755892" cy="1965350"/>
          </a:xfrm>
          <a:prstGeom prst="rect">
            <a:avLst/>
          </a:prstGeom>
          <a:solidFill>
            <a:schemeClr val="accent1"/>
          </a:solidFill>
          <a:ln>
            <a:noFill/>
          </a:ln>
          <a:effectLst>
            <a:outerShdw algn="tl" blurRad="889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977900" y="1675511"/>
            <a:ext cx="6755892" cy="1965350"/>
          </a:xfrm>
          <a:prstGeom prst="rect">
            <a:avLst/>
          </a:prstGeom>
          <a:solidFill>
            <a:schemeClr val="accent1"/>
          </a:solidFill>
          <a:ln>
            <a:noFill/>
          </a:ln>
          <a:effectLst>
            <a:outerShdw algn="tl" blurRad="889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1955189" y="1805460"/>
            <a:ext cx="4754880" cy="640080"/>
          </a:xfrm>
          <a:prstGeom prst="rect">
            <a:avLst/>
          </a:prstGeom>
        </p:spPr>
        <p:txBody>
          <a:bodyPr wrap="none">
            <a:spAutoFit/>
          </a:bodyPr>
          <a:lstStyle/>
          <a:p>
            <a:r>
              <a:rPr altLang="en-US" b="1" lang="zh-CN" sz="3600">
                <a:solidFill>
                  <a:schemeClr val="accent4">
                    <a:lumMod val="40000"/>
                    <a:lumOff val="60000"/>
                  </a:schemeClr>
                </a:solidFill>
                <a:latin charset="-122" panose="020b0503020204020204" pitchFamily="34" typeface="微软雅黑"/>
                <a:ea charset="-122" panose="020b0503020204020204" pitchFamily="34" typeface="微软雅黑"/>
              </a:rPr>
              <a:t>“伟大历史贡献”之二</a:t>
            </a:r>
          </a:p>
        </p:txBody>
      </p:sp>
      <p:sp>
        <p:nvSpPr>
          <p:cNvPr id="9" name="文本框 8"/>
          <p:cNvSpPr txBox="1"/>
          <p:nvPr/>
        </p:nvSpPr>
        <p:spPr>
          <a:xfrm>
            <a:off x="1641764" y="2504532"/>
            <a:ext cx="5428164" cy="914400"/>
          </a:xfrm>
          <a:prstGeom prst="rect">
            <a:avLst/>
          </a:prstGeom>
          <a:ln>
            <a:noFill/>
          </a:ln>
        </p:spPr>
        <p:txBody>
          <a:bodyPr wrap="square">
            <a:spAutoFit/>
          </a:bodyPr>
          <a:lstStyle>
            <a:defPPr>
              <a:defRPr lang="zh-CN"/>
            </a:defPPr>
            <a:lvl1pPr>
              <a:lnSpc>
                <a:spcPct val="150000"/>
              </a:lnSpc>
              <a:spcAft>
                <a:spcPts val="2000"/>
              </a:spcAft>
              <a:defRPr sz="1600">
                <a:solidFill>
                  <a:srgbClr val="591300"/>
                </a:solidFill>
                <a:latin charset="-122" panose="020b0503020204020204" pitchFamily="34" typeface="微软雅黑"/>
                <a:ea charset="-122" panose="020b0503020204020204" pitchFamily="34" typeface="微软雅黑"/>
              </a:defRPr>
            </a:lvl1pPr>
          </a:lstStyle>
          <a:p>
            <a:pPr algn="just">
              <a:lnSpc>
                <a:spcPct val="100000"/>
              </a:lnSpc>
            </a:pPr>
            <a:r>
              <a:rPr altLang="en-US" lang="zh-CN" sz="1800">
                <a:solidFill>
                  <a:schemeClr val="bg1"/>
                </a:solidFill>
              </a:rPr>
              <a:t>       我们党团结带领中国人民完成社会主义革命，确立社会主义基本制度，消灭一切剥削制度，推进了社会主义建设。</a:t>
            </a:r>
          </a:p>
        </p:txBody>
      </p:sp>
      <p:sp>
        <p:nvSpPr>
          <p:cNvPr id="14" name="任意多边形 13"/>
          <p:cNvSpPr/>
          <p:nvPr/>
        </p:nvSpPr>
        <p:spPr>
          <a:xfrm>
            <a:off x="4458623" y="3845585"/>
            <a:ext cx="863498" cy="1965350"/>
          </a:xfrm>
          <a:custGeom>
            <a:gdLst>
              <a:gd fmla="*/ 0 w 863498" name="connsiteX0"/>
              <a:gd fmla="*/ 0 h 1965350" name="connsiteY0"/>
              <a:gd fmla="*/ 682193 w 863498" name="connsiteX1"/>
              <a:gd fmla="*/ 0 h 1965350" name="connsiteY1"/>
              <a:gd fmla="*/ 682193 w 863498" name="connsiteX2"/>
              <a:gd fmla="*/ 737416 h 1965350" name="connsiteY2"/>
              <a:gd fmla="*/ 863498 w 863498" name="connsiteX3"/>
              <a:gd fmla="*/ 982676 h 1965350" name="connsiteY3"/>
              <a:gd fmla="*/ 682193 w 863498" name="connsiteX4"/>
              <a:gd fmla="*/ 1227935 h 1965350" name="connsiteY4"/>
              <a:gd fmla="*/ 682193 w 863498" name="connsiteX5"/>
              <a:gd fmla="*/ 1965350 h 1965350" name="connsiteY5"/>
              <a:gd fmla="*/ 0 w 863498" name="connsiteX6"/>
              <a:gd fmla="*/ 1965350 h 19653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65350" w="863497">
                <a:moveTo>
                  <a:pt x="0" y="0"/>
                </a:moveTo>
                <a:lnTo>
                  <a:pt x="682193" y="0"/>
                </a:lnTo>
                <a:lnTo>
                  <a:pt x="682193" y="737416"/>
                </a:lnTo>
                <a:lnTo>
                  <a:pt x="863498" y="982676"/>
                </a:lnTo>
                <a:lnTo>
                  <a:pt x="682193" y="1227935"/>
                </a:lnTo>
                <a:lnTo>
                  <a:pt x="682193" y="1965350"/>
                </a:lnTo>
                <a:lnTo>
                  <a:pt x="0" y="196535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4517780" y="4320429"/>
            <a:ext cx="563880" cy="1005840"/>
          </a:xfrm>
          <a:prstGeom prst="rect">
            <a:avLst/>
          </a:prstGeom>
        </p:spPr>
        <p:txBody>
          <a:bodyPr wrap="none">
            <a:spAutoFit/>
          </a:bodyPr>
          <a:lstStyle/>
          <a:p>
            <a:pPr algn="ctr"/>
            <a:r>
              <a:rPr altLang="en-US" b="1" lang="zh-CN" sz="3000">
                <a:solidFill>
                  <a:schemeClr val="bg1"/>
                </a:solidFill>
                <a:latin charset="-122" panose="020b0503020204020204" pitchFamily="34" typeface="微软雅黑"/>
                <a:ea charset="-122" panose="020b0503020204020204" pitchFamily="34" typeface="微软雅黑"/>
              </a:rPr>
              <a:t>意</a:t>
            </a:r>
          </a:p>
          <a:p>
            <a:pPr algn="ctr"/>
            <a:r>
              <a:rPr altLang="en-US" b="1" lang="zh-CN" sz="3000">
                <a:solidFill>
                  <a:schemeClr val="bg1"/>
                </a:solidFill>
                <a:latin charset="-122" panose="020b0503020204020204" pitchFamily="34" typeface="微软雅黑"/>
                <a:ea charset="-122" panose="020b0503020204020204" pitchFamily="34" typeface="微软雅黑"/>
              </a:rPr>
              <a:t>义</a:t>
            </a:r>
          </a:p>
        </p:txBody>
      </p:sp>
      <p:sp>
        <p:nvSpPr>
          <p:cNvPr id="16" name="文本框 15"/>
          <p:cNvSpPr txBox="1"/>
          <p:nvPr/>
        </p:nvSpPr>
        <p:spPr>
          <a:xfrm>
            <a:off x="6301517" y="5101248"/>
            <a:ext cx="4607784" cy="548640"/>
          </a:xfrm>
          <a:prstGeom prst="rect">
            <a:avLst/>
          </a:prstGeom>
          <a:noFill/>
        </p:spPr>
        <p:txBody>
          <a:bodyPr rtlCol="0" wrap="square">
            <a:spAutoFit/>
          </a:bodyPr>
          <a:lstStyle/>
          <a:p>
            <a:pPr algn="just">
              <a:spcAft>
                <a:spcPts val="500"/>
              </a:spcAft>
            </a:pPr>
            <a:r>
              <a:rPr altLang="en-US" b="1" lang="zh-CN" sz="1500">
                <a:solidFill>
                  <a:schemeClr val="accent4">
                    <a:lumMod val="40000"/>
                    <a:lumOff val="60000"/>
                  </a:schemeClr>
                </a:solidFill>
                <a:latin charset="-122" panose="020b0503020204020204" pitchFamily="34" typeface="微软雅黑"/>
                <a:ea charset="-122" panose="020b0503020204020204" pitchFamily="34" typeface="微软雅黑"/>
              </a:rPr>
              <a:t>实现了中华民族由不断衰落到根本扭转命运、持续走向繁荣富强的伟大飞跃。</a:t>
            </a:r>
          </a:p>
        </p:txBody>
      </p:sp>
      <p:sp>
        <p:nvSpPr>
          <p:cNvPr id="17" name="矩形 16"/>
          <p:cNvSpPr/>
          <p:nvPr/>
        </p:nvSpPr>
        <p:spPr>
          <a:xfrm>
            <a:off x="6301517" y="4036051"/>
            <a:ext cx="4607784" cy="1005840"/>
          </a:xfrm>
          <a:prstGeom prst="rect">
            <a:avLst/>
          </a:prstGeom>
        </p:spPr>
        <p:txBody>
          <a:bodyPr wrap="square">
            <a:spAutoFit/>
          </a:bodyPr>
          <a:lstStyle/>
          <a:p>
            <a:pPr algn="just">
              <a:spcAft>
                <a:spcPts val="500"/>
              </a:spcAft>
            </a:pPr>
            <a:r>
              <a:rPr altLang="en-US" b="1" lang="zh-CN" sz="1500">
                <a:solidFill>
                  <a:schemeClr val="accent4">
                    <a:lumMod val="40000"/>
                    <a:lumOff val="60000"/>
                  </a:schemeClr>
                </a:solidFill>
                <a:latin charset="-122" panose="020b0503020204020204" pitchFamily="34" typeface="微软雅黑"/>
                <a:ea charset="-122" panose="020b0503020204020204" pitchFamily="34" typeface="微软雅黑"/>
              </a:rPr>
              <a:t>完成了中华民族有史以来最为广泛而深刻的社会变革，为当代中国一切发展进步奠定了根本政治前提和制度基础，为中国发展富强、中国人民生活富裕奠定了坚实基础。</a:t>
            </a:r>
          </a:p>
        </p:txBody>
      </p:sp>
      <p:sp>
        <p:nvSpPr>
          <p:cNvPr id="19" name="圆角矩形 18"/>
          <p:cNvSpPr>
            <a:spLocks noChangeAspect="1"/>
          </p:cNvSpPr>
          <p:nvPr/>
        </p:nvSpPr>
        <p:spPr>
          <a:xfrm>
            <a:off x="5632816" y="4251319"/>
            <a:ext cx="536400" cy="5376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solidFill>
                  <a:schemeClr val="accent1"/>
                </a:solidFill>
                <a:latin charset="-122" panose="020b0503020204020204" pitchFamily="34" typeface="微软雅黑"/>
                <a:ea charset="-122" panose="020b0503020204020204" pitchFamily="34" typeface="微软雅黑"/>
              </a:rPr>
              <a:t>1</a:t>
            </a:r>
          </a:p>
        </p:txBody>
      </p:sp>
      <p:sp>
        <p:nvSpPr>
          <p:cNvPr id="20" name="圆角矩形 19"/>
          <p:cNvSpPr>
            <a:spLocks noChangeAspect="1"/>
          </p:cNvSpPr>
          <p:nvPr/>
        </p:nvSpPr>
        <p:spPr>
          <a:xfrm>
            <a:off x="5632816" y="5105365"/>
            <a:ext cx="536400" cy="5376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solidFill>
                  <a:schemeClr val="accent1"/>
                </a:solidFill>
                <a:latin charset="-122" panose="020b0503020204020204" pitchFamily="34" typeface="微软雅黑"/>
                <a:ea charset="-122" panose="020b0503020204020204" pitchFamily="34" typeface="微软雅黑"/>
              </a:rPr>
              <a:t>2</a:t>
            </a:r>
          </a:p>
        </p:txBody>
      </p:sp>
      <p:pic>
        <p:nvPicPr>
          <p:cNvPr id="23" name="图片 22"/>
          <p:cNvPicPr/>
          <p:nvPr/>
        </p:nvPicPr>
        <p:blipFill>
          <a:blip r:embed="rId3">
            <a:extLst>
              <a:ext uri="{28A0092B-C50C-407E-A947-70E740481C1C}">
                <a14:useLocalDpi val="0"/>
              </a:ext>
            </a:extLst>
          </a:blip>
          <a:srcRect b="16569" l="3896" r="3481" t="7946"/>
          <a:stretch>
            <a:fillRect/>
          </a:stretch>
        </p:blipFill>
        <p:spPr>
          <a:xfrm>
            <a:off x="977900" y="3845585"/>
            <a:ext cx="3276000" cy="1965600"/>
          </a:xfrm>
          <a:prstGeom prst="rect">
            <a:avLst/>
          </a:prstGeom>
          <a:effectLst>
            <a:outerShdw algn="tl" blurRad="88900" dir="2700000" dist="127000" rotWithShape="0">
              <a:prstClr val="black">
                <a:alpha val="40000"/>
              </a:prstClr>
            </a:outerShdw>
          </a:effectLst>
        </p:spPr>
      </p:pic>
      <p:pic>
        <p:nvPicPr>
          <p:cNvPr id="24" name="图片 23"/>
          <p:cNvPicPr/>
          <p:nvPr/>
        </p:nvPicPr>
        <p:blipFill>
          <a:blip r:embed="rId4">
            <a:extLst>
              <a:ext uri="{28A0092B-C50C-407E-A947-70E740481C1C}">
                <a14:useLocalDpi val="0"/>
              </a:ext>
            </a:extLst>
          </a:blip>
          <a:srcRect b="14274" l="-1" r="1162" t="13552"/>
          <a:stretch>
            <a:fillRect/>
          </a:stretch>
        </p:blipFill>
        <p:spPr>
          <a:xfrm>
            <a:off x="7938516" y="1675511"/>
            <a:ext cx="3276000" cy="1965600"/>
          </a:xfrm>
          <a:prstGeom prst="rect">
            <a:avLst/>
          </a:prstGeom>
          <a:effectLst>
            <a:outerShdw algn="tl" blurRad="88900" dir="2700000" dist="127000" rotWithShape="0">
              <a:prstClr val="black">
                <a:alpha val="40000"/>
              </a:prstClr>
            </a:outerShdw>
          </a:effectLst>
        </p:spPr>
      </p:pic>
    </p:spTree>
    <p:extLst>
      <p:ext uri="{BB962C8B-B14F-4D97-AF65-F5344CB8AC3E}">
        <p14:creationId val="2247630419"/>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53" presetSubtype="0">
                                  <p:stCondLst>
                                    <p:cond delay="200"/>
                                  </p:stCondLst>
                                  <p:childTnLst>
                                    <p:set>
                                      <p:cBhvr>
                                        <p:cTn dur="1" fill="hold" id="11">
                                          <p:stCondLst>
                                            <p:cond delay="0"/>
                                          </p:stCondLst>
                                        </p:cTn>
                                        <p:tgtEl>
                                          <p:spTgt spid="24"/>
                                        </p:tgtEl>
                                        <p:attrNameLst>
                                          <p:attrName>style.visibility</p:attrName>
                                        </p:attrNameLst>
                                      </p:cBhvr>
                                      <p:to>
                                        <p:strVal val="visible"/>
                                      </p:to>
                                    </p:set>
                                    <p:anim calcmode="lin" valueType="num">
                                      <p:cBhvr>
                                        <p:cTn dur="500" fill="hold" id="12"/>
                                        <p:tgtEl>
                                          <p:spTgt spid="24"/>
                                        </p:tgtEl>
                                        <p:attrNameLst>
                                          <p:attrName>ppt_w</p:attrName>
                                        </p:attrNameLst>
                                      </p:cBhvr>
                                      <p:tavLst>
                                        <p:tav tm="0">
                                          <p:val>
                                            <p:fltVal val="0"/>
                                          </p:val>
                                        </p:tav>
                                        <p:tav tm="100000">
                                          <p:val>
                                            <p:strVal val="#ppt_w"/>
                                          </p:val>
                                        </p:tav>
                                      </p:tavLst>
                                    </p:anim>
                                    <p:anim calcmode="lin" valueType="num">
                                      <p:cBhvr>
                                        <p:cTn dur="500" fill="hold" id="13"/>
                                        <p:tgtEl>
                                          <p:spTgt spid="24"/>
                                        </p:tgtEl>
                                        <p:attrNameLst>
                                          <p:attrName>ppt_h</p:attrName>
                                        </p:attrNameLst>
                                      </p:cBhvr>
                                      <p:tavLst>
                                        <p:tav tm="0">
                                          <p:val>
                                            <p:fltVal val="0"/>
                                          </p:val>
                                        </p:tav>
                                        <p:tav tm="100000">
                                          <p:val>
                                            <p:strVal val="#ppt_h"/>
                                          </p:val>
                                        </p:tav>
                                      </p:tavLst>
                                    </p:anim>
                                    <p:animEffect filter="fade" transition="in">
                                      <p:cBhvr>
                                        <p:cTn dur="500" id="14"/>
                                        <p:tgtEl>
                                          <p:spTgt spid="24"/>
                                        </p:tgtEl>
                                      </p:cBhvr>
                                    </p:animEffect>
                                  </p:childTnLst>
                                </p:cTn>
                              </p:par>
                              <p:par>
                                <p:cTn fill="hold" id="15" nodeType="withEffect" presetClass="entr" presetID="53" presetSubtype="0">
                                  <p:stCondLst>
                                    <p:cond delay="400"/>
                                  </p:stCondLst>
                                  <p:childTnLst>
                                    <p:set>
                                      <p:cBhvr>
                                        <p:cTn dur="1" fill="hold" id="16">
                                          <p:stCondLst>
                                            <p:cond delay="0"/>
                                          </p:stCondLst>
                                        </p:cTn>
                                        <p:tgtEl>
                                          <p:spTgt spid="23"/>
                                        </p:tgtEl>
                                        <p:attrNameLst>
                                          <p:attrName>style.visibility</p:attrName>
                                        </p:attrNameLst>
                                      </p:cBhvr>
                                      <p:to>
                                        <p:strVal val="visible"/>
                                      </p:to>
                                    </p:set>
                                    <p:anim calcmode="lin" valueType="num">
                                      <p:cBhvr>
                                        <p:cTn dur="500" fill="hold" id="17"/>
                                        <p:tgtEl>
                                          <p:spTgt spid="23"/>
                                        </p:tgtEl>
                                        <p:attrNameLst>
                                          <p:attrName>ppt_w</p:attrName>
                                        </p:attrNameLst>
                                      </p:cBhvr>
                                      <p:tavLst>
                                        <p:tav tm="0">
                                          <p:val>
                                            <p:fltVal val="0"/>
                                          </p:val>
                                        </p:tav>
                                        <p:tav tm="100000">
                                          <p:val>
                                            <p:strVal val="#ppt_w"/>
                                          </p:val>
                                        </p:tav>
                                      </p:tavLst>
                                    </p:anim>
                                    <p:anim calcmode="lin" valueType="num">
                                      <p:cBhvr>
                                        <p:cTn dur="500" fill="hold" id="18"/>
                                        <p:tgtEl>
                                          <p:spTgt spid="23"/>
                                        </p:tgtEl>
                                        <p:attrNameLst>
                                          <p:attrName>ppt_h</p:attrName>
                                        </p:attrNameLst>
                                      </p:cBhvr>
                                      <p:tavLst>
                                        <p:tav tm="0">
                                          <p:val>
                                            <p:fltVal val="0"/>
                                          </p:val>
                                        </p:tav>
                                        <p:tav tm="100000">
                                          <p:val>
                                            <p:strVal val="#ppt_h"/>
                                          </p:val>
                                        </p:tav>
                                      </p:tavLst>
                                    </p:anim>
                                    <p:animEffect filter="fade" transition="in">
                                      <p:cBhvr>
                                        <p:cTn dur="500" id="19"/>
                                        <p:tgtEl>
                                          <p:spTgt spid="23"/>
                                        </p:tgtEl>
                                      </p:cBhvr>
                                    </p:animEffect>
                                  </p:childTnLst>
                                </p:cTn>
                              </p:par>
                              <p:par>
                                <p:cTn fill="hold" grpId="0" id="20" nodeType="withEffect" presetClass="entr" presetID="53" presetSubtype="0">
                                  <p:stCondLst>
                                    <p:cond delay="60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animEffect filter="fade" transition="in">
                                      <p:cBhvr>
                                        <p:cTn dur="500" id="24"/>
                                        <p:tgtEl>
                                          <p:spTgt spid="6"/>
                                        </p:tgtEl>
                                      </p:cBhvr>
                                    </p:animEffect>
                                  </p:childTnLst>
                                </p:cTn>
                              </p:par>
                            </p:childTnLst>
                          </p:cTn>
                        </p:par>
                        <p:par>
                          <p:cTn fill="hold" id="25" nodeType="afterGroup">
                            <p:stCondLst>
                              <p:cond delay="1100"/>
                            </p:stCondLst>
                            <p:childTnLst>
                              <p:par>
                                <p:cTn fill="hold" grpId="0" id="26" nodeType="afterEffect" presetClass="entr" presetID="23" presetSubtype="36">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p:cTn dur="750" fill="hold" id="28"/>
                                        <p:tgtEl>
                                          <p:spTgt spid="8"/>
                                        </p:tgtEl>
                                        <p:attrNameLst>
                                          <p:attrName>ppt_w</p:attrName>
                                        </p:attrNameLst>
                                      </p:cBhvr>
                                      <p:tavLst>
                                        <p:tav tm="0">
                                          <p:val>
                                            <p:strVal val="(6*min(max(#ppt_w*#ppt_h,.3),1)-7.4)/-.7*#ppt_w"/>
                                          </p:val>
                                        </p:tav>
                                        <p:tav tm="100000">
                                          <p:val>
                                            <p:strVal val="#ppt_w"/>
                                          </p:val>
                                        </p:tav>
                                      </p:tavLst>
                                    </p:anim>
                                    <p:anim calcmode="lin" valueType="num">
                                      <p:cBhvr>
                                        <p:cTn dur="750" fill="hold" id="29"/>
                                        <p:tgtEl>
                                          <p:spTgt spid="8"/>
                                        </p:tgtEl>
                                        <p:attrNameLst>
                                          <p:attrName>ppt_h</p:attrName>
                                        </p:attrNameLst>
                                      </p:cBhvr>
                                      <p:tavLst>
                                        <p:tav tm="0">
                                          <p:val>
                                            <p:strVal val="(6*min(max(#ppt_w*#ppt_h,.3),1)-7.4)/-.7*#ppt_h"/>
                                          </p:val>
                                        </p:tav>
                                        <p:tav tm="100000">
                                          <p:val>
                                            <p:strVal val="#ppt_h"/>
                                          </p:val>
                                        </p:tav>
                                      </p:tavLst>
                                    </p:anim>
                                    <p:anim calcmode="lin" valueType="num">
                                      <p:cBhvr>
                                        <p:cTn dur="750" fill="hold" id="30"/>
                                        <p:tgtEl>
                                          <p:spTgt spid="8"/>
                                        </p:tgtEl>
                                        <p:attrNameLst>
                                          <p:attrName>ppt_x</p:attrName>
                                        </p:attrNameLst>
                                      </p:cBhvr>
                                      <p:tavLst>
                                        <p:tav tm="0">
                                          <p:val>
                                            <p:fltVal val="0.5"/>
                                          </p:val>
                                        </p:tav>
                                        <p:tav tm="100000">
                                          <p:val>
                                            <p:strVal val="#ppt_x"/>
                                          </p:val>
                                        </p:tav>
                                      </p:tavLst>
                                    </p:anim>
                                    <p:anim calcmode="lin" valueType="num">
                                      <p:cBhvr>
                                        <p:cTn dur="750" fill="hold" id="31"/>
                                        <p:tgtEl>
                                          <p:spTgt spid="8"/>
                                        </p:tgtEl>
                                        <p:attrNameLst>
                                          <p:attrName>ppt_y</p:attrName>
                                        </p:attrNameLst>
                                      </p:cBhvr>
                                      <p:tavLst>
                                        <p:tav tm="0">
                                          <p:val>
                                            <p:strVal val="1+(6*min(max(#ppt_w*#ppt_h,.3),1)-7.4)/-.7*#ppt_h/2"/>
                                          </p:val>
                                        </p:tav>
                                        <p:tav tm="100000">
                                          <p:val>
                                            <p:strVal val="#ppt_y"/>
                                          </p:val>
                                        </p:tav>
                                      </p:tavLst>
                                    </p:anim>
                                  </p:childTnLst>
                                </p:cTn>
                              </p:par>
                            </p:childTnLst>
                          </p:cTn>
                        </p:par>
                        <p:par>
                          <p:cTn fill="hold" id="32" nodeType="afterGroup">
                            <p:stCondLst>
                              <p:cond delay="1850"/>
                            </p:stCondLst>
                            <p:childTnLst>
                              <p:par>
                                <p:cTn fill="hold" grpId="0" id="33" nodeType="afterEffect" presetClass="entr" presetID="53" presetSubtype="0">
                                  <p:stCondLst>
                                    <p:cond delay="0"/>
                                  </p:stCondLst>
                                  <p:iterate type="lt">
                                    <p:tmPct val="10000"/>
                                  </p:iterate>
                                  <p:childTnLst>
                                    <p:set>
                                      <p:cBhvr>
                                        <p:cTn dur="1" fill="hold" id="34">
                                          <p:stCondLst>
                                            <p:cond delay="0"/>
                                          </p:stCondLst>
                                        </p:cTn>
                                        <p:tgtEl>
                                          <p:spTgt spid="9"/>
                                        </p:tgtEl>
                                        <p:attrNameLst>
                                          <p:attrName>style.visibility</p:attrName>
                                        </p:attrNameLst>
                                      </p:cBhvr>
                                      <p:to>
                                        <p:strVal val="visible"/>
                                      </p:to>
                                    </p:set>
                                    <p:anim calcmode="lin" valueType="num">
                                      <p:cBhvr>
                                        <p:cTn dur="250" fill="hold" id="35"/>
                                        <p:tgtEl>
                                          <p:spTgt spid="9"/>
                                        </p:tgtEl>
                                        <p:attrNameLst>
                                          <p:attrName>ppt_w</p:attrName>
                                        </p:attrNameLst>
                                      </p:cBhvr>
                                      <p:tavLst>
                                        <p:tav tm="0">
                                          <p:val>
                                            <p:fltVal val="0"/>
                                          </p:val>
                                        </p:tav>
                                        <p:tav tm="100000">
                                          <p:val>
                                            <p:strVal val="#ppt_w"/>
                                          </p:val>
                                        </p:tav>
                                      </p:tavLst>
                                    </p:anim>
                                    <p:anim calcmode="lin" valueType="num">
                                      <p:cBhvr>
                                        <p:cTn dur="250" fill="hold" id="36"/>
                                        <p:tgtEl>
                                          <p:spTgt spid="9"/>
                                        </p:tgtEl>
                                        <p:attrNameLst>
                                          <p:attrName>ppt_h</p:attrName>
                                        </p:attrNameLst>
                                      </p:cBhvr>
                                      <p:tavLst>
                                        <p:tav tm="0">
                                          <p:val>
                                            <p:fltVal val="0"/>
                                          </p:val>
                                        </p:tav>
                                        <p:tav tm="100000">
                                          <p:val>
                                            <p:strVal val="#ppt_h"/>
                                          </p:val>
                                        </p:tav>
                                      </p:tavLst>
                                    </p:anim>
                                    <p:animEffect filter="fade" transition="in">
                                      <p:cBhvr>
                                        <p:cTn dur="250" id="37"/>
                                        <p:tgtEl>
                                          <p:spTgt spid="9"/>
                                        </p:tgtEl>
                                      </p:cBhvr>
                                    </p:animEffect>
                                  </p:childTnLst>
                                </p:cTn>
                              </p:par>
                            </p:childTnLst>
                          </p:cTn>
                        </p:par>
                        <p:par>
                          <p:cTn fill="hold" id="38" nodeType="afterGroup">
                            <p:stCondLst>
                              <p:cond delay="2100"/>
                            </p:stCondLst>
                            <p:childTnLst>
                              <p:par>
                                <p:cTn fill="hold" grpId="0" id="39" nodeType="afterEffect" presetClass="entr" presetID="12" presetSubtype="8">
                                  <p:stCondLst>
                                    <p:cond delay="0"/>
                                  </p:stCondLst>
                                  <p:childTnLst>
                                    <p:set>
                                      <p:cBhvr>
                                        <p:cTn dur="1" fill="hold" id="40">
                                          <p:stCondLst>
                                            <p:cond delay="0"/>
                                          </p:stCondLst>
                                        </p:cTn>
                                        <p:tgtEl>
                                          <p:spTgt spid="14"/>
                                        </p:tgtEl>
                                        <p:attrNameLst>
                                          <p:attrName>style.visibility</p:attrName>
                                        </p:attrNameLst>
                                      </p:cBhvr>
                                      <p:to>
                                        <p:strVal val="visible"/>
                                      </p:to>
                                    </p:set>
                                    <p:anim calcmode="lin" valueType="num">
                                      <p:cBhvr additive="base">
                                        <p:cTn dur="500" id="41"/>
                                        <p:tgtEl>
                                          <p:spTgt spid="14"/>
                                        </p:tgtEl>
                                        <p:attrNameLst>
                                          <p:attrName>ppt_x</p:attrName>
                                        </p:attrNameLst>
                                      </p:cBhvr>
                                      <p:tavLst>
                                        <p:tav tm="0">
                                          <p:val>
                                            <p:strVal val="#ppt_x-#ppt_w*1.125000"/>
                                          </p:val>
                                        </p:tav>
                                        <p:tav tm="100000">
                                          <p:val>
                                            <p:strVal val="#ppt_x"/>
                                          </p:val>
                                        </p:tav>
                                      </p:tavLst>
                                    </p:anim>
                                    <p:animEffect filter="wipe(right)" transition="in">
                                      <p:cBhvr>
                                        <p:cTn dur="500" id="42"/>
                                        <p:tgtEl>
                                          <p:spTgt spid="14"/>
                                        </p:tgtEl>
                                      </p:cBhvr>
                                    </p:animEffect>
                                  </p:childTnLst>
                                </p:cTn>
                              </p:par>
                            </p:childTnLst>
                          </p:cTn>
                        </p:par>
                        <p:par>
                          <p:cTn fill="hold" id="43" nodeType="afterGroup">
                            <p:stCondLst>
                              <p:cond delay="2600"/>
                            </p:stCondLst>
                            <p:childTnLst>
                              <p:par>
                                <p:cTn fill="hold" grpId="0" id="44" nodeType="afterEffect" presetClass="entr" presetID="53" presetSubtype="0">
                                  <p:stCondLst>
                                    <p:cond delay="0"/>
                                  </p:stCondLst>
                                  <p:childTnLst>
                                    <p:set>
                                      <p:cBhvr>
                                        <p:cTn dur="1" fill="hold" id="45">
                                          <p:stCondLst>
                                            <p:cond delay="0"/>
                                          </p:stCondLst>
                                        </p:cTn>
                                        <p:tgtEl>
                                          <p:spTgt spid="15"/>
                                        </p:tgtEl>
                                        <p:attrNameLst>
                                          <p:attrName>style.visibility</p:attrName>
                                        </p:attrNameLst>
                                      </p:cBhvr>
                                      <p:to>
                                        <p:strVal val="visible"/>
                                      </p:to>
                                    </p:set>
                                    <p:anim calcmode="lin" valueType="num">
                                      <p:cBhvr>
                                        <p:cTn dur="500" fill="hold" id="46"/>
                                        <p:tgtEl>
                                          <p:spTgt spid="15"/>
                                        </p:tgtEl>
                                        <p:attrNameLst>
                                          <p:attrName>ppt_w</p:attrName>
                                        </p:attrNameLst>
                                      </p:cBhvr>
                                      <p:tavLst>
                                        <p:tav tm="0">
                                          <p:val>
                                            <p:fltVal val="0"/>
                                          </p:val>
                                        </p:tav>
                                        <p:tav tm="100000">
                                          <p:val>
                                            <p:strVal val="#ppt_w"/>
                                          </p:val>
                                        </p:tav>
                                      </p:tavLst>
                                    </p:anim>
                                    <p:anim calcmode="lin" valueType="num">
                                      <p:cBhvr>
                                        <p:cTn dur="500" fill="hold" id="47"/>
                                        <p:tgtEl>
                                          <p:spTgt spid="15"/>
                                        </p:tgtEl>
                                        <p:attrNameLst>
                                          <p:attrName>ppt_h</p:attrName>
                                        </p:attrNameLst>
                                      </p:cBhvr>
                                      <p:tavLst>
                                        <p:tav tm="0">
                                          <p:val>
                                            <p:fltVal val="0"/>
                                          </p:val>
                                        </p:tav>
                                        <p:tav tm="100000">
                                          <p:val>
                                            <p:strVal val="#ppt_h"/>
                                          </p:val>
                                        </p:tav>
                                      </p:tavLst>
                                    </p:anim>
                                    <p:animEffect filter="fade" transition="in">
                                      <p:cBhvr>
                                        <p:cTn dur="500" id="48"/>
                                        <p:tgtEl>
                                          <p:spTgt spid="15"/>
                                        </p:tgtEl>
                                      </p:cBhvr>
                                    </p:animEffect>
                                  </p:childTnLst>
                                </p:cTn>
                              </p:par>
                            </p:childTnLst>
                          </p:cTn>
                        </p:par>
                        <p:par>
                          <p:cTn fill="hold" id="49" nodeType="afterGroup">
                            <p:stCondLst>
                              <p:cond delay="3100"/>
                            </p:stCondLst>
                            <p:childTnLst>
                              <p:par>
                                <p:cTn fill="hold" grpId="0" id="50" nodeType="afterEffect" presetClass="entr" presetID="53" presetSubtype="0">
                                  <p:stCondLst>
                                    <p:cond delay="0"/>
                                  </p:stCondLst>
                                  <p:childTnLst>
                                    <p:set>
                                      <p:cBhvr>
                                        <p:cTn dur="1" fill="hold" id="51">
                                          <p:stCondLst>
                                            <p:cond delay="0"/>
                                          </p:stCondLst>
                                        </p:cTn>
                                        <p:tgtEl>
                                          <p:spTgt spid="19"/>
                                        </p:tgtEl>
                                        <p:attrNameLst>
                                          <p:attrName>style.visibility</p:attrName>
                                        </p:attrNameLst>
                                      </p:cBhvr>
                                      <p:to>
                                        <p:strVal val="visible"/>
                                      </p:to>
                                    </p:set>
                                    <p:anim calcmode="lin" valueType="num">
                                      <p:cBhvr>
                                        <p:cTn dur="250" fill="hold" id="52"/>
                                        <p:tgtEl>
                                          <p:spTgt spid="19"/>
                                        </p:tgtEl>
                                        <p:attrNameLst>
                                          <p:attrName>ppt_w</p:attrName>
                                        </p:attrNameLst>
                                      </p:cBhvr>
                                      <p:tavLst>
                                        <p:tav tm="0">
                                          <p:val>
                                            <p:fltVal val="0"/>
                                          </p:val>
                                        </p:tav>
                                        <p:tav tm="100000">
                                          <p:val>
                                            <p:strVal val="#ppt_w"/>
                                          </p:val>
                                        </p:tav>
                                      </p:tavLst>
                                    </p:anim>
                                    <p:anim calcmode="lin" valueType="num">
                                      <p:cBhvr>
                                        <p:cTn dur="250" fill="hold" id="53"/>
                                        <p:tgtEl>
                                          <p:spTgt spid="19"/>
                                        </p:tgtEl>
                                        <p:attrNameLst>
                                          <p:attrName>ppt_h</p:attrName>
                                        </p:attrNameLst>
                                      </p:cBhvr>
                                      <p:tavLst>
                                        <p:tav tm="0">
                                          <p:val>
                                            <p:fltVal val="0"/>
                                          </p:val>
                                        </p:tav>
                                        <p:tav tm="100000">
                                          <p:val>
                                            <p:strVal val="#ppt_h"/>
                                          </p:val>
                                        </p:tav>
                                      </p:tavLst>
                                    </p:anim>
                                    <p:animEffect filter="fade" transition="in">
                                      <p:cBhvr>
                                        <p:cTn dur="250" id="54"/>
                                        <p:tgtEl>
                                          <p:spTgt spid="19"/>
                                        </p:tgtEl>
                                      </p:cBhvr>
                                    </p:animEffect>
                                  </p:childTnLst>
                                </p:cTn>
                              </p:par>
                              <p:par>
                                <p:cTn decel="100000" fill="hold" grpId="1" id="55" nodeType="withEffect" presetClass="emph" presetID="6" presetSubtype="0">
                                  <p:stCondLst>
                                    <p:cond delay="200"/>
                                  </p:stCondLst>
                                  <p:childTnLst>
                                    <p:animScale>
                                      <p:cBhvr>
                                        <p:cTn dur="250" fill="hold" id="56"/>
                                        <p:tgtEl>
                                          <p:spTgt spid="19"/>
                                        </p:tgtEl>
                                      </p:cBhvr>
                                      <p:by x="120000" y="120000"/>
                                    </p:animScale>
                                  </p:childTnLst>
                                </p:cTn>
                              </p:par>
                              <p:par>
                                <p:cTn decel="100000" fill="hold" grpId="2" id="57" nodeType="withEffect" presetClass="emph" presetID="6" presetSubtype="0">
                                  <p:stCondLst>
                                    <p:cond delay="400"/>
                                  </p:stCondLst>
                                  <p:childTnLst>
                                    <p:animScale>
                                      <p:cBhvr>
                                        <p:cTn dur="250" fill="hold" id="58"/>
                                        <p:tgtEl>
                                          <p:spTgt spid="19"/>
                                        </p:tgtEl>
                                      </p:cBhvr>
                                      <p:by x="83000" y="83000"/>
                                    </p:animScale>
                                  </p:childTnLst>
                                </p:cTn>
                              </p:par>
                            </p:childTnLst>
                          </p:cTn>
                        </p:par>
                        <p:par>
                          <p:cTn fill="hold" id="59" nodeType="afterGroup">
                            <p:stCondLst>
                              <p:cond delay="3750"/>
                            </p:stCondLst>
                            <p:childTnLst>
                              <p:par>
                                <p:cTn fill="hold" grpId="0" id="60" nodeType="afterEffect" presetClass="entr" presetID="53" presetSubtype="0">
                                  <p:stCondLst>
                                    <p:cond delay="0"/>
                                  </p:stCondLst>
                                  <p:iterate type="lt">
                                    <p:tmPct val="10000"/>
                                  </p:iterate>
                                  <p:childTnLst>
                                    <p:set>
                                      <p:cBhvr>
                                        <p:cTn dur="1" fill="hold" id="61">
                                          <p:stCondLst>
                                            <p:cond delay="0"/>
                                          </p:stCondLst>
                                        </p:cTn>
                                        <p:tgtEl>
                                          <p:spTgt spid="17"/>
                                        </p:tgtEl>
                                        <p:attrNameLst>
                                          <p:attrName>style.visibility</p:attrName>
                                        </p:attrNameLst>
                                      </p:cBhvr>
                                      <p:to>
                                        <p:strVal val="visible"/>
                                      </p:to>
                                    </p:set>
                                    <p:anim calcmode="lin" valueType="num">
                                      <p:cBhvr>
                                        <p:cTn dur="250" fill="hold" id="62"/>
                                        <p:tgtEl>
                                          <p:spTgt spid="17"/>
                                        </p:tgtEl>
                                        <p:attrNameLst>
                                          <p:attrName>ppt_w</p:attrName>
                                        </p:attrNameLst>
                                      </p:cBhvr>
                                      <p:tavLst>
                                        <p:tav tm="0">
                                          <p:val>
                                            <p:fltVal val="0"/>
                                          </p:val>
                                        </p:tav>
                                        <p:tav tm="100000">
                                          <p:val>
                                            <p:strVal val="#ppt_w"/>
                                          </p:val>
                                        </p:tav>
                                      </p:tavLst>
                                    </p:anim>
                                    <p:anim calcmode="lin" valueType="num">
                                      <p:cBhvr>
                                        <p:cTn dur="250" fill="hold" id="63"/>
                                        <p:tgtEl>
                                          <p:spTgt spid="17"/>
                                        </p:tgtEl>
                                        <p:attrNameLst>
                                          <p:attrName>ppt_h</p:attrName>
                                        </p:attrNameLst>
                                      </p:cBhvr>
                                      <p:tavLst>
                                        <p:tav tm="0">
                                          <p:val>
                                            <p:fltVal val="0"/>
                                          </p:val>
                                        </p:tav>
                                        <p:tav tm="100000">
                                          <p:val>
                                            <p:strVal val="#ppt_h"/>
                                          </p:val>
                                        </p:tav>
                                      </p:tavLst>
                                    </p:anim>
                                    <p:animEffect filter="fade" transition="in">
                                      <p:cBhvr>
                                        <p:cTn dur="250" id="64"/>
                                        <p:tgtEl>
                                          <p:spTgt spid="17"/>
                                        </p:tgtEl>
                                      </p:cBhvr>
                                    </p:animEffect>
                                  </p:childTnLst>
                                </p:cTn>
                              </p:par>
                            </p:childTnLst>
                          </p:cTn>
                        </p:par>
                        <p:par>
                          <p:cTn fill="hold" id="65" nodeType="afterGroup">
                            <p:stCondLst>
                              <p:cond delay="4000"/>
                            </p:stCondLst>
                            <p:childTnLst>
                              <p:par>
                                <p:cTn fill="hold" grpId="0" id="66" nodeType="afterEffect" presetClass="entr" presetID="53" presetSubtype="0">
                                  <p:stCondLst>
                                    <p:cond delay="0"/>
                                  </p:stCondLst>
                                  <p:childTnLst>
                                    <p:set>
                                      <p:cBhvr>
                                        <p:cTn dur="1" fill="hold" id="67">
                                          <p:stCondLst>
                                            <p:cond delay="0"/>
                                          </p:stCondLst>
                                        </p:cTn>
                                        <p:tgtEl>
                                          <p:spTgt spid="20"/>
                                        </p:tgtEl>
                                        <p:attrNameLst>
                                          <p:attrName>style.visibility</p:attrName>
                                        </p:attrNameLst>
                                      </p:cBhvr>
                                      <p:to>
                                        <p:strVal val="visible"/>
                                      </p:to>
                                    </p:set>
                                    <p:anim calcmode="lin" valueType="num">
                                      <p:cBhvr>
                                        <p:cTn dur="250" fill="hold" id="68"/>
                                        <p:tgtEl>
                                          <p:spTgt spid="20"/>
                                        </p:tgtEl>
                                        <p:attrNameLst>
                                          <p:attrName>ppt_w</p:attrName>
                                        </p:attrNameLst>
                                      </p:cBhvr>
                                      <p:tavLst>
                                        <p:tav tm="0">
                                          <p:val>
                                            <p:fltVal val="0"/>
                                          </p:val>
                                        </p:tav>
                                        <p:tav tm="100000">
                                          <p:val>
                                            <p:strVal val="#ppt_w"/>
                                          </p:val>
                                        </p:tav>
                                      </p:tavLst>
                                    </p:anim>
                                    <p:anim calcmode="lin" valueType="num">
                                      <p:cBhvr>
                                        <p:cTn dur="250" fill="hold" id="69"/>
                                        <p:tgtEl>
                                          <p:spTgt spid="20"/>
                                        </p:tgtEl>
                                        <p:attrNameLst>
                                          <p:attrName>ppt_h</p:attrName>
                                        </p:attrNameLst>
                                      </p:cBhvr>
                                      <p:tavLst>
                                        <p:tav tm="0">
                                          <p:val>
                                            <p:fltVal val="0"/>
                                          </p:val>
                                        </p:tav>
                                        <p:tav tm="100000">
                                          <p:val>
                                            <p:strVal val="#ppt_h"/>
                                          </p:val>
                                        </p:tav>
                                      </p:tavLst>
                                    </p:anim>
                                    <p:animEffect filter="fade" transition="in">
                                      <p:cBhvr>
                                        <p:cTn dur="250" id="70"/>
                                        <p:tgtEl>
                                          <p:spTgt spid="20"/>
                                        </p:tgtEl>
                                      </p:cBhvr>
                                    </p:animEffect>
                                  </p:childTnLst>
                                </p:cTn>
                              </p:par>
                              <p:par>
                                <p:cTn decel="100000" fill="hold" grpId="1" id="71" nodeType="withEffect" presetClass="emph" presetID="6" presetSubtype="0">
                                  <p:stCondLst>
                                    <p:cond delay="200"/>
                                  </p:stCondLst>
                                  <p:childTnLst>
                                    <p:animScale>
                                      <p:cBhvr>
                                        <p:cTn dur="250" fill="hold" id="72"/>
                                        <p:tgtEl>
                                          <p:spTgt spid="20"/>
                                        </p:tgtEl>
                                      </p:cBhvr>
                                      <p:by x="120000" y="120000"/>
                                    </p:animScale>
                                  </p:childTnLst>
                                </p:cTn>
                              </p:par>
                              <p:par>
                                <p:cTn decel="100000" fill="hold" grpId="2" id="73" nodeType="withEffect" presetClass="emph" presetID="6" presetSubtype="0">
                                  <p:stCondLst>
                                    <p:cond delay="400"/>
                                  </p:stCondLst>
                                  <p:childTnLst>
                                    <p:animScale>
                                      <p:cBhvr>
                                        <p:cTn dur="250" fill="hold" id="74"/>
                                        <p:tgtEl>
                                          <p:spTgt spid="20"/>
                                        </p:tgtEl>
                                      </p:cBhvr>
                                      <p:by x="83000" y="83000"/>
                                    </p:animScale>
                                  </p:childTnLst>
                                </p:cTn>
                              </p:par>
                            </p:childTnLst>
                          </p:cTn>
                        </p:par>
                        <p:par>
                          <p:cTn fill="hold" id="75" nodeType="afterGroup">
                            <p:stCondLst>
                              <p:cond delay="4650"/>
                            </p:stCondLst>
                            <p:childTnLst>
                              <p:par>
                                <p:cTn fill="hold" grpId="0" id="76" nodeType="afterEffect" presetClass="entr" presetID="53" presetSubtype="0">
                                  <p:stCondLst>
                                    <p:cond delay="0"/>
                                  </p:stCondLst>
                                  <p:iterate type="lt">
                                    <p:tmPct val="10000"/>
                                  </p:iterate>
                                  <p:childTnLst>
                                    <p:set>
                                      <p:cBhvr>
                                        <p:cTn dur="1" fill="hold" id="77">
                                          <p:stCondLst>
                                            <p:cond delay="0"/>
                                          </p:stCondLst>
                                        </p:cTn>
                                        <p:tgtEl>
                                          <p:spTgt spid="16"/>
                                        </p:tgtEl>
                                        <p:attrNameLst>
                                          <p:attrName>style.visibility</p:attrName>
                                        </p:attrNameLst>
                                      </p:cBhvr>
                                      <p:to>
                                        <p:strVal val="visible"/>
                                      </p:to>
                                    </p:set>
                                    <p:anim calcmode="lin" valueType="num">
                                      <p:cBhvr>
                                        <p:cTn dur="250" fill="hold" id="78"/>
                                        <p:tgtEl>
                                          <p:spTgt spid="16"/>
                                        </p:tgtEl>
                                        <p:attrNameLst>
                                          <p:attrName>ppt_w</p:attrName>
                                        </p:attrNameLst>
                                      </p:cBhvr>
                                      <p:tavLst>
                                        <p:tav tm="0">
                                          <p:val>
                                            <p:fltVal val="0"/>
                                          </p:val>
                                        </p:tav>
                                        <p:tav tm="100000">
                                          <p:val>
                                            <p:strVal val="#ppt_w"/>
                                          </p:val>
                                        </p:tav>
                                      </p:tavLst>
                                    </p:anim>
                                    <p:anim calcmode="lin" valueType="num">
                                      <p:cBhvr>
                                        <p:cTn dur="250" fill="hold" id="79"/>
                                        <p:tgtEl>
                                          <p:spTgt spid="16"/>
                                        </p:tgtEl>
                                        <p:attrNameLst>
                                          <p:attrName>ppt_h</p:attrName>
                                        </p:attrNameLst>
                                      </p:cBhvr>
                                      <p:tavLst>
                                        <p:tav tm="0">
                                          <p:val>
                                            <p:fltVal val="0"/>
                                          </p:val>
                                        </p:tav>
                                        <p:tav tm="100000">
                                          <p:val>
                                            <p:strVal val="#ppt_h"/>
                                          </p:val>
                                        </p:tav>
                                      </p:tavLst>
                                    </p:anim>
                                    <p:animEffect filter="fade" transition="in">
                                      <p:cBhvr>
                                        <p:cTn dur="250" id="8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4"/>
      <p:bldP grpId="0" spid="15"/>
      <p:bldP grpId="0" spid="16"/>
      <p:bldP grpId="0" spid="17"/>
      <p:bldP grpId="0" spid="19"/>
      <p:bldP grpId="1" spid="19"/>
      <p:bldP grpId="2" spid="19"/>
      <p:bldP grpId="0" spid="20"/>
      <p:bldP grpId="1" spid="20"/>
      <p:bldP grpId="2" spid="2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第三部分：三个“伟大历史贡献”</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6" name="矩形 5"/>
          <p:cNvSpPr>
            <a:spLocks noChangeAspect="1"/>
          </p:cNvSpPr>
          <p:nvPr/>
        </p:nvSpPr>
        <p:spPr>
          <a:xfrm>
            <a:off x="4458624" y="3845585"/>
            <a:ext cx="6755892" cy="1965350"/>
          </a:xfrm>
          <a:prstGeom prst="rect">
            <a:avLst/>
          </a:prstGeom>
          <a:solidFill>
            <a:schemeClr val="accent1"/>
          </a:solidFill>
          <a:ln>
            <a:noFill/>
          </a:ln>
          <a:effectLst>
            <a:outerShdw algn="tl" blurRad="889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977900" y="1675511"/>
            <a:ext cx="6755892" cy="1965350"/>
          </a:xfrm>
          <a:prstGeom prst="rect">
            <a:avLst/>
          </a:prstGeom>
          <a:solidFill>
            <a:schemeClr val="accent1"/>
          </a:solidFill>
          <a:ln>
            <a:noFill/>
          </a:ln>
          <a:effectLst>
            <a:outerShdw algn="tl" blurRad="889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955189" y="1805460"/>
            <a:ext cx="4754880" cy="640080"/>
          </a:xfrm>
          <a:prstGeom prst="rect">
            <a:avLst/>
          </a:prstGeom>
        </p:spPr>
        <p:txBody>
          <a:bodyPr wrap="none">
            <a:spAutoFit/>
          </a:bodyPr>
          <a:lstStyle/>
          <a:p>
            <a:r>
              <a:rPr altLang="en-US" b="1" lang="zh-CN" sz="3600">
                <a:solidFill>
                  <a:schemeClr val="accent4">
                    <a:lumMod val="40000"/>
                    <a:lumOff val="60000"/>
                  </a:schemeClr>
                </a:solidFill>
                <a:latin charset="-122" panose="020b0503020204020204" pitchFamily="34" typeface="微软雅黑"/>
                <a:ea charset="-122" panose="020b0503020204020204" pitchFamily="34" typeface="微软雅黑"/>
              </a:rPr>
              <a:t>“伟大历史贡献”之三</a:t>
            </a:r>
          </a:p>
        </p:txBody>
      </p:sp>
      <p:sp>
        <p:nvSpPr>
          <p:cNvPr id="10" name="文本框 9"/>
          <p:cNvSpPr txBox="1"/>
          <p:nvPr/>
        </p:nvSpPr>
        <p:spPr>
          <a:xfrm>
            <a:off x="1641764" y="2439782"/>
            <a:ext cx="5428164" cy="1066800"/>
          </a:xfrm>
          <a:prstGeom prst="rect">
            <a:avLst/>
          </a:prstGeom>
          <a:ln>
            <a:noFill/>
          </a:ln>
        </p:spPr>
        <p:txBody>
          <a:bodyPr wrap="square">
            <a:spAutoFit/>
          </a:bodyPr>
          <a:lstStyle>
            <a:defPPr>
              <a:defRPr lang="zh-CN"/>
            </a:defPPr>
            <a:lvl1pPr>
              <a:lnSpc>
                <a:spcPct val="150000"/>
              </a:lnSpc>
              <a:spcAft>
                <a:spcPts val="2000"/>
              </a:spcAft>
              <a:defRPr sz="1600">
                <a:solidFill>
                  <a:srgbClr val="591300"/>
                </a:solidFill>
                <a:latin charset="-122" panose="020b0503020204020204" pitchFamily="34" typeface="微软雅黑"/>
                <a:ea charset="-122" panose="020b0503020204020204" pitchFamily="34" typeface="微软雅黑"/>
              </a:defRPr>
            </a:lvl1pPr>
          </a:lstStyle>
          <a:p>
            <a:pPr algn="just">
              <a:lnSpc>
                <a:spcPct val="100000"/>
              </a:lnSpc>
            </a:pPr>
            <a:r>
              <a:rPr altLang="en-US" lang="zh-CN">
                <a:solidFill>
                  <a:schemeClr val="bg1"/>
                </a:solidFill>
              </a:rPr>
              <a:t>       我们党团结带领中国人民进行改革开放新的伟大革命，极大激发广大人民群众的创造性，极大解放和发展生产力，极大增强社会发展活力，人民生活显著改善，综合国力显著增强，国际地位显著提高。</a:t>
            </a:r>
          </a:p>
        </p:txBody>
      </p:sp>
      <p:sp>
        <p:nvSpPr>
          <p:cNvPr id="13" name="任意多边形 12"/>
          <p:cNvSpPr/>
          <p:nvPr/>
        </p:nvSpPr>
        <p:spPr>
          <a:xfrm>
            <a:off x="4458623" y="3845585"/>
            <a:ext cx="863498" cy="1965350"/>
          </a:xfrm>
          <a:custGeom>
            <a:gdLst>
              <a:gd fmla="*/ 0 w 863498" name="connsiteX0"/>
              <a:gd fmla="*/ 0 h 1965350" name="connsiteY0"/>
              <a:gd fmla="*/ 682193 w 863498" name="connsiteX1"/>
              <a:gd fmla="*/ 0 h 1965350" name="connsiteY1"/>
              <a:gd fmla="*/ 682193 w 863498" name="connsiteX2"/>
              <a:gd fmla="*/ 737416 h 1965350" name="connsiteY2"/>
              <a:gd fmla="*/ 863498 w 863498" name="connsiteX3"/>
              <a:gd fmla="*/ 982676 h 1965350" name="connsiteY3"/>
              <a:gd fmla="*/ 682193 w 863498" name="connsiteX4"/>
              <a:gd fmla="*/ 1227935 h 1965350" name="connsiteY4"/>
              <a:gd fmla="*/ 682193 w 863498" name="connsiteX5"/>
              <a:gd fmla="*/ 1965350 h 1965350" name="connsiteY5"/>
              <a:gd fmla="*/ 0 w 863498" name="connsiteX6"/>
              <a:gd fmla="*/ 1965350 h 19653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65350" w="863497">
                <a:moveTo>
                  <a:pt x="0" y="0"/>
                </a:moveTo>
                <a:lnTo>
                  <a:pt x="682193" y="0"/>
                </a:lnTo>
                <a:lnTo>
                  <a:pt x="682193" y="737416"/>
                </a:lnTo>
                <a:lnTo>
                  <a:pt x="863498" y="982676"/>
                </a:lnTo>
                <a:lnTo>
                  <a:pt x="682193" y="1227935"/>
                </a:lnTo>
                <a:lnTo>
                  <a:pt x="682193" y="1965350"/>
                </a:lnTo>
                <a:lnTo>
                  <a:pt x="0" y="196535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4517780" y="4320429"/>
            <a:ext cx="563880" cy="1005840"/>
          </a:xfrm>
          <a:prstGeom prst="rect">
            <a:avLst/>
          </a:prstGeom>
        </p:spPr>
        <p:txBody>
          <a:bodyPr wrap="none">
            <a:spAutoFit/>
          </a:bodyPr>
          <a:lstStyle/>
          <a:p>
            <a:pPr algn="ctr"/>
            <a:r>
              <a:rPr altLang="en-US" b="1" lang="zh-CN" sz="3000">
                <a:solidFill>
                  <a:schemeClr val="bg1"/>
                </a:solidFill>
                <a:latin charset="-122" panose="020b0503020204020204" pitchFamily="34" typeface="微软雅黑"/>
                <a:ea charset="-122" panose="020b0503020204020204" pitchFamily="34" typeface="微软雅黑"/>
              </a:rPr>
              <a:t>意</a:t>
            </a:r>
          </a:p>
          <a:p>
            <a:pPr algn="ctr"/>
            <a:r>
              <a:rPr altLang="en-US" b="1" lang="zh-CN" sz="3000">
                <a:solidFill>
                  <a:schemeClr val="bg1"/>
                </a:solidFill>
                <a:latin charset="-122" panose="020b0503020204020204" pitchFamily="34" typeface="微软雅黑"/>
                <a:ea charset="-122" panose="020b0503020204020204" pitchFamily="34" typeface="微软雅黑"/>
              </a:rPr>
              <a:t>义</a:t>
            </a:r>
          </a:p>
        </p:txBody>
      </p:sp>
      <p:sp>
        <p:nvSpPr>
          <p:cNvPr id="19" name="文本框 18"/>
          <p:cNvSpPr txBox="1"/>
          <p:nvPr/>
        </p:nvSpPr>
        <p:spPr>
          <a:xfrm>
            <a:off x="5536223" y="4289651"/>
            <a:ext cx="5257800" cy="1066800"/>
          </a:xfrm>
          <a:prstGeom prst="rect">
            <a:avLst/>
          </a:prstGeom>
          <a:ln>
            <a:noFill/>
          </a:ln>
        </p:spPr>
        <p:txBody>
          <a:bodyPr wrap="square">
            <a:spAutoFit/>
          </a:bodyPr>
          <a:lstStyle>
            <a:defPPr>
              <a:defRPr lang="zh-CN"/>
            </a:defPPr>
            <a:lvl1pPr>
              <a:lnSpc>
                <a:spcPct val="150000"/>
              </a:lnSpc>
              <a:spcAft>
                <a:spcPts val="2000"/>
              </a:spcAft>
              <a:defRPr sz="1600">
                <a:solidFill>
                  <a:srgbClr val="591300"/>
                </a:solidFill>
                <a:latin charset="-122" panose="020b0503020204020204" pitchFamily="34" typeface="微软雅黑"/>
                <a:ea charset="-122" panose="020b0503020204020204" pitchFamily="34" typeface="微软雅黑"/>
              </a:defRPr>
            </a:lvl1pPr>
          </a:lstStyle>
          <a:p>
            <a:pPr algn="just">
              <a:lnSpc>
                <a:spcPct val="100000"/>
              </a:lnSpc>
            </a:pPr>
            <a:r>
              <a:rPr altLang="en-US" lang="zh-CN">
                <a:solidFill>
                  <a:schemeClr val="bg1"/>
                </a:solidFill>
              </a:rPr>
              <a:t>       开辟了中国特色社会主义道路，形成了中国特色社会主义理论体系，确立了中国特色社会主义制度，使中国赶上了时代，实现了中国人民从站起来到富起来、强起来的伟大飞跃。</a:t>
            </a:r>
          </a:p>
        </p:txBody>
      </p:sp>
      <p:pic>
        <p:nvPicPr>
          <p:cNvPr id="20" name="图片 19"/>
          <p:cNvPicPr/>
          <p:nvPr/>
        </p:nvPicPr>
        <p:blipFill>
          <a:blip r:embed="rId3">
            <a:extLst>
              <a:ext uri="{28A0092B-C50C-407E-A947-70E740481C1C}">
                <a14:useLocalDpi val="0"/>
              </a:ext>
            </a:extLst>
          </a:blip>
          <a:srcRect b="10195" r="5415" t="7101"/>
          <a:stretch>
            <a:fillRect/>
          </a:stretch>
        </p:blipFill>
        <p:spPr>
          <a:xfrm>
            <a:off x="7938516" y="1675511"/>
            <a:ext cx="3276000" cy="1965600"/>
          </a:xfrm>
          <a:prstGeom prst="rect">
            <a:avLst/>
          </a:prstGeom>
          <a:effectLst>
            <a:outerShdw algn="tl" blurRad="88900" dir="2700000" dist="127000" rotWithShape="0">
              <a:prstClr val="black">
                <a:alpha val="40000"/>
              </a:prstClr>
            </a:outerShdw>
          </a:effectLst>
        </p:spPr>
      </p:pic>
      <p:pic>
        <p:nvPicPr>
          <p:cNvPr id="22" name="图片 21"/>
          <p:cNvPicPr/>
          <p:nvPr/>
        </p:nvPicPr>
        <p:blipFill>
          <a:blip r:embed="rId4">
            <a:extLst>
              <a:ext uri="{28A0092B-C50C-407E-A947-70E740481C1C}">
                <a14:useLocalDpi val="0"/>
              </a:ext>
            </a:extLst>
          </a:blip>
          <a:stretch>
            <a:fillRect/>
          </a:stretch>
        </p:blipFill>
        <p:spPr>
          <a:xfrm>
            <a:off x="977900" y="3845585"/>
            <a:ext cx="3276000" cy="1965600"/>
          </a:xfrm>
          <a:prstGeom prst="rect">
            <a:avLst/>
          </a:prstGeom>
          <a:effectLst>
            <a:outerShdw algn="tl" blurRad="88900" dir="2700000" dist="127000" rotWithShape="0">
              <a:prstClr val="black">
                <a:alpha val="40000"/>
              </a:prstClr>
            </a:outerShdw>
          </a:effectLst>
        </p:spPr>
      </p:pic>
    </p:spTree>
    <p:extLst>
      <p:ext uri="{BB962C8B-B14F-4D97-AF65-F5344CB8AC3E}">
        <p14:creationId val="3726193674"/>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par>
                                <p:cTn fill="hold" id="10" nodeType="withEffect" presetClass="entr" presetID="53" presetSubtype="0">
                                  <p:stCondLst>
                                    <p:cond delay="20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par>
                                <p:cTn fill="hold" id="15" nodeType="withEffect" presetClass="entr" presetID="53" presetSubtype="0">
                                  <p:stCondLst>
                                    <p:cond delay="400"/>
                                  </p:stCondLst>
                                  <p:childTnLst>
                                    <p:set>
                                      <p:cBhvr>
                                        <p:cTn dur="1" fill="hold" id="16">
                                          <p:stCondLst>
                                            <p:cond delay="0"/>
                                          </p:stCondLst>
                                        </p:cTn>
                                        <p:tgtEl>
                                          <p:spTgt spid="22"/>
                                        </p:tgtEl>
                                        <p:attrNameLst>
                                          <p:attrName>style.visibility</p:attrName>
                                        </p:attrNameLst>
                                      </p:cBhvr>
                                      <p:to>
                                        <p:strVal val="visible"/>
                                      </p:to>
                                    </p:set>
                                    <p:anim calcmode="lin" valueType="num">
                                      <p:cBhvr>
                                        <p:cTn dur="500" fill="hold" id="17"/>
                                        <p:tgtEl>
                                          <p:spTgt spid="22"/>
                                        </p:tgtEl>
                                        <p:attrNameLst>
                                          <p:attrName>ppt_w</p:attrName>
                                        </p:attrNameLst>
                                      </p:cBhvr>
                                      <p:tavLst>
                                        <p:tav tm="0">
                                          <p:val>
                                            <p:fltVal val="0"/>
                                          </p:val>
                                        </p:tav>
                                        <p:tav tm="100000">
                                          <p:val>
                                            <p:strVal val="#ppt_w"/>
                                          </p:val>
                                        </p:tav>
                                      </p:tavLst>
                                    </p:anim>
                                    <p:anim calcmode="lin" valueType="num">
                                      <p:cBhvr>
                                        <p:cTn dur="500" fill="hold" id="18"/>
                                        <p:tgtEl>
                                          <p:spTgt spid="22"/>
                                        </p:tgtEl>
                                        <p:attrNameLst>
                                          <p:attrName>ppt_h</p:attrName>
                                        </p:attrNameLst>
                                      </p:cBhvr>
                                      <p:tavLst>
                                        <p:tav tm="0">
                                          <p:val>
                                            <p:fltVal val="0"/>
                                          </p:val>
                                        </p:tav>
                                        <p:tav tm="100000">
                                          <p:val>
                                            <p:strVal val="#ppt_h"/>
                                          </p:val>
                                        </p:tav>
                                      </p:tavLst>
                                    </p:anim>
                                    <p:animEffect filter="fade" transition="in">
                                      <p:cBhvr>
                                        <p:cTn dur="500" id="19"/>
                                        <p:tgtEl>
                                          <p:spTgt spid="22"/>
                                        </p:tgtEl>
                                      </p:cBhvr>
                                    </p:animEffect>
                                  </p:childTnLst>
                                </p:cTn>
                              </p:par>
                              <p:par>
                                <p:cTn fill="hold" grpId="0" id="20" nodeType="withEffect" presetClass="entr" presetID="53" presetSubtype="0">
                                  <p:stCondLst>
                                    <p:cond delay="60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animEffect filter="fade" transition="in">
                                      <p:cBhvr>
                                        <p:cTn dur="500" id="24"/>
                                        <p:tgtEl>
                                          <p:spTgt spid="6"/>
                                        </p:tgtEl>
                                      </p:cBhvr>
                                    </p:animEffect>
                                  </p:childTnLst>
                                </p:cTn>
                              </p:par>
                            </p:childTnLst>
                          </p:cTn>
                        </p:par>
                        <p:par>
                          <p:cTn fill="hold" id="25" nodeType="afterGroup">
                            <p:stCondLst>
                              <p:cond delay="1100"/>
                            </p:stCondLst>
                            <p:childTnLst>
                              <p:par>
                                <p:cTn fill="hold" grpId="0" id="26" nodeType="afterEffect" presetClass="entr" presetID="23" presetSubtype="36">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p:cTn dur="750" fill="hold" id="28"/>
                                        <p:tgtEl>
                                          <p:spTgt spid="9"/>
                                        </p:tgtEl>
                                        <p:attrNameLst>
                                          <p:attrName>ppt_w</p:attrName>
                                        </p:attrNameLst>
                                      </p:cBhvr>
                                      <p:tavLst>
                                        <p:tav tm="0">
                                          <p:val>
                                            <p:strVal val="(6*min(max(#ppt_w*#ppt_h,.3),1)-7.4)/-.7*#ppt_w"/>
                                          </p:val>
                                        </p:tav>
                                        <p:tav tm="100000">
                                          <p:val>
                                            <p:strVal val="#ppt_w"/>
                                          </p:val>
                                        </p:tav>
                                      </p:tavLst>
                                    </p:anim>
                                    <p:anim calcmode="lin" valueType="num">
                                      <p:cBhvr>
                                        <p:cTn dur="750" fill="hold" id="29"/>
                                        <p:tgtEl>
                                          <p:spTgt spid="9"/>
                                        </p:tgtEl>
                                        <p:attrNameLst>
                                          <p:attrName>ppt_h</p:attrName>
                                        </p:attrNameLst>
                                      </p:cBhvr>
                                      <p:tavLst>
                                        <p:tav tm="0">
                                          <p:val>
                                            <p:strVal val="(6*min(max(#ppt_w*#ppt_h,.3),1)-7.4)/-.7*#ppt_h"/>
                                          </p:val>
                                        </p:tav>
                                        <p:tav tm="100000">
                                          <p:val>
                                            <p:strVal val="#ppt_h"/>
                                          </p:val>
                                        </p:tav>
                                      </p:tavLst>
                                    </p:anim>
                                    <p:anim calcmode="lin" valueType="num">
                                      <p:cBhvr>
                                        <p:cTn dur="750" fill="hold" id="30"/>
                                        <p:tgtEl>
                                          <p:spTgt spid="9"/>
                                        </p:tgtEl>
                                        <p:attrNameLst>
                                          <p:attrName>ppt_x</p:attrName>
                                        </p:attrNameLst>
                                      </p:cBhvr>
                                      <p:tavLst>
                                        <p:tav tm="0">
                                          <p:val>
                                            <p:fltVal val="0.5"/>
                                          </p:val>
                                        </p:tav>
                                        <p:tav tm="100000">
                                          <p:val>
                                            <p:strVal val="#ppt_x"/>
                                          </p:val>
                                        </p:tav>
                                      </p:tavLst>
                                    </p:anim>
                                    <p:anim calcmode="lin" valueType="num">
                                      <p:cBhvr>
                                        <p:cTn dur="750" fill="hold" id="31"/>
                                        <p:tgtEl>
                                          <p:spTgt spid="9"/>
                                        </p:tgtEl>
                                        <p:attrNameLst>
                                          <p:attrName>ppt_y</p:attrName>
                                        </p:attrNameLst>
                                      </p:cBhvr>
                                      <p:tavLst>
                                        <p:tav tm="0">
                                          <p:val>
                                            <p:strVal val="1+(6*min(max(#ppt_w*#ppt_h,.3),1)-7.4)/-.7*#ppt_h/2"/>
                                          </p:val>
                                        </p:tav>
                                        <p:tav tm="100000">
                                          <p:val>
                                            <p:strVal val="#ppt_y"/>
                                          </p:val>
                                        </p:tav>
                                      </p:tavLst>
                                    </p:anim>
                                  </p:childTnLst>
                                </p:cTn>
                              </p:par>
                            </p:childTnLst>
                          </p:cTn>
                        </p:par>
                        <p:par>
                          <p:cTn fill="hold" id="32" nodeType="afterGroup">
                            <p:stCondLst>
                              <p:cond delay="1850"/>
                            </p:stCondLst>
                            <p:childTnLst>
                              <p:par>
                                <p:cTn fill="hold" grpId="0" id="33" nodeType="afterEffect" presetClass="entr" presetID="53" presetSubtype="0">
                                  <p:stCondLst>
                                    <p:cond delay="0"/>
                                  </p:stCondLst>
                                  <p:iterate type="lt">
                                    <p:tmPct val="10000"/>
                                  </p:iterate>
                                  <p:childTnLst>
                                    <p:set>
                                      <p:cBhvr>
                                        <p:cTn dur="1" fill="hold" id="34">
                                          <p:stCondLst>
                                            <p:cond delay="0"/>
                                          </p:stCondLst>
                                        </p:cTn>
                                        <p:tgtEl>
                                          <p:spTgt spid="10"/>
                                        </p:tgtEl>
                                        <p:attrNameLst>
                                          <p:attrName>style.visibility</p:attrName>
                                        </p:attrNameLst>
                                      </p:cBhvr>
                                      <p:to>
                                        <p:strVal val="visible"/>
                                      </p:to>
                                    </p:set>
                                    <p:anim calcmode="lin" valueType="num">
                                      <p:cBhvr>
                                        <p:cTn dur="250" fill="hold" id="35"/>
                                        <p:tgtEl>
                                          <p:spTgt spid="10"/>
                                        </p:tgtEl>
                                        <p:attrNameLst>
                                          <p:attrName>ppt_w</p:attrName>
                                        </p:attrNameLst>
                                      </p:cBhvr>
                                      <p:tavLst>
                                        <p:tav tm="0">
                                          <p:val>
                                            <p:fltVal val="0"/>
                                          </p:val>
                                        </p:tav>
                                        <p:tav tm="100000">
                                          <p:val>
                                            <p:strVal val="#ppt_w"/>
                                          </p:val>
                                        </p:tav>
                                      </p:tavLst>
                                    </p:anim>
                                    <p:anim calcmode="lin" valueType="num">
                                      <p:cBhvr>
                                        <p:cTn dur="250" fill="hold" id="36"/>
                                        <p:tgtEl>
                                          <p:spTgt spid="10"/>
                                        </p:tgtEl>
                                        <p:attrNameLst>
                                          <p:attrName>ppt_h</p:attrName>
                                        </p:attrNameLst>
                                      </p:cBhvr>
                                      <p:tavLst>
                                        <p:tav tm="0">
                                          <p:val>
                                            <p:fltVal val="0"/>
                                          </p:val>
                                        </p:tav>
                                        <p:tav tm="100000">
                                          <p:val>
                                            <p:strVal val="#ppt_h"/>
                                          </p:val>
                                        </p:tav>
                                      </p:tavLst>
                                    </p:anim>
                                    <p:animEffect filter="fade" transition="in">
                                      <p:cBhvr>
                                        <p:cTn dur="250" id="37"/>
                                        <p:tgtEl>
                                          <p:spTgt spid="10"/>
                                        </p:tgtEl>
                                      </p:cBhvr>
                                    </p:animEffect>
                                  </p:childTnLst>
                                </p:cTn>
                              </p:par>
                            </p:childTnLst>
                          </p:cTn>
                        </p:par>
                        <p:par>
                          <p:cTn fill="hold" id="38" nodeType="afterGroup">
                            <p:stCondLst>
                              <p:cond delay="2100"/>
                            </p:stCondLst>
                            <p:childTnLst>
                              <p:par>
                                <p:cTn fill="hold" grpId="0" id="39" nodeType="afterEffect" presetClass="entr" presetID="12" presetSubtype="8">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additive="base">
                                        <p:cTn dur="500" id="41"/>
                                        <p:tgtEl>
                                          <p:spTgt spid="13"/>
                                        </p:tgtEl>
                                        <p:attrNameLst>
                                          <p:attrName>ppt_x</p:attrName>
                                        </p:attrNameLst>
                                      </p:cBhvr>
                                      <p:tavLst>
                                        <p:tav tm="0">
                                          <p:val>
                                            <p:strVal val="#ppt_x-#ppt_w*1.125000"/>
                                          </p:val>
                                        </p:tav>
                                        <p:tav tm="100000">
                                          <p:val>
                                            <p:strVal val="#ppt_x"/>
                                          </p:val>
                                        </p:tav>
                                      </p:tavLst>
                                    </p:anim>
                                    <p:animEffect filter="wipe(right)" transition="in">
                                      <p:cBhvr>
                                        <p:cTn dur="500" id="42"/>
                                        <p:tgtEl>
                                          <p:spTgt spid="13"/>
                                        </p:tgtEl>
                                      </p:cBhvr>
                                    </p:animEffect>
                                  </p:childTnLst>
                                </p:cTn>
                              </p:par>
                            </p:childTnLst>
                          </p:cTn>
                        </p:par>
                        <p:par>
                          <p:cTn fill="hold" id="43" nodeType="afterGroup">
                            <p:stCondLst>
                              <p:cond delay="2600"/>
                            </p:stCondLst>
                            <p:childTnLst>
                              <p:par>
                                <p:cTn fill="hold" grpId="0" id="44" nodeType="afterEffect" presetClass="entr" presetID="53" presetSubtype="0">
                                  <p:stCondLst>
                                    <p:cond delay="0"/>
                                  </p:stCondLst>
                                  <p:childTnLst>
                                    <p:set>
                                      <p:cBhvr>
                                        <p:cTn dur="1" fill="hold" id="45">
                                          <p:stCondLst>
                                            <p:cond delay="0"/>
                                          </p:stCondLst>
                                        </p:cTn>
                                        <p:tgtEl>
                                          <p:spTgt spid="14"/>
                                        </p:tgtEl>
                                        <p:attrNameLst>
                                          <p:attrName>style.visibility</p:attrName>
                                        </p:attrNameLst>
                                      </p:cBhvr>
                                      <p:to>
                                        <p:strVal val="visible"/>
                                      </p:to>
                                    </p:set>
                                    <p:anim calcmode="lin" valueType="num">
                                      <p:cBhvr>
                                        <p:cTn dur="500" fill="hold" id="46"/>
                                        <p:tgtEl>
                                          <p:spTgt spid="14"/>
                                        </p:tgtEl>
                                        <p:attrNameLst>
                                          <p:attrName>ppt_w</p:attrName>
                                        </p:attrNameLst>
                                      </p:cBhvr>
                                      <p:tavLst>
                                        <p:tav tm="0">
                                          <p:val>
                                            <p:fltVal val="0"/>
                                          </p:val>
                                        </p:tav>
                                        <p:tav tm="100000">
                                          <p:val>
                                            <p:strVal val="#ppt_w"/>
                                          </p:val>
                                        </p:tav>
                                      </p:tavLst>
                                    </p:anim>
                                    <p:anim calcmode="lin" valueType="num">
                                      <p:cBhvr>
                                        <p:cTn dur="500" fill="hold" id="47"/>
                                        <p:tgtEl>
                                          <p:spTgt spid="14"/>
                                        </p:tgtEl>
                                        <p:attrNameLst>
                                          <p:attrName>ppt_h</p:attrName>
                                        </p:attrNameLst>
                                      </p:cBhvr>
                                      <p:tavLst>
                                        <p:tav tm="0">
                                          <p:val>
                                            <p:fltVal val="0"/>
                                          </p:val>
                                        </p:tav>
                                        <p:tav tm="100000">
                                          <p:val>
                                            <p:strVal val="#ppt_h"/>
                                          </p:val>
                                        </p:tav>
                                      </p:tavLst>
                                    </p:anim>
                                    <p:animEffect filter="fade" transition="in">
                                      <p:cBhvr>
                                        <p:cTn dur="500" id="48"/>
                                        <p:tgtEl>
                                          <p:spTgt spid="14"/>
                                        </p:tgtEl>
                                      </p:cBhvr>
                                    </p:animEffect>
                                  </p:childTnLst>
                                </p:cTn>
                              </p:par>
                            </p:childTnLst>
                          </p:cTn>
                        </p:par>
                        <p:par>
                          <p:cTn fill="hold" id="49" nodeType="afterGroup">
                            <p:stCondLst>
                              <p:cond delay="3100"/>
                            </p:stCondLst>
                            <p:childTnLst>
                              <p:par>
                                <p:cTn fill="hold" grpId="0" id="50" nodeType="afterEffect" presetClass="entr" presetID="53" presetSubtype="0">
                                  <p:stCondLst>
                                    <p:cond delay="0"/>
                                  </p:stCondLst>
                                  <p:iterate type="lt">
                                    <p:tmPct val="10000"/>
                                  </p:iterate>
                                  <p:childTnLst>
                                    <p:set>
                                      <p:cBhvr>
                                        <p:cTn dur="1" fill="hold" id="51">
                                          <p:stCondLst>
                                            <p:cond delay="0"/>
                                          </p:stCondLst>
                                        </p:cTn>
                                        <p:tgtEl>
                                          <p:spTgt spid="19"/>
                                        </p:tgtEl>
                                        <p:attrNameLst>
                                          <p:attrName>style.visibility</p:attrName>
                                        </p:attrNameLst>
                                      </p:cBhvr>
                                      <p:to>
                                        <p:strVal val="visible"/>
                                      </p:to>
                                    </p:set>
                                    <p:anim calcmode="lin" valueType="num">
                                      <p:cBhvr>
                                        <p:cTn dur="250" fill="hold" id="52"/>
                                        <p:tgtEl>
                                          <p:spTgt spid="19"/>
                                        </p:tgtEl>
                                        <p:attrNameLst>
                                          <p:attrName>ppt_w</p:attrName>
                                        </p:attrNameLst>
                                      </p:cBhvr>
                                      <p:tavLst>
                                        <p:tav tm="0">
                                          <p:val>
                                            <p:fltVal val="0"/>
                                          </p:val>
                                        </p:tav>
                                        <p:tav tm="100000">
                                          <p:val>
                                            <p:strVal val="#ppt_w"/>
                                          </p:val>
                                        </p:tav>
                                      </p:tavLst>
                                    </p:anim>
                                    <p:anim calcmode="lin" valueType="num">
                                      <p:cBhvr>
                                        <p:cTn dur="250" fill="hold" id="53"/>
                                        <p:tgtEl>
                                          <p:spTgt spid="19"/>
                                        </p:tgtEl>
                                        <p:attrNameLst>
                                          <p:attrName>ppt_h</p:attrName>
                                        </p:attrNameLst>
                                      </p:cBhvr>
                                      <p:tavLst>
                                        <p:tav tm="0">
                                          <p:val>
                                            <p:fltVal val="0"/>
                                          </p:val>
                                        </p:tav>
                                        <p:tav tm="100000">
                                          <p:val>
                                            <p:strVal val="#ppt_h"/>
                                          </p:val>
                                        </p:tav>
                                      </p:tavLst>
                                    </p:anim>
                                    <p:animEffect filter="fade" transition="in">
                                      <p:cBhvr>
                                        <p:cTn dur="250" id="5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P grpId="0" spid="10"/>
      <p:bldP grpId="0" spid="13"/>
      <p:bldP grpId="0" spid="14"/>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val="0"/>
              </a:ext>
            </a:extLst>
          </a:blip>
          <a:stretch>
            <a:fillRect/>
          </a:stretch>
        </p:blipFill>
        <p:spPr>
          <a:xfrm>
            <a:off x="3194340" y="5201716"/>
            <a:ext cx="10067778" cy="1656284"/>
          </a:xfrm>
          <a:prstGeom prst="rect">
            <a:avLst/>
          </a:prstGeom>
        </p:spPr>
      </p:pic>
      <p:sp>
        <p:nvSpPr>
          <p:cNvPr id="2" name="矩形 1"/>
          <p:cNvSpPr/>
          <p:nvPr/>
        </p:nvSpPr>
        <p:spPr>
          <a:xfrm>
            <a:off x="1" y="0"/>
            <a:ext cx="4175022" cy="6858000"/>
          </a:xfrm>
          <a:prstGeom prst="rect">
            <a:avLst/>
          </a:prstGeom>
          <a:ln>
            <a:noFill/>
          </a:ln>
          <a:effectLst>
            <a:outerShdw algn="tl" blurRad="127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56296" y="3605475"/>
            <a:ext cx="3230880" cy="1005840"/>
          </a:xfrm>
          <a:prstGeom prst="rect">
            <a:avLst/>
          </a:prstGeom>
          <a:noFill/>
        </p:spPr>
        <p:txBody>
          <a:bodyPr rtlCol="0" wrap="none">
            <a:spAutoFit/>
          </a:bodyPr>
          <a:lstStyle/>
          <a:p>
            <a:r>
              <a:rPr altLang="en-US" b="1" lang="zh-CN" sz="6000">
                <a:solidFill>
                  <a:srgbClr val="FFF9EF"/>
                </a:solidFill>
                <a:latin charset="-122" panose="020b0503020204020204" pitchFamily="34" typeface="微软雅黑"/>
                <a:ea charset="-122" panose="020b0503020204020204" pitchFamily="34" typeface="微软雅黑"/>
              </a:rPr>
              <a:t>第四部分</a:t>
            </a:r>
          </a:p>
        </p:txBody>
      </p:sp>
      <p:sp>
        <p:nvSpPr>
          <p:cNvPr id="4" name="矩形 3"/>
          <p:cNvSpPr/>
          <p:nvPr/>
        </p:nvSpPr>
        <p:spPr>
          <a:xfrm>
            <a:off x="4320730" y="3032496"/>
            <a:ext cx="7814998" cy="1097280"/>
          </a:xfrm>
          <a:prstGeom prst="rect">
            <a:avLst/>
          </a:prstGeom>
        </p:spPr>
        <p:txBody>
          <a:bodyPr wrap="square">
            <a:spAutoFit/>
          </a:bodyPr>
          <a:lstStyle/>
          <a:p>
            <a:pPr algn="ctr"/>
            <a:r>
              <a:rPr altLang="en-US" b="1" lang="zh-CN" sz="6600">
                <a:solidFill>
                  <a:srgbClr val="C00000"/>
                </a:solidFill>
                <a:latin charset="-122" panose="020b0503020204020204" pitchFamily="34" typeface="微软雅黑"/>
                <a:ea charset="-122" panose="020b0503020204020204" pitchFamily="34" typeface="微软雅黑"/>
              </a:rPr>
              <a:t>  三个“永不动摇”</a:t>
            </a:r>
          </a:p>
        </p:txBody>
      </p:sp>
      <p:sp>
        <p:nvSpPr>
          <p:cNvPr id="6" name="矩形 5"/>
          <p:cNvSpPr/>
          <p:nvPr/>
        </p:nvSpPr>
        <p:spPr>
          <a:xfrm>
            <a:off x="5982551" y="1607234"/>
            <a:ext cx="4491355" cy="640080"/>
          </a:xfrm>
          <a:prstGeom prst="rect">
            <a:avLst/>
          </a:prstGeom>
        </p:spPr>
        <p:txBody>
          <a:bodyPr wrap="none">
            <a:spAutoFit/>
          </a:bodyPr>
          <a:lstStyle/>
          <a:p>
            <a:pPr algn="ctr"/>
            <a:r>
              <a:rPr altLang="en-US" lang="zh-CN" spc="300" sz="3600">
                <a:solidFill>
                  <a:srgbClr val="C00000"/>
                </a:solidFill>
                <a:latin charset="-122" panose="020b0503020204020204" pitchFamily="34" typeface="微软雅黑"/>
                <a:ea charset="-122" panose="020b0503020204020204" pitchFamily="34" typeface="微软雅黑"/>
              </a:rPr>
              <a:t>不忘初心  继续前进</a:t>
            </a:r>
          </a:p>
        </p:txBody>
      </p:sp>
      <p:sp>
        <p:nvSpPr>
          <p:cNvPr id="7" name="矩形 6"/>
          <p:cNvSpPr/>
          <p:nvPr/>
        </p:nvSpPr>
        <p:spPr>
          <a:xfrm>
            <a:off x="6425464" y="2234685"/>
            <a:ext cx="3605530" cy="274320"/>
          </a:xfrm>
          <a:prstGeom prst="rect">
            <a:avLst/>
          </a:prstGeom>
        </p:spPr>
        <p:txBody>
          <a:bodyPr wrap="none">
            <a:spAutoFit/>
          </a:bodyPr>
          <a:lstStyle/>
          <a:p>
            <a:pPr algn="ctr"/>
            <a:r>
              <a:rPr altLang="zh-CN" lang="en-US" sz="1200">
                <a:solidFill>
                  <a:prstClr val="black"/>
                </a:solidFill>
                <a:latin charset="-122" panose="020b0503020204020204" pitchFamily="34" typeface="微软雅黑"/>
                <a:ea charset="-122" panose="020b0503020204020204" pitchFamily="34" typeface="微软雅黑"/>
              </a:rPr>
              <a:t>—— 学习解读习近平总书记“七一”重要讲话精神</a:t>
            </a:r>
          </a:p>
        </p:txBody>
      </p:sp>
      <p:sp>
        <p:nvSpPr>
          <p:cNvPr id="8" name="Freeform 29"/>
          <p:cNvSpPr/>
          <p:nvPr/>
        </p:nvSpPr>
        <p:spPr bwMode="auto">
          <a:xfrm>
            <a:off x="1041593" y="1382463"/>
            <a:ext cx="2091839" cy="1926869"/>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algn="tl" blurRad="152400" dir="2700000" dist="152400" rotWithShape="0">
              <a:prstClr val="black">
                <a:alpha val="60000"/>
              </a:prstClr>
            </a:outerShdw>
          </a:effectLst>
          <a:extLst/>
        </p:spPr>
        <p:txBody>
          <a:bodyPr anchor="t" anchorCtr="0" bIns="45720" compatLnSpc="1" lIns="91440" numCol="1" rIns="91440" tIns="45720" vert="horz" wrap="square">
            <a:prstTxWarp prst="textNoShape">
              <a:avLst/>
            </a:prstTxWarp>
          </a:bodyPr>
          <a:lstStyle/>
          <a:p>
            <a:endParaRPr altLang="en-US" lang="zh-CN">
              <a:noFill/>
            </a:endParaRPr>
          </a:p>
        </p:txBody>
      </p:sp>
    </p:spTree>
    <p:extLst>
      <p:ext uri="{BB962C8B-B14F-4D97-AF65-F5344CB8AC3E}">
        <p14:creationId val="238461412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accel="50000" decel="50000" fill="hold" grpId="1" id="10" nodeType="withEffect" presetClass="path" presetID="35" presetSubtype="0">
                                  <p:stCondLst>
                                    <p:cond delay="0"/>
                                  </p:stCondLst>
                                  <p:childTnLst>
                                    <p:animMotion origin="layout" path="M -3.95833E-06 0 L -0.00026 -0.63333" pathEditMode="relative" ptsTypes="AA" rAng="0">
                                      <p:cBhvr>
                                        <p:cTn dur="1000" fill="hold" id="11" spd="-100000"/>
                                        <p:tgtEl>
                                          <p:spTgt spid="2"/>
                                        </p:tgtEl>
                                        <p:attrNameLst>
                                          <p:attrName>ppt_x</p:attrName>
                                          <p:attrName>ppt_y</p:attrName>
                                        </p:attrNameLst>
                                      </p:cBhvr>
                                      <p:rCtr x="-13" y="-31667"/>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p:cTn dur="250" fill="hold" id="15"/>
                                        <p:tgtEl>
                                          <p:spTgt spid="8"/>
                                        </p:tgtEl>
                                        <p:attrNameLst>
                                          <p:attrName>ppt_w</p:attrName>
                                        </p:attrNameLst>
                                      </p:cBhvr>
                                      <p:tavLst>
                                        <p:tav tm="0">
                                          <p:val>
                                            <p:fltVal val="0"/>
                                          </p:val>
                                        </p:tav>
                                        <p:tav tm="100000">
                                          <p:val>
                                            <p:strVal val="#ppt_w"/>
                                          </p:val>
                                        </p:tav>
                                      </p:tavLst>
                                    </p:anim>
                                    <p:anim calcmode="lin" valueType="num">
                                      <p:cBhvr>
                                        <p:cTn dur="250" fill="hold" id="16"/>
                                        <p:tgtEl>
                                          <p:spTgt spid="8"/>
                                        </p:tgtEl>
                                        <p:attrNameLst>
                                          <p:attrName>ppt_h</p:attrName>
                                        </p:attrNameLst>
                                      </p:cBhvr>
                                      <p:tavLst>
                                        <p:tav tm="0">
                                          <p:val>
                                            <p:fltVal val="0"/>
                                          </p:val>
                                        </p:tav>
                                        <p:tav tm="100000">
                                          <p:val>
                                            <p:strVal val="#ppt_h"/>
                                          </p:val>
                                        </p:tav>
                                      </p:tavLst>
                                    </p:anim>
                                    <p:animEffect filter="fade" transition="in">
                                      <p:cBhvr>
                                        <p:cTn dur="250" id="17"/>
                                        <p:tgtEl>
                                          <p:spTgt spid="8"/>
                                        </p:tgtEl>
                                      </p:cBhvr>
                                    </p:animEffect>
                                  </p:childTnLst>
                                </p:cTn>
                              </p:par>
                              <p:par>
                                <p:cTn decel="100000" fill="hold" grpId="1" id="18" nodeType="withEffect" presetClass="emph" presetID="6" presetSubtype="0">
                                  <p:stCondLst>
                                    <p:cond delay="200"/>
                                  </p:stCondLst>
                                  <p:childTnLst>
                                    <p:animScale>
                                      <p:cBhvr>
                                        <p:cTn dur="250" fill="hold" id="19"/>
                                        <p:tgtEl>
                                          <p:spTgt spid="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8"/>
                                        </p:tgtEl>
                                      </p:cBhvr>
                                      <p:by x="83000" y="83000"/>
                                    </p:animScale>
                                  </p:childTnLst>
                                </p:cTn>
                              </p:par>
                              <p:par>
                                <p:cTn fill="hold" grpId="0" id="22" nodeType="withEffect" presetClass="entr" presetID="53" presetSubtype="0">
                                  <p:stCondLst>
                                    <p:cond delay="400"/>
                                  </p:stCondLst>
                                  <p:childTnLst>
                                    <p:set>
                                      <p:cBhvr>
                                        <p:cTn dur="1" fill="hold" id="23">
                                          <p:stCondLst>
                                            <p:cond delay="0"/>
                                          </p:stCondLst>
                                        </p:cTn>
                                        <p:tgtEl>
                                          <p:spTgt spid="3"/>
                                        </p:tgtEl>
                                        <p:attrNameLst>
                                          <p:attrName>style.visibility</p:attrName>
                                        </p:attrNameLst>
                                      </p:cBhvr>
                                      <p:to>
                                        <p:strVal val="visible"/>
                                      </p:to>
                                    </p:set>
                                    <p:anim calcmode="lin" valueType="num">
                                      <p:cBhvr>
                                        <p:cTn dur="250" fill="hold" id="24"/>
                                        <p:tgtEl>
                                          <p:spTgt spid="3"/>
                                        </p:tgtEl>
                                        <p:attrNameLst>
                                          <p:attrName>ppt_w</p:attrName>
                                        </p:attrNameLst>
                                      </p:cBhvr>
                                      <p:tavLst>
                                        <p:tav tm="0">
                                          <p:val>
                                            <p:fltVal val="0"/>
                                          </p:val>
                                        </p:tav>
                                        <p:tav tm="100000">
                                          <p:val>
                                            <p:strVal val="#ppt_w"/>
                                          </p:val>
                                        </p:tav>
                                      </p:tavLst>
                                    </p:anim>
                                    <p:anim calcmode="lin" valueType="num">
                                      <p:cBhvr>
                                        <p:cTn dur="250" fill="hold" id="25"/>
                                        <p:tgtEl>
                                          <p:spTgt spid="3"/>
                                        </p:tgtEl>
                                        <p:attrNameLst>
                                          <p:attrName>ppt_h</p:attrName>
                                        </p:attrNameLst>
                                      </p:cBhvr>
                                      <p:tavLst>
                                        <p:tav tm="0">
                                          <p:val>
                                            <p:fltVal val="0"/>
                                          </p:val>
                                        </p:tav>
                                        <p:tav tm="100000">
                                          <p:val>
                                            <p:strVal val="#ppt_h"/>
                                          </p:val>
                                        </p:tav>
                                      </p:tavLst>
                                    </p:anim>
                                    <p:animEffect filter="fade" transition="in">
                                      <p:cBhvr>
                                        <p:cTn dur="250" id="26"/>
                                        <p:tgtEl>
                                          <p:spTgt spid="3"/>
                                        </p:tgtEl>
                                      </p:cBhvr>
                                    </p:animEffect>
                                  </p:childTnLst>
                                </p:cTn>
                              </p:par>
                              <p:par>
                                <p:cTn decel="100000" fill="hold" grpId="1" id="27" nodeType="withEffect" presetClass="emph" presetID="6" presetSubtype="0">
                                  <p:stCondLst>
                                    <p:cond delay="600"/>
                                  </p:stCondLst>
                                  <p:childTnLst>
                                    <p:animScale>
                                      <p:cBhvr>
                                        <p:cTn dur="250" fill="hold" id="28"/>
                                        <p:tgtEl>
                                          <p:spTgt spid="3"/>
                                        </p:tgtEl>
                                      </p:cBhvr>
                                      <p:by x="120000" y="120000"/>
                                    </p:animScale>
                                  </p:childTnLst>
                                </p:cTn>
                              </p:par>
                              <p:par>
                                <p:cTn decel="100000" fill="hold" grpId="2" id="29" nodeType="withEffect" presetClass="emph" presetID="6" presetSubtype="0">
                                  <p:stCondLst>
                                    <p:cond delay="800"/>
                                  </p:stCondLst>
                                  <p:childTnLst>
                                    <p:animScale>
                                      <p:cBhvr>
                                        <p:cTn dur="250" fill="hold" id="30"/>
                                        <p:tgtEl>
                                          <p:spTgt spid="3"/>
                                        </p:tgtEl>
                                      </p:cBhvr>
                                      <p:by x="83000" y="83000"/>
                                    </p:animScale>
                                  </p:childTnLst>
                                </p:cTn>
                              </p:par>
                            </p:childTnLst>
                          </p:cTn>
                        </p:par>
                        <p:par>
                          <p:cTn fill="hold" id="31" nodeType="afterGroup">
                            <p:stCondLst>
                              <p:cond delay="2050"/>
                            </p:stCondLst>
                            <p:childTnLst>
                              <p:par>
                                <p:cTn fill="hold" id="32" nodeType="afterEffect" presetClass="entr" presetID="22" presetSubtype="8">
                                  <p:stCondLst>
                                    <p:cond delay="0"/>
                                  </p:stCondLst>
                                  <p:childTnLst>
                                    <p:set>
                                      <p:cBhvr>
                                        <p:cTn dur="1" fill="hold" id="33">
                                          <p:stCondLst>
                                            <p:cond delay="0"/>
                                          </p:stCondLst>
                                        </p:cTn>
                                        <p:tgtEl>
                                          <p:spTgt spid="9"/>
                                        </p:tgtEl>
                                        <p:attrNameLst>
                                          <p:attrName>style.visibility</p:attrName>
                                        </p:attrNameLst>
                                      </p:cBhvr>
                                      <p:to>
                                        <p:strVal val="visible"/>
                                      </p:to>
                                    </p:set>
                                    <p:animEffect filter="wipe(left)" transition="in">
                                      <p:cBhvr>
                                        <p:cTn dur="1000" id="34"/>
                                        <p:tgtEl>
                                          <p:spTgt spid="9"/>
                                        </p:tgtEl>
                                      </p:cBhvr>
                                    </p:animEffect>
                                  </p:childTnLst>
                                </p:cTn>
                              </p:par>
                            </p:childTnLst>
                          </p:cTn>
                        </p:par>
                        <p:par>
                          <p:cTn fill="hold" id="35" nodeType="afterGroup">
                            <p:stCondLst>
                              <p:cond delay="3050"/>
                            </p:stCondLst>
                            <p:childTnLst>
                              <p:par>
                                <p:cTn fill="hold" grpId="0" id="36" nodeType="afterEffect" presetClass="entr" presetID="53" presetSubtype="0">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p:cTn dur="500" fill="hold" id="38"/>
                                        <p:tgtEl>
                                          <p:spTgt spid="6"/>
                                        </p:tgtEl>
                                        <p:attrNameLst>
                                          <p:attrName>ppt_w</p:attrName>
                                        </p:attrNameLst>
                                      </p:cBhvr>
                                      <p:tavLst>
                                        <p:tav tm="0">
                                          <p:val>
                                            <p:fltVal val="0"/>
                                          </p:val>
                                        </p:tav>
                                        <p:tav tm="100000">
                                          <p:val>
                                            <p:strVal val="#ppt_w"/>
                                          </p:val>
                                        </p:tav>
                                      </p:tavLst>
                                    </p:anim>
                                    <p:anim calcmode="lin" valueType="num">
                                      <p:cBhvr>
                                        <p:cTn dur="500" fill="hold" id="39"/>
                                        <p:tgtEl>
                                          <p:spTgt spid="6"/>
                                        </p:tgtEl>
                                        <p:attrNameLst>
                                          <p:attrName>ppt_h</p:attrName>
                                        </p:attrNameLst>
                                      </p:cBhvr>
                                      <p:tavLst>
                                        <p:tav tm="0">
                                          <p:val>
                                            <p:fltVal val="0"/>
                                          </p:val>
                                        </p:tav>
                                        <p:tav tm="100000">
                                          <p:val>
                                            <p:strVal val="#ppt_h"/>
                                          </p:val>
                                        </p:tav>
                                      </p:tavLst>
                                    </p:anim>
                                    <p:animEffect filter="fade" transition="in">
                                      <p:cBhvr>
                                        <p:cTn dur="500" id="40"/>
                                        <p:tgtEl>
                                          <p:spTgt spid="6"/>
                                        </p:tgtEl>
                                      </p:cBhvr>
                                    </p:animEffect>
                                  </p:childTnLst>
                                </p:cTn>
                              </p:par>
                              <p:par>
                                <p:cTn accel="50000" decel="50000" fill="hold" grpId="1" id="41" nodeType="withEffect" presetClass="path" presetID="35" presetSubtype="0">
                                  <p:stCondLst>
                                    <p:cond delay="0"/>
                                  </p:stCondLst>
                                  <p:childTnLst>
                                    <p:animMotion origin="layout" path="M 2.08333E-07 -1.48148E-06 L 0.31576 -1.48148E-06" pathEditMode="relative" ptsTypes="AA" rAng="0">
                                      <p:cBhvr>
                                        <p:cTn dur="1000" fill="hold" id="42" spd="-100000"/>
                                        <p:tgtEl>
                                          <p:spTgt spid="6"/>
                                        </p:tgtEl>
                                        <p:attrNameLst>
                                          <p:attrName>ppt_x</p:attrName>
                                          <p:attrName>ppt_y</p:attrName>
                                        </p:attrNameLst>
                                      </p:cBhvr>
                                      <p:rCtr x="15781" y="0"/>
                                    </p:animMotion>
                                  </p:childTnLst>
                                </p:cTn>
                              </p:par>
                              <p:par>
                                <p:cTn fill="hold" grpId="0" id="43" nodeType="withEffect" presetClass="entr" presetID="53" presetSubtype="0">
                                  <p:stCondLst>
                                    <p:cond delay="300"/>
                                  </p:stCondLst>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ppt_w</p:attrName>
                                        </p:attrNameLst>
                                      </p:cBhvr>
                                      <p:tavLst>
                                        <p:tav tm="0">
                                          <p:val>
                                            <p:fltVal val="0"/>
                                          </p:val>
                                        </p:tav>
                                        <p:tav tm="100000">
                                          <p:val>
                                            <p:strVal val="#ppt_w"/>
                                          </p:val>
                                        </p:tav>
                                      </p:tavLst>
                                    </p:anim>
                                    <p:anim calcmode="lin" valueType="num">
                                      <p:cBhvr>
                                        <p:cTn dur="500" fill="hold" id="46"/>
                                        <p:tgtEl>
                                          <p:spTgt spid="7"/>
                                        </p:tgtEl>
                                        <p:attrNameLst>
                                          <p:attrName>ppt_h</p:attrName>
                                        </p:attrNameLst>
                                      </p:cBhvr>
                                      <p:tavLst>
                                        <p:tav tm="0">
                                          <p:val>
                                            <p:fltVal val="0"/>
                                          </p:val>
                                        </p:tav>
                                        <p:tav tm="100000">
                                          <p:val>
                                            <p:strVal val="#ppt_h"/>
                                          </p:val>
                                        </p:tav>
                                      </p:tavLst>
                                    </p:anim>
                                    <p:animEffect filter="fade" transition="in">
                                      <p:cBhvr>
                                        <p:cTn dur="500" id="47"/>
                                        <p:tgtEl>
                                          <p:spTgt spid="7"/>
                                        </p:tgtEl>
                                      </p:cBhvr>
                                    </p:animEffect>
                                  </p:childTnLst>
                                </p:cTn>
                              </p:par>
                              <p:par>
                                <p:cTn accel="50000" decel="50000" fill="hold" grpId="1" id="48" nodeType="withEffect" presetClass="path" presetID="35" presetSubtype="0">
                                  <p:stCondLst>
                                    <p:cond delay="300"/>
                                  </p:stCondLst>
                                  <p:childTnLst>
                                    <p:animMotion origin="layout" path="M 2.08333E-07 -4.81481E-06 L 0.31576 -4.81481E-06" pathEditMode="relative" ptsTypes="AA" rAng="0">
                                      <p:cBhvr>
                                        <p:cTn dur="1000" fill="hold" id="49" spd="-100000"/>
                                        <p:tgtEl>
                                          <p:spTgt spid="7"/>
                                        </p:tgtEl>
                                        <p:attrNameLst>
                                          <p:attrName>ppt_x</p:attrName>
                                          <p:attrName>ppt_y</p:attrName>
                                        </p:attrNameLst>
                                      </p:cBhvr>
                                      <p:rCtr x="15781" y="0"/>
                                    </p:animMotion>
                                  </p:childTnLst>
                                </p:cTn>
                              </p:par>
                              <p:par>
                                <p:cTn fill="hold" grpId="0" id="50" nodeType="withEffect" presetClass="entr" presetID="53" presetSubtype="0">
                                  <p:stCondLst>
                                    <p:cond delay="600"/>
                                  </p:stCondLst>
                                  <p:childTnLst>
                                    <p:set>
                                      <p:cBhvr>
                                        <p:cTn dur="1" fill="hold" id="51">
                                          <p:stCondLst>
                                            <p:cond delay="0"/>
                                          </p:stCondLst>
                                        </p:cTn>
                                        <p:tgtEl>
                                          <p:spTgt spid="4"/>
                                        </p:tgtEl>
                                        <p:attrNameLst>
                                          <p:attrName>style.visibility</p:attrName>
                                        </p:attrNameLst>
                                      </p:cBhvr>
                                      <p:to>
                                        <p:strVal val="visible"/>
                                      </p:to>
                                    </p:set>
                                    <p:anim calcmode="lin" valueType="num">
                                      <p:cBhvr>
                                        <p:cTn dur="500" fill="hold" id="52"/>
                                        <p:tgtEl>
                                          <p:spTgt spid="4"/>
                                        </p:tgtEl>
                                        <p:attrNameLst>
                                          <p:attrName>ppt_w</p:attrName>
                                        </p:attrNameLst>
                                      </p:cBhvr>
                                      <p:tavLst>
                                        <p:tav tm="0">
                                          <p:val>
                                            <p:fltVal val="0"/>
                                          </p:val>
                                        </p:tav>
                                        <p:tav tm="100000">
                                          <p:val>
                                            <p:strVal val="#ppt_w"/>
                                          </p:val>
                                        </p:tav>
                                      </p:tavLst>
                                    </p:anim>
                                    <p:anim calcmode="lin" valueType="num">
                                      <p:cBhvr>
                                        <p:cTn dur="500" fill="hold" id="53"/>
                                        <p:tgtEl>
                                          <p:spTgt spid="4"/>
                                        </p:tgtEl>
                                        <p:attrNameLst>
                                          <p:attrName>ppt_h</p:attrName>
                                        </p:attrNameLst>
                                      </p:cBhvr>
                                      <p:tavLst>
                                        <p:tav tm="0">
                                          <p:val>
                                            <p:fltVal val="0"/>
                                          </p:val>
                                        </p:tav>
                                        <p:tav tm="100000">
                                          <p:val>
                                            <p:strVal val="#ppt_h"/>
                                          </p:val>
                                        </p:tav>
                                      </p:tavLst>
                                    </p:anim>
                                    <p:animEffect filter="fade" transition="in">
                                      <p:cBhvr>
                                        <p:cTn dur="500" id="54"/>
                                        <p:tgtEl>
                                          <p:spTgt spid="4"/>
                                        </p:tgtEl>
                                      </p:cBhvr>
                                    </p:animEffect>
                                  </p:childTnLst>
                                </p:cTn>
                              </p:par>
                              <p:par>
                                <p:cTn accel="50000" decel="50000" fill="hold" grpId="1" id="55" nodeType="withEffect" presetClass="path" presetID="35" presetSubtype="0">
                                  <p:stCondLst>
                                    <p:cond delay="600"/>
                                  </p:stCondLst>
                                  <p:childTnLst>
                                    <p:animMotion origin="layout" path="M 2.08333E-07 3.33333E-06 L 0.31576 3.33333E-06" pathEditMode="relative" ptsTypes="AA" rAng="0">
                                      <p:cBhvr>
                                        <p:cTn dur="1000" fill="hold" id="56" spd="-100000"/>
                                        <p:tgtEl>
                                          <p:spTgt spid="4"/>
                                        </p:tgtEl>
                                        <p:attrNameLst>
                                          <p:attrName>ppt_x</p:attrName>
                                          <p:attrName>ppt_y</p:attrName>
                                        </p:attrNameLst>
                                      </p:cBhvr>
                                      <p:rCtr x="1578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2" spid="3"/>
      <p:bldP grpId="0" spid="4"/>
      <p:bldP grpId="1" spid="4"/>
      <p:bldP grpId="0" spid="6"/>
      <p:bldP grpId="1" spid="6"/>
      <p:bldP grpId="0" spid="7"/>
      <p:bldP grpId="1" spid="7"/>
      <p:bldP grpId="0" spid="8"/>
      <p:bldP grpId="1" spid="8"/>
      <p:bldP grpId="2" spid="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第四部分：三个“永不动摇”</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6" name="矩形 5"/>
          <p:cNvSpPr/>
          <p:nvPr/>
        </p:nvSpPr>
        <p:spPr>
          <a:xfrm>
            <a:off x="5562599" y="2100638"/>
            <a:ext cx="5651500" cy="5577839"/>
          </a:xfrm>
          <a:prstGeom prst="rect">
            <a:avLst/>
          </a:prstGeom>
          <a:ln>
            <a:noFill/>
          </a:ln>
        </p:spPr>
        <p:txBody>
          <a:bodyPr wrap="square">
            <a:spAutoFit/>
          </a:bodyPr>
          <a:lstStyle/>
          <a:p>
            <a:pPr algn="just">
              <a:lnSpc>
                <a:spcPct val="150000"/>
              </a:lnSpc>
              <a:spcAft>
                <a:spcPts val="2000"/>
              </a:spcAft>
            </a:pPr>
            <a:r>
              <a:rPr altLang="en-US" b="1" lang="zh-CN" sz="2400">
                <a:solidFill>
                  <a:schemeClr val="accent1"/>
                </a:solidFill>
                <a:latin charset="-122" panose="020b0503020204020204" pitchFamily="34" typeface="微软雅黑"/>
                <a:ea charset="-122" panose="020b0503020204020204" pitchFamily="34" typeface="微软雅黑"/>
              </a:rPr>
              <a:t>     习近平强调，历史告诉我们，历史和人民选择中国共产党领导中华民族伟大复兴的事业是正确的，必须长期坚持、永不动摇；中国共产党领导中国人民开辟的中国特色社会主义道路是正确的，必须长期坚持、永不动摇；中国共产党和中国人民扎根中国大地、吸纳人类文明优秀成果、独立自主实现国家发展的战略是正确的，必须长期坚持、永不动摇。</a:t>
            </a:r>
          </a:p>
        </p:txBody>
      </p:sp>
      <p:pic>
        <p:nvPicPr>
          <p:cNvPr id="8" name="图片 7"/>
          <p:cNvPicPr/>
          <p:nvPr/>
        </p:nvPicPr>
        <p:blipFill>
          <a:blip r:embed="rId3">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val="0"/>
              </a:ext>
            </a:extLst>
          </a:blip>
          <a:srcRect b="976" l="13139" r="8736"/>
          <a:stretch>
            <a:fillRect/>
          </a:stretch>
        </p:blipFill>
        <p:spPr>
          <a:xfrm>
            <a:off x="1174587" y="1790699"/>
            <a:ext cx="3759200" cy="3759200"/>
          </a:xfrm>
          <a:prstGeom prst="ellipse">
            <a:avLst/>
          </a:prstGeom>
          <a:ln cap="rnd" w="63500">
            <a:noFill/>
          </a:ln>
          <a:effectLst>
            <a:outerShdw algn="tl" blurRad="152400" dir="2700000" dist="101600" rotWithShape="0">
              <a:prstClr val="black">
                <a:alpha val="60000"/>
              </a:prstClr>
            </a:outerShdw>
          </a:effectLst>
          <a:scene3d>
            <a:camera prst="orthographicFront"/>
            <a:lightRig dir="t" rig="contrasting">
              <a:rot lat="0" lon="0" rev="3000000"/>
            </a:lightRig>
          </a:scene3d>
          <a:sp3d contourW="7620">
            <a:bevelT h="31750" w="95250"/>
            <a:contourClr>
              <a:srgbClr val="333333"/>
            </a:contourClr>
          </a:sp3d>
        </p:spPr>
      </p:pic>
    </p:spTree>
    <p:extLst>
      <p:ext uri="{BB962C8B-B14F-4D97-AF65-F5344CB8AC3E}">
        <p14:creationId val="1817610215"/>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ppt_w</p:attrName>
                                        </p:attrNameLst>
                                      </p:cBhvr>
                                      <p:tavLst>
                                        <p:tav tm="0">
                                          <p:val>
                                            <p:fltVal val="0"/>
                                          </p:val>
                                        </p:tav>
                                        <p:tav tm="100000">
                                          <p:val>
                                            <p:strVal val="#ppt_w"/>
                                          </p:val>
                                        </p:tav>
                                      </p:tavLst>
                                    </p:anim>
                                    <p:anim calcmode="lin" valueType="num">
                                      <p:cBhvr>
                                        <p:cTn dur="500" fill="hold" id="15"/>
                                        <p:tgtEl>
                                          <p:spTgt spid="3"/>
                                        </p:tgtEl>
                                        <p:attrNameLst>
                                          <p:attrName>ppt_h</p:attrName>
                                        </p:attrNameLst>
                                      </p:cBhvr>
                                      <p:tavLst>
                                        <p:tav tm="0">
                                          <p:val>
                                            <p:fltVal val="0"/>
                                          </p:val>
                                        </p:tav>
                                        <p:tav tm="100000">
                                          <p:val>
                                            <p:strVal val="#ppt_h"/>
                                          </p:val>
                                        </p:tav>
                                      </p:tavLst>
                                    </p:anim>
                                    <p:animEffect filter="fade" transition="in">
                                      <p:cBhvr>
                                        <p:cTn dur="500" id="16"/>
                                        <p:tgtEl>
                                          <p:spTgt spid="3"/>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3"/>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250" fill="hold" id="22"/>
                                        <p:tgtEl>
                                          <p:spTgt spid="5"/>
                                        </p:tgtEl>
                                        <p:attrNameLst>
                                          <p:attrName>ppt_w</p:attrName>
                                        </p:attrNameLst>
                                      </p:cBhvr>
                                      <p:tavLst>
                                        <p:tav tm="0">
                                          <p:val>
                                            <p:fltVal val="0"/>
                                          </p:val>
                                        </p:tav>
                                        <p:tav tm="100000">
                                          <p:val>
                                            <p:strVal val="#ppt_w"/>
                                          </p:val>
                                        </p:tav>
                                      </p:tavLst>
                                    </p:anim>
                                    <p:anim calcmode="lin" valueType="num">
                                      <p:cBhvr>
                                        <p:cTn dur="250" fill="hold" id="23"/>
                                        <p:tgtEl>
                                          <p:spTgt spid="5"/>
                                        </p:tgtEl>
                                        <p:attrNameLst>
                                          <p:attrName>ppt_h</p:attrName>
                                        </p:attrNameLst>
                                      </p:cBhvr>
                                      <p:tavLst>
                                        <p:tav tm="0">
                                          <p:val>
                                            <p:fltVal val="0"/>
                                          </p:val>
                                        </p:tav>
                                        <p:tav tm="100000">
                                          <p:val>
                                            <p:strVal val="#ppt_h"/>
                                          </p:val>
                                        </p:tav>
                                      </p:tavLst>
                                    </p:anim>
                                    <p:animEffect filter="fade" transition="in">
                                      <p:cBhvr>
                                        <p:cTn dur="250" id="24"/>
                                        <p:tgtEl>
                                          <p:spTgt spid="5"/>
                                        </p:tgtEl>
                                      </p:cBhvr>
                                    </p:animEffect>
                                  </p:childTnLst>
                                </p:cTn>
                              </p:par>
                              <p:par>
                                <p:cTn decel="100000" fill="hold" grpId="1" id="25" nodeType="withEffect" presetClass="emph" presetID="6" presetSubtype="0">
                                  <p:stCondLst>
                                    <p:cond delay="200"/>
                                  </p:stCondLst>
                                  <p:childTnLst>
                                    <p:animScale>
                                      <p:cBhvr>
                                        <p:cTn dur="250" fill="hold" id="26"/>
                                        <p:tgtEl>
                                          <p:spTgt spid="5"/>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5"/>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p:cTn dur="500" fill="hold" id="32"/>
                                        <p:tgtEl>
                                          <p:spTgt spid="4"/>
                                        </p:tgtEl>
                                        <p:attrNameLst>
                                          <p:attrName>ppt_w</p:attrName>
                                        </p:attrNameLst>
                                      </p:cBhvr>
                                      <p:tavLst>
                                        <p:tav tm="0">
                                          <p:val>
                                            <p:fltVal val="0"/>
                                          </p:val>
                                        </p:tav>
                                        <p:tav tm="100000">
                                          <p:val>
                                            <p:strVal val="#ppt_w"/>
                                          </p:val>
                                        </p:tav>
                                      </p:tavLst>
                                    </p:anim>
                                    <p:anim calcmode="lin" valueType="num">
                                      <p:cBhvr>
                                        <p:cTn dur="500" fill="hold" id="33"/>
                                        <p:tgtEl>
                                          <p:spTgt spid="4"/>
                                        </p:tgtEl>
                                        <p:attrNameLst>
                                          <p:attrName>ppt_h</p:attrName>
                                        </p:attrNameLst>
                                      </p:cBhvr>
                                      <p:tavLst>
                                        <p:tav tm="0">
                                          <p:val>
                                            <p:fltVal val="0"/>
                                          </p:val>
                                        </p:tav>
                                        <p:tav tm="100000">
                                          <p:val>
                                            <p:strVal val="#ppt_h"/>
                                          </p:val>
                                        </p:tav>
                                      </p:tavLst>
                                    </p:anim>
                                    <p:animEffect filter="fade" transition="in">
                                      <p:cBhvr>
                                        <p:cTn dur="500" id="34"/>
                                        <p:tgtEl>
                                          <p:spTgt spid="4"/>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4"/>
                                        </p:tgtEl>
                                        <p:attrNameLst>
                                          <p:attrName>ppt_x</p:attrName>
                                          <p:attrName>ppt_y</p:attrName>
                                        </p:attrNameLst>
                                      </p:cBhvr>
                                      <p:rCtr x="-15143" y="0"/>
                                    </p:animMotion>
                                  </p:childTnLst>
                                </p:cTn>
                              </p:par>
                            </p:childTnLst>
                          </p:cTn>
                        </p:par>
                        <p:par>
                          <p:cTn fill="hold" id="37" nodeType="afterGroup">
                            <p:stCondLst>
                              <p:cond delay="2650"/>
                            </p:stCondLst>
                            <p:childTnLst>
                              <p:par>
                                <p:cTn fill="hold" id="38" nodeType="afterEffect" presetClass="entr" presetID="53" presetSubtype="0">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p:cTn dur="750" fill="hold" id="40"/>
                                        <p:tgtEl>
                                          <p:spTgt spid="8"/>
                                        </p:tgtEl>
                                        <p:attrNameLst>
                                          <p:attrName>ppt_w</p:attrName>
                                        </p:attrNameLst>
                                      </p:cBhvr>
                                      <p:tavLst>
                                        <p:tav tm="0">
                                          <p:val>
                                            <p:fltVal val="0"/>
                                          </p:val>
                                        </p:tav>
                                        <p:tav tm="100000">
                                          <p:val>
                                            <p:strVal val="#ppt_w"/>
                                          </p:val>
                                        </p:tav>
                                      </p:tavLst>
                                    </p:anim>
                                    <p:anim calcmode="lin" valueType="num">
                                      <p:cBhvr>
                                        <p:cTn dur="750" fill="hold" id="41"/>
                                        <p:tgtEl>
                                          <p:spTgt spid="8"/>
                                        </p:tgtEl>
                                        <p:attrNameLst>
                                          <p:attrName>ppt_h</p:attrName>
                                        </p:attrNameLst>
                                      </p:cBhvr>
                                      <p:tavLst>
                                        <p:tav tm="0">
                                          <p:val>
                                            <p:fltVal val="0"/>
                                          </p:val>
                                        </p:tav>
                                        <p:tav tm="100000">
                                          <p:val>
                                            <p:strVal val="#ppt_h"/>
                                          </p:val>
                                        </p:tav>
                                      </p:tavLst>
                                    </p:anim>
                                    <p:animEffect filter="fade" transition="in">
                                      <p:cBhvr>
                                        <p:cTn dur="750" id="42"/>
                                        <p:tgtEl>
                                          <p:spTgt spid="8"/>
                                        </p:tgtEl>
                                      </p:cBhvr>
                                    </p:animEffect>
                                  </p:childTnLst>
                                </p:cTn>
                              </p:par>
                            </p:childTnLst>
                          </p:cTn>
                        </p:par>
                        <p:par>
                          <p:cTn fill="hold" id="43" nodeType="afterGroup">
                            <p:stCondLst>
                              <p:cond delay="3400"/>
                            </p:stCondLst>
                            <p:childTnLst>
                              <p:par>
                                <p:cTn fill="hold" grpId="0" id="44" nodeType="afterEffect" presetClass="entr" presetID="53" presetSubtype="0">
                                  <p:stCondLst>
                                    <p:cond delay="0"/>
                                  </p:stCondLst>
                                  <p:iterate type="lt">
                                    <p:tmPct val="10000"/>
                                  </p:iterate>
                                  <p:childTnLst>
                                    <p:set>
                                      <p:cBhvr>
                                        <p:cTn dur="1" fill="hold" id="45">
                                          <p:stCondLst>
                                            <p:cond delay="0"/>
                                          </p:stCondLst>
                                        </p:cTn>
                                        <p:tgtEl>
                                          <p:spTgt spid="6"/>
                                        </p:tgtEl>
                                        <p:attrNameLst>
                                          <p:attrName>style.visibility</p:attrName>
                                        </p:attrNameLst>
                                      </p:cBhvr>
                                      <p:to>
                                        <p:strVal val="visible"/>
                                      </p:to>
                                    </p:set>
                                    <p:anim calcmode="lin" valueType="num">
                                      <p:cBhvr>
                                        <p:cTn dur="250" fill="hold" id="46"/>
                                        <p:tgtEl>
                                          <p:spTgt spid="6"/>
                                        </p:tgtEl>
                                        <p:attrNameLst>
                                          <p:attrName>ppt_w</p:attrName>
                                        </p:attrNameLst>
                                      </p:cBhvr>
                                      <p:tavLst>
                                        <p:tav tm="0">
                                          <p:val>
                                            <p:fltVal val="0"/>
                                          </p:val>
                                        </p:tav>
                                        <p:tav tm="100000">
                                          <p:val>
                                            <p:strVal val="#ppt_w"/>
                                          </p:val>
                                        </p:tav>
                                      </p:tavLst>
                                    </p:anim>
                                    <p:anim calcmode="lin" valueType="num">
                                      <p:cBhvr>
                                        <p:cTn dur="250" fill="hold" id="47"/>
                                        <p:tgtEl>
                                          <p:spTgt spid="6"/>
                                        </p:tgtEl>
                                        <p:attrNameLst>
                                          <p:attrName>ppt_h</p:attrName>
                                        </p:attrNameLst>
                                      </p:cBhvr>
                                      <p:tavLst>
                                        <p:tav tm="0">
                                          <p:val>
                                            <p:fltVal val="0"/>
                                          </p:val>
                                        </p:tav>
                                        <p:tav tm="100000">
                                          <p:val>
                                            <p:strVal val="#ppt_h"/>
                                          </p:val>
                                        </p:tav>
                                      </p:tavLst>
                                    </p:anim>
                                    <p:animEffect filter="fade" transition="in">
                                      <p:cBhvr>
                                        <p:cTn dur="250" id="48"/>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1" spid="5"/>
      <p:bldP grpId="2" spid="5"/>
      <p:bldP grpId="0" spid="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第四部分：三个“永不动摇”</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10" name="椭圆 9"/>
          <p:cNvSpPr/>
          <p:nvPr/>
        </p:nvSpPr>
        <p:spPr>
          <a:xfrm>
            <a:off x="1137575" y="2423041"/>
            <a:ext cx="2601840" cy="2601840"/>
          </a:xfrm>
          <a:prstGeom prst="ellipse">
            <a:avLst/>
          </a:prstGeom>
          <a:gradFill flip="none" rotWithShape="1">
            <a:gsLst>
              <a:gs pos="0">
                <a:srgbClr val="B40000"/>
              </a:gs>
              <a:gs pos="100000">
                <a:srgbClr val="FFFF00"/>
              </a:gs>
              <a:gs pos="67000">
                <a:srgbClr val="FF0000"/>
              </a:gs>
            </a:gsLst>
            <a:lin ang="16200000" scaled="1"/>
          </a:gradFill>
          <a:ln w="28575">
            <a:gradFill>
              <a:gsLst>
                <a:gs pos="0">
                  <a:srgbClr val="FFFF00"/>
                </a:gs>
                <a:gs pos="100000">
                  <a:srgbClr val="FFA000"/>
                </a:gs>
              </a:gsLst>
              <a:lin ang="5400000" scaled="1"/>
            </a:grad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椭圆 10"/>
          <p:cNvSpPr/>
          <p:nvPr/>
        </p:nvSpPr>
        <p:spPr>
          <a:xfrm>
            <a:off x="914368" y="2199834"/>
            <a:ext cx="3048251" cy="30482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357010" y="3407299"/>
            <a:ext cx="2162966" cy="1188720"/>
          </a:xfrm>
          <a:prstGeom prst="rect">
            <a:avLst/>
          </a:prstGeom>
          <a:noFill/>
          <a:effectLst/>
        </p:spPr>
        <p:txBody>
          <a:bodyPr rtlCol="0" wrap="square">
            <a:spAutoFit/>
          </a:bodyPr>
          <a:lstStyle/>
          <a:p>
            <a:pPr algn="ctr"/>
            <a:r>
              <a:rPr altLang="en-US" b="1" lang="zh-CN" sz="3600">
                <a:gradFill>
                  <a:gsLst>
                    <a:gs pos="0">
                      <a:srgbClr val="FFC000"/>
                    </a:gs>
                    <a:gs pos="33000">
                      <a:srgbClr val="FFFF99"/>
                    </a:gs>
                    <a:gs pos="66000">
                      <a:srgbClr val="F2B800"/>
                    </a:gs>
                    <a:gs pos="100000">
                      <a:srgbClr val="FFFF00"/>
                    </a:gs>
                  </a:gsLst>
                  <a:lin ang="5400000" scaled="0"/>
                </a:gradFill>
                <a:effectLst>
                  <a:outerShdw algn="tl" blurRad="152400" dir="2700000" dist="152400" rotWithShape="0">
                    <a:prstClr val="black">
                      <a:alpha val="60000"/>
                    </a:prstClr>
                  </a:outerShdw>
                </a:effectLst>
                <a:latin charset="-122" panose="020b0503020204020204" pitchFamily="34" typeface="微软雅黑"/>
                <a:ea charset="-122" panose="020b0503020204020204" pitchFamily="34" typeface="微软雅黑"/>
              </a:rPr>
              <a:t>三 个</a:t>
            </a:r>
          </a:p>
          <a:p>
            <a:pPr algn="ctr"/>
            <a:r>
              <a:rPr altLang="en-US" b="1" lang="zh-CN" sz="3600">
                <a:gradFill>
                  <a:gsLst>
                    <a:gs pos="0">
                      <a:srgbClr val="FFC000"/>
                    </a:gs>
                    <a:gs pos="33000">
                      <a:srgbClr val="FFFF99"/>
                    </a:gs>
                    <a:gs pos="66000">
                      <a:srgbClr val="F2B800"/>
                    </a:gs>
                    <a:gs pos="100000">
                      <a:srgbClr val="FFFF00"/>
                    </a:gs>
                  </a:gsLst>
                  <a:lin ang="5400000" scaled="0"/>
                </a:gradFill>
                <a:effectLst>
                  <a:outerShdw algn="tl" blurRad="152400" dir="2700000" dist="152400" rotWithShape="0">
                    <a:prstClr val="black">
                      <a:alpha val="60000"/>
                    </a:prstClr>
                  </a:outerShdw>
                </a:effectLst>
                <a:latin charset="-122" panose="020b0503020204020204" pitchFamily="34" typeface="微软雅黑"/>
                <a:ea charset="-122" panose="020b0503020204020204" pitchFamily="34" typeface="微软雅黑"/>
              </a:rPr>
              <a:t>永不动摇</a:t>
            </a:r>
          </a:p>
        </p:txBody>
      </p:sp>
      <p:pic>
        <p:nvPicPr>
          <p:cNvPr id="13" name="图片 12"/>
          <p:cNvPicPr>
            <a:picLocks noChangeAspect="1"/>
          </p:cNvPicPr>
          <p:nvPr/>
        </p:nvPicPr>
        <p:blipFill>
          <a:blip r:embed="rId3">
            <a:extLst>
              <a:ext uri="{BEBA8EAE-BF5A-486C-A8C5-ECC9F3942E4B}">
                <a14:imgProps>
                  <a14:imgLayer r:embed="rId4">
                    <a14:imgEffect>
                      <a14:brightnessContrast bright="20000"/>
                    </a14:imgEffect>
                  </a14:imgLayer>
                </a14:imgProps>
              </a:ext>
              <a:ext uri="{28A0092B-C50C-407E-A947-70E740481C1C}">
                <a14:useLocalDpi val="0"/>
              </a:ext>
            </a:extLst>
          </a:blip>
          <a:stretch>
            <a:fillRect/>
          </a:stretch>
        </p:blipFill>
        <p:spPr>
          <a:xfrm>
            <a:off x="2038029" y="2767453"/>
            <a:ext cx="800929" cy="681218"/>
          </a:xfrm>
          <a:prstGeom prst="rect">
            <a:avLst/>
          </a:prstGeom>
        </p:spPr>
      </p:pic>
      <p:cxnSp>
        <p:nvCxnSpPr>
          <p:cNvPr id="14" name="直接箭头连接符 13"/>
          <p:cNvCxnSpPr/>
          <p:nvPr/>
        </p:nvCxnSpPr>
        <p:spPr>
          <a:xfrm>
            <a:off x="4204616" y="3723959"/>
            <a:ext cx="720000"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5144118" y="1653214"/>
            <a:ext cx="6133515" cy="1230663"/>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16" name="圆角矩形 15"/>
          <p:cNvSpPr/>
          <p:nvPr/>
        </p:nvSpPr>
        <p:spPr>
          <a:xfrm>
            <a:off x="5144118" y="4564042"/>
            <a:ext cx="6133515" cy="1230663"/>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17" name="文本框 16"/>
          <p:cNvSpPr txBox="1"/>
          <p:nvPr/>
        </p:nvSpPr>
        <p:spPr>
          <a:xfrm>
            <a:off x="5372276" y="1945380"/>
            <a:ext cx="5677200" cy="640080"/>
          </a:xfrm>
          <a:prstGeom prst="rect">
            <a:avLst/>
          </a:prstGeom>
          <a:noFill/>
          <a:effectLst/>
        </p:spPr>
        <p:txBody>
          <a:bodyPr rtlCol="0" wrap="square">
            <a:spAutoFit/>
          </a:bodyPr>
          <a:lstStyle>
            <a:defPPr>
              <a:defRPr lang="zh-CN"/>
            </a:defPPr>
            <a:lvl1pPr>
              <a:defRPr sz="3600">
                <a:solidFill>
                  <a:srgbClr val="FFFF00"/>
                </a:solidFill>
                <a:effectLst>
                  <a:glow rad="101600">
                    <a:srgbClr val="C00000"/>
                  </a:glow>
                  <a:outerShdw algn="tl" blurRad="203200" dir="5400000" dist="101600" rotWithShape="0">
                    <a:prstClr val="black">
                      <a:alpha val="60000"/>
                    </a:prstClr>
                  </a:outerShdw>
                </a:effectLst>
                <a:latin charset="-122" panose="02000000000000000000" pitchFamily="2" typeface="方正兰亭粗黑_GBK"/>
                <a:ea charset="-122" panose="02000000000000000000" pitchFamily="2" typeface="方正兰亭粗黑_GBK"/>
              </a:defRPr>
            </a:lvl1pPr>
          </a:lstStyle>
          <a:p>
            <a:pPr algn="just"/>
            <a:r>
              <a:rPr altLang="en-US" lang="zh-CN" sz="1800">
                <a:solidFill>
                  <a:schemeClr val="tx1"/>
                </a:solidFill>
                <a:effectLst/>
                <a:latin charset="-122" panose="02000000000000000000" pitchFamily="2" typeface="方正兰亭中黑_GBK"/>
                <a:ea charset="-122" panose="02000000000000000000" pitchFamily="2" typeface="方正兰亭中黑_GBK"/>
              </a:rPr>
              <a:t>历史和人民选择中国共产党领导中华民族伟大复兴的事业是正确的，必须长期坚持、永不动摇；</a:t>
            </a:r>
          </a:p>
        </p:txBody>
      </p:sp>
      <p:sp>
        <p:nvSpPr>
          <p:cNvPr id="18" name="文本框 17"/>
          <p:cNvSpPr txBox="1"/>
          <p:nvPr/>
        </p:nvSpPr>
        <p:spPr>
          <a:xfrm>
            <a:off x="5372276" y="3400793"/>
            <a:ext cx="5677200" cy="640080"/>
          </a:xfrm>
          <a:prstGeom prst="rect">
            <a:avLst/>
          </a:prstGeom>
          <a:noFill/>
          <a:effectLst/>
        </p:spPr>
        <p:txBody>
          <a:bodyPr rtlCol="0" wrap="square">
            <a:spAutoFit/>
          </a:bodyPr>
          <a:lstStyle>
            <a:defPPr>
              <a:defRPr lang="zh-CN"/>
            </a:defPPr>
            <a:lvl1pPr algn="just">
              <a:defRPr sz="1600">
                <a:solidFill>
                  <a:schemeClr val="bg1"/>
                </a:solidFill>
                <a:effectLst/>
                <a:latin charset="-122" panose="02000000000000000000" pitchFamily="2" typeface="方正兰亭中黑_GBK"/>
                <a:ea charset="-122" panose="02000000000000000000" pitchFamily="2" typeface="方正兰亭中黑_GBK"/>
              </a:defRPr>
            </a:lvl1pPr>
          </a:lstStyle>
          <a:p>
            <a:r>
              <a:rPr altLang="en-US" lang="zh-CN" sz="1800">
                <a:solidFill>
                  <a:schemeClr val="tx1"/>
                </a:solidFill>
              </a:rPr>
              <a:t>中国共产党领导中国人民开辟的中国特色社会主义道路是正确的，必须长期坚持、永不动摇；</a:t>
            </a:r>
          </a:p>
        </p:txBody>
      </p:sp>
      <p:sp>
        <p:nvSpPr>
          <p:cNvPr id="19" name="文本框 18"/>
          <p:cNvSpPr txBox="1"/>
          <p:nvPr/>
        </p:nvSpPr>
        <p:spPr>
          <a:xfrm>
            <a:off x="5372276" y="4717708"/>
            <a:ext cx="5677200" cy="914400"/>
          </a:xfrm>
          <a:prstGeom prst="rect">
            <a:avLst/>
          </a:prstGeom>
          <a:noFill/>
          <a:effectLst/>
        </p:spPr>
        <p:txBody>
          <a:bodyPr rtlCol="0" wrap="square">
            <a:spAutoFit/>
          </a:bodyPr>
          <a:lstStyle>
            <a:defPPr>
              <a:defRPr lang="zh-CN"/>
            </a:defPPr>
            <a:lvl1pPr algn="just">
              <a:defRPr sz="1600">
                <a:solidFill>
                  <a:schemeClr val="bg1"/>
                </a:solidFill>
                <a:effectLst/>
                <a:latin charset="-122" panose="02000000000000000000" pitchFamily="2" typeface="方正兰亭中黑_GBK"/>
                <a:ea charset="-122" panose="02000000000000000000" pitchFamily="2" typeface="方正兰亭中黑_GBK"/>
              </a:defRPr>
            </a:lvl1pPr>
          </a:lstStyle>
          <a:p>
            <a:r>
              <a:rPr altLang="en-US" lang="zh-CN" sz="1800">
                <a:solidFill>
                  <a:schemeClr val="tx1"/>
                </a:solidFill>
              </a:rPr>
              <a:t>中国共产党和中国人民扎根中国大地、吸纳人类文明优秀成果、独立自主实现国家发展的战略是正确的，必须长期坚持、永不动摇。</a:t>
            </a:r>
          </a:p>
        </p:txBody>
      </p:sp>
      <p:sp>
        <p:nvSpPr>
          <p:cNvPr id="20" name="圆角矩形 19"/>
          <p:cNvSpPr/>
          <p:nvPr/>
        </p:nvSpPr>
        <p:spPr>
          <a:xfrm>
            <a:off x="5144118" y="3108628"/>
            <a:ext cx="6133515" cy="1230663"/>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cxnSp>
        <p:nvCxnSpPr>
          <p:cNvPr id="21" name="直接箭头连接符 20"/>
          <p:cNvCxnSpPr/>
          <p:nvPr/>
        </p:nvCxnSpPr>
        <p:spPr>
          <a:xfrm rot="19800000">
            <a:off x="3940876" y="2493614"/>
            <a:ext cx="1008000"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rot="1800000">
            <a:off x="3940876" y="4954305"/>
            <a:ext cx="1008000"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04947540"/>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250" fill="hold" id="7"/>
                                        <p:tgtEl>
                                          <p:spTgt spid="11"/>
                                        </p:tgtEl>
                                        <p:attrNameLst>
                                          <p:attrName>ppt_w</p:attrName>
                                        </p:attrNameLst>
                                      </p:cBhvr>
                                      <p:tavLst>
                                        <p:tav tm="0">
                                          <p:val>
                                            <p:fltVal val="0"/>
                                          </p:val>
                                        </p:tav>
                                        <p:tav tm="100000">
                                          <p:val>
                                            <p:strVal val="#ppt_w"/>
                                          </p:val>
                                        </p:tav>
                                      </p:tavLst>
                                    </p:anim>
                                    <p:anim calcmode="lin" valueType="num">
                                      <p:cBhvr>
                                        <p:cTn dur="250" fill="hold" id="8"/>
                                        <p:tgtEl>
                                          <p:spTgt spid="11"/>
                                        </p:tgtEl>
                                        <p:attrNameLst>
                                          <p:attrName>ppt_h</p:attrName>
                                        </p:attrNameLst>
                                      </p:cBhvr>
                                      <p:tavLst>
                                        <p:tav tm="0">
                                          <p:val>
                                            <p:fltVal val="0"/>
                                          </p:val>
                                        </p:tav>
                                        <p:tav tm="100000">
                                          <p:val>
                                            <p:strVal val="#ppt_h"/>
                                          </p:val>
                                        </p:tav>
                                      </p:tavLst>
                                    </p:anim>
                                    <p:animEffect filter="fade" transition="in">
                                      <p:cBhvr>
                                        <p:cTn dur="250" id="9"/>
                                        <p:tgtEl>
                                          <p:spTgt spid="11"/>
                                        </p:tgtEl>
                                      </p:cBhvr>
                                    </p:animEffect>
                                  </p:childTnLst>
                                </p:cTn>
                              </p:par>
                              <p:par>
                                <p:cTn decel="100000" fill="hold" grpId="1" id="10" nodeType="withEffect" presetClass="emph" presetID="6" presetSubtype="0">
                                  <p:stCondLst>
                                    <p:cond delay="200"/>
                                  </p:stCondLst>
                                  <p:childTnLst>
                                    <p:animScale>
                                      <p:cBhvr>
                                        <p:cTn dur="250" fill="hold" id="11"/>
                                        <p:tgtEl>
                                          <p:spTgt spid="11"/>
                                        </p:tgtEl>
                                      </p:cBhvr>
                                      <p:by x="120000" y="120000"/>
                                    </p:animScale>
                                  </p:childTnLst>
                                </p:cTn>
                              </p:par>
                              <p:par>
                                <p:cTn decel="100000" fill="hold" grpId="2" id="12" nodeType="withEffect" presetClass="emph" presetID="6" presetSubtype="0">
                                  <p:stCondLst>
                                    <p:cond delay="400"/>
                                  </p:stCondLst>
                                  <p:childTnLst>
                                    <p:animScale>
                                      <p:cBhvr>
                                        <p:cTn dur="250" fill="hold" id="13"/>
                                        <p:tgtEl>
                                          <p:spTgt spid="11"/>
                                        </p:tgtEl>
                                      </p:cBhvr>
                                      <p:by x="83000" y="83000"/>
                                    </p:animScale>
                                  </p:childTnLst>
                                </p:cTn>
                              </p:par>
                              <p:par>
                                <p:cTn fill="hold" grpId="0" id="14" nodeType="withEffect" presetClass="entr" presetID="53" presetSubtype="0">
                                  <p:stCondLst>
                                    <p:cond delay="400"/>
                                  </p:stCondLst>
                                  <p:childTnLst>
                                    <p:set>
                                      <p:cBhvr>
                                        <p:cTn dur="1" fill="hold" id="15">
                                          <p:stCondLst>
                                            <p:cond delay="0"/>
                                          </p:stCondLst>
                                        </p:cTn>
                                        <p:tgtEl>
                                          <p:spTgt spid="10"/>
                                        </p:tgtEl>
                                        <p:attrNameLst>
                                          <p:attrName>style.visibility</p:attrName>
                                        </p:attrNameLst>
                                      </p:cBhvr>
                                      <p:to>
                                        <p:strVal val="visible"/>
                                      </p:to>
                                    </p:set>
                                    <p:anim calcmode="lin" valueType="num">
                                      <p:cBhvr>
                                        <p:cTn dur="250" fill="hold" id="16"/>
                                        <p:tgtEl>
                                          <p:spTgt spid="10"/>
                                        </p:tgtEl>
                                        <p:attrNameLst>
                                          <p:attrName>ppt_w</p:attrName>
                                        </p:attrNameLst>
                                      </p:cBhvr>
                                      <p:tavLst>
                                        <p:tav tm="0">
                                          <p:val>
                                            <p:fltVal val="0"/>
                                          </p:val>
                                        </p:tav>
                                        <p:tav tm="100000">
                                          <p:val>
                                            <p:strVal val="#ppt_w"/>
                                          </p:val>
                                        </p:tav>
                                      </p:tavLst>
                                    </p:anim>
                                    <p:anim calcmode="lin" valueType="num">
                                      <p:cBhvr>
                                        <p:cTn dur="250" fill="hold" id="17"/>
                                        <p:tgtEl>
                                          <p:spTgt spid="10"/>
                                        </p:tgtEl>
                                        <p:attrNameLst>
                                          <p:attrName>ppt_h</p:attrName>
                                        </p:attrNameLst>
                                      </p:cBhvr>
                                      <p:tavLst>
                                        <p:tav tm="0">
                                          <p:val>
                                            <p:fltVal val="0"/>
                                          </p:val>
                                        </p:tav>
                                        <p:tav tm="100000">
                                          <p:val>
                                            <p:strVal val="#ppt_h"/>
                                          </p:val>
                                        </p:tav>
                                      </p:tavLst>
                                    </p:anim>
                                    <p:animEffect filter="fade" transition="in">
                                      <p:cBhvr>
                                        <p:cTn dur="250" id="18"/>
                                        <p:tgtEl>
                                          <p:spTgt spid="10"/>
                                        </p:tgtEl>
                                      </p:cBhvr>
                                    </p:animEffect>
                                  </p:childTnLst>
                                </p:cTn>
                              </p:par>
                              <p:par>
                                <p:cTn decel="100000" fill="hold" grpId="1" id="19" nodeType="withEffect" presetClass="emph" presetID="6" presetSubtype="0">
                                  <p:stCondLst>
                                    <p:cond delay="600"/>
                                  </p:stCondLst>
                                  <p:childTnLst>
                                    <p:animScale>
                                      <p:cBhvr>
                                        <p:cTn dur="250" fill="hold" id="20"/>
                                        <p:tgtEl>
                                          <p:spTgt spid="10"/>
                                        </p:tgtEl>
                                      </p:cBhvr>
                                      <p:by x="120000" y="120000"/>
                                    </p:animScale>
                                  </p:childTnLst>
                                </p:cTn>
                              </p:par>
                              <p:par>
                                <p:cTn decel="100000" fill="hold" grpId="2" id="21" nodeType="withEffect" presetClass="emph" presetID="6" presetSubtype="0">
                                  <p:stCondLst>
                                    <p:cond delay="800"/>
                                  </p:stCondLst>
                                  <p:childTnLst>
                                    <p:animScale>
                                      <p:cBhvr>
                                        <p:cTn dur="250" fill="hold" id="22"/>
                                        <p:tgtEl>
                                          <p:spTgt spid="10"/>
                                        </p:tgtEl>
                                      </p:cBhvr>
                                      <p:by x="83000" y="83000"/>
                                    </p:animScale>
                                  </p:childTnLst>
                                </p:cTn>
                              </p:par>
                              <p:par>
                                <p:cTn fill="hold" id="23" nodeType="withEffect" presetClass="entr" presetID="53" presetSubtype="0">
                                  <p:stCondLst>
                                    <p:cond delay="600"/>
                                  </p:stCondLst>
                                  <p:childTnLst>
                                    <p:set>
                                      <p:cBhvr>
                                        <p:cTn dur="1" fill="hold" id="24">
                                          <p:stCondLst>
                                            <p:cond delay="0"/>
                                          </p:stCondLst>
                                        </p:cTn>
                                        <p:tgtEl>
                                          <p:spTgt spid="13"/>
                                        </p:tgtEl>
                                        <p:attrNameLst>
                                          <p:attrName>style.visibility</p:attrName>
                                        </p:attrNameLst>
                                      </p:cBhvr>
                                      <p:to>
                                        <p:strVal val="visible"/>
                                      </p:to>
                                    </p:set>
                                    <p:anim calcmode="lin" valueType="num">
                                      <p:cBhvr>
                                        <p:cTn dur="250" fill="hold" id="25"/>
                                        <p:tgtEl>
                                          <p:spTgt spid="13"/>
                                        </p:tgtEl>
                                        <p:attrNameLst>
                                          <p:attrName>ppt_w</p:attrName>
                                        </p:attrNameLst>
                                      </p:cBhvr>
                                      <p:tavLst>
                                        <p:tav tm="0">
                                          <p:val>
                                            <p:fltVal val="0"/>
                                          </p:val>
                                        </p:tav>
                                        <p:tav tm="100000">
                                          <p:val>
                                            <p:strVal val="#ppt_w"/>
                                          </p:val>
                                        </p:tav>
                                      </p:tavLst>
                                    </p:anim>
                                    <p:anim calcmode="lin" valueType="num">
                                      <p:cBhvr>
                                        <p:cTn dur="250" fill="hold" id="26"/>
                                        <p:tgtEl>
                                          <p:spTgt spid="13"/>
                                        </p:tgtEl>
                                        <p:attrNameLst>
                                          <p:attrName>ppt_h</p:attrName>
                                        </p:attrNameLst>
                                      </p:cBhvr>
                                      <p:tavLst>
                                        <p:tav tm="0">
                                          <p:val>
                                            <p:fltVal val="0"/>
                                          </p:val>
                                        </p:tav>
                                        <p:tav tm="100000">
                                          <p:val>
                                            <p:strVal val="#ppt_h"/>
                                          </p:val>
                                        </p:tav>
                                      </p:tavLst>
                                    </p:anim>
                                    <p:animEffect filter="fade" transition="in">
                                      <p:cBhvr>
                                        <p:cTn dur="250" id="27"/>
                                        <p:tgtEl>
                                          <p:spTgt spid="13"/>
                                        </p:tgtEl>
                                      </p:cBhvr>
                                    </p:animEffect>
                                  </p:childTnLst>
                                </p:cTn>
                              </p:par>
                              <p:par>
                                <p:cTn decel="100000" fill="hold" id="28" nodeType="withEffect" presetClass="emph" presetID="6" presetSubtype="0">
                                  <p:stCondLst>
                                    <p:cond delay="800"/>
                                  </p:stCondLst>
                                  <p:childTnLst>
                                    <p:animScale>
                                      <p:cBhvr>
                                        <p:cTn dur="250" fill="hold" id="29"/>
                                        <p:tgtEl>
                                          <p:spTgt spid="13"/>
                                        </p:tgtEl>
                                      </p:cBhvr>
                                      <p:by x="120000" y="120000"/>
                                    </p:animScale>
                                  </p:childTnLst>
                                </p:cTn>
                              </p:par>
                              <p:par>
                                <p:cTn decel="100000" fill="hold" id="30" nodeType="withEffect" presetClass="emph" presetID="6" presetSubtype="0">
                                  <p:stCondLst>
                                    <p:cond delay="1000"/>
                                  </p:stCondLst>
                                  <p:childTnLst>
                                    <p:animScale>
                                      <p:cBhvr>
                                        <p:cTn dur="250" fill="hold" id="31"/>
                                        <p:tgtEl>
                                          <p:spTgt spid="13"/>
                                        </p:tgtEl>
                                      </p:cBhvr>
                                      <p:by x="83000" y="83000"/>
                                    </p:animScale>
                                  </p:childTnLst>
                                </p:cTn>
                              </p:par>
                              <p:par>
                                <p:cTn fill="hold" grpId="0" id="32" nodeType="withEffect" presetClass="entr" presetID="53" presetSubtype="0">
                                  <p:stCondLst>
                                    <p:cond delay="600"/>
                                  </p:stCondLst>
                                  <p:childTnLst>
                                    <p:set>
                                      <p:cBhvr>
                                        <p:cTn dur="1" fill="hold" id="33">
                                          <p:stCondLst>
                                            <p:cond delay="0"/>
                                          </p:stCondLst>
                                        </p:cTn>
                                        <p:tgtEl>
                                          <p:spTgt spid="12"/>
                                        </p:tgtEl>
                                        <p:attrNameLst>
                                          <p:attrName>style.visibility</p:attrName>
                                        </p:attrNameLst>
                                      </p:cBhvr>
                                      <p:to>
                                        <p:strVal val="visible"/>
                                      </p:to>
                                    </p:set>
                                    <p:anim calcmode="lin" valueType="num">
                                      <p:cBhvr>
                                        <p:cTn dur="250" fill="hold" id="34"/>
                                        <p:tgtEl>
                                          <p:spTgt spid="12"/>
                                        </p:tgtEl>
                                        <p:attrNameLst>
                                          <p:attrName>ppt_w</p:attrName>
                                        </p:attrNameLst>
                                      </p:cBhvr>
                                      <p:tavLst>
                                        <p:tav tm="0">
                                          <p:val>
                                            <p:fltVal val="0"/>
                                          </p:val>
                                        </p:tav>
                                        <p:tav tm="100000">
                                          <p:val>
                                            <p:strVal val="#ppt_w"/>
                                          </p:val>
                                        </p:tav>
                                      </p:tavLst>
                                    </p:anim>
                                    <p:anim calcmode="lin" valueType="num">
                                      <p:cBhvr>
                                        <p:cTn dur="250" fill="hold" id="35"/>
                                        <p:tgtEl>
                                          <p:spTgt spid="12"/>
                                        </p:tgtEl>
                                        <p:attrNameLst>
                                          <p:attrName>ppt_h</p:attrName>
                                        </p:attrNameLst>
                                      </p:cBhvr>
                                      <p:tavLst>
                                        <p:tav tm="0">
                                          <p:val>
                                            <p:fltVal val="0"/>
                                          </p:val>
                                        </p:tav>
                                        <p:tav tm="100000">
                                          <p:val>
                                            <p:strVal val="#ppt_h"/>
                                          </p:val>
                                        </p:tav>
                                      </p:tavLst>
                                    </p:anim>
                                    <p:animEffect filter="fade" transition="in">
                                      <p:cBhvr>
                                        <p:cTn dur="250" id="36"/>
                                        <p:tgtEl>
                                          <p:spTgt spid="12"/>
                                        </p:tgtEl>
                                      </p:cBhvr>
                                    </p:animEffect>
                                  </p:childTnLst>
                                </p:cTn>
                              </p:par>
                              <p:par>
                                <p:cTn decel="100000" fill="hold" grpId="1" id="37" nodeType="withEffect" presetClass="emph" presetID="6" presetSubtype="0">
                                  <p:stCondLst>
                                    <p:cond delay="800"/>
                                  </p:stCondLst>
                                  <p:childTnLst>
                                    <p:animScale>
                                      <p:cBhvr>
                                        <p:cTn dur="250" fill="hold" id="38"/>
                                        <p:tgtEl>
                                          <p:spTgt spid="12"/>
                                        </p:tgtEl>
                                      </p:cBhvr>
                                      <p:by x="120000" y="120000"/>
                                    </p:animScale>
                                  </p:childTnLst>
                                </p:cTn>
                              </p:par>
                              <p:par>
                                <p:cTn decel="100000" fill="hold" grpId="2" id="39" nodeType="withEffect" presetClass="emph" presetID="6" presetSubtype="0">
                                  <p:stCondLst>
                                    <p:cond delay="1000"/>
                                  </p:stCondLst>
                                  <p:childTnLst>
                                    <p:animScale>
                                      <p:cBhvr>
                                        <p:cTn dur="250" fill="hold" id="40"/>
                                        <p:tgtEl>
                                          <p:spTgt spid="12"/>
                                        </p:tgtEl>
                                      </p:cBhvr>
                                      <p:by x="83000" y="83000"/>
                                    </p:animScale>
                                  </p:childTnLst>
                                </p:cTn>
                              </p:par>
                            </p:childTnLst>
                          </p:cTn>
                        </p:par>
                        <p:par>
                          <p:cTn fill="hold" id="41" nodeType="afterGroup">
                            <p:stCondLst>
                              <p:cond delay="1250"/>
                            </p:stCondLst>
                            <p:childTnLst>
                              <p:par>
                                <p:cTn fill="hold" id="42" nodeType="afterEffect" presetClass="entr" presetID="22" presetSubtype="8">
                                  <p:stCondLst>
                                    <p:cond delay="0"/>
                                  </p:stCondLst>
                                  <p:childTnLst>
                                    <p:set>
                                      <p:cBhvr>
                                        <p:cTn dur="1" fill="hold" id="43">
                                          <p:stCondLst>
                                            <p:cond delay="0"/>
                                          </p:stCondLst>
                                        </p:cTn>
                                        <p:tgtEl>
                                          <p:spTgt spid="21"/>
                                        </p:tgtEl>
                                        <p:attrNameLst>
                                          <p:attrName>style.visibility</p:attrName>
                                        </p:attrNameLst>
                                      </p:cBhvr>
                                      <p:to>
                                        <p:strVal val="visible"/>
                                      </p:to>
                                    </p:set>
                                    <p:animEffect filter="wipe(left)" transition="in">
                                      <p:cBhvr>
                                        <p:cTn dur="500" id="44"/>
                                        <p:tgtEl>
                                          <p:spTgt spid="21"/>
                                        </p:tgtEl>
                                      </p:cBhvr>
                                    </p:animEffect>
                                  </p:childTnLst>
                                </p:cTn>
                              </p:par>
                              <p:par>
                                <p:cTn fill="hold" id="45" nodeType="withEffect" presetClass="entr" presetID="22" presetSubtype="8">
                                  <p:stCondLst>
                                    <p:cond delay="0"/>
                                  </p:stCondLst>
                                  <p:childTnLst>
                                    <p:set>
                                      <p:cBhvr>
                                        <p:cTn dur="1" fill="hold" id="46">
                                          <p:stCondLst>
                                            <p:cond delay="0"/>
                                          </p:stCondLst>
                                        </p:cTn>
                                        <p:tgtEl>
                                          <p:spTgt spid="14"/>
                                        </p:tgtEl>
                                        <p:attrNameLst>
                                          <p:attrName>style.visibility</p:attrName>
                                        </p:attrNameLst>
                                      </p:cBhvr>
                                      <p:to>
                                        <p:strVal val="visible"/>
                                      </p:to>
                                    </p:set>
                                    <p:animEffect filter="wipe(left)" transition="in">
                                      <p:cBhvr>
                                        <p:cTn dur="500" id="47"/>
                                        <p:tgtEl>
                                          <p:spTgt spid="14"/>
                                        </p:tgtEl>
                                      </p:cBhvr>
                                    </p:animEffect>
                                  </p:childTnLst>
                                </p:cTn>
                              </p:par>
                              <p:par>
                                <p:cTn fill="hold" id="48" nodeType="withEffect" presetClass="entr" presetID="22" presetSubtype="8">
                                  <p:stCondLst>
                                    <p:cond delay="0"/>
                                  </p:stCondLst>
                                  <p:childTnLst>
                                    <p:set>
                                      <p:cBhvr>
                                        <p:cTn dur="1" fill="hold" id="49">
                                          <p:stCondLst>
                                            <p:cond delay="0"/>
                                          </p:stCondLst>
                                        </p:cTn>
                                        <p:tgtEl>
                                          <p:spTgt spid="22"/>
                                        </p:tgtEl>
                                        <p:attrNameLst>
                                          <p:attrName>style.visibility</p:attrName>
                                        </p:attrNameLst>
                                      </p:cBhvr>
                                      <p:to>
                                        <p:strVal val="visible"/>
                                      </p:to>
                                    </p:set>
                                    <p:animEffect filter="wipe(left)" transition="in">
                                      <p:cBhvr>
                                        <p:cTn dur="500" id="50"/>
                                        <p:tgtEl>
                                          <p:spTgt spid="22"/>
                                        </p:tgtEl>
                                      </p:cBhvr>
                                    </p:animEffect>
                                  </p:childTnLst>
                                </p:cTn>
                              </p:par>
                            </p:childTnLst>
                          </p:cTn>
                        </p:par>
                        <p:par>
                          <p:cTn fill="hold" id="51" nodeType="afterGroup">
                            <p:stCondLst>
                              <p:cond delay="1750"/>
                            </p:stCondLst>
                            <p:childTnLst>
                              <p:par>
                                <p:cTn fill="hold" grpId="0" id="52" nodeType="afterEffect" presetClass="entr" presetID="22" presetSubtype="8">
                                  <p:stCondLst>
                                    <p:cond delay="0"/>
                                  </p:stCondLst>
                                  <p:childTnLst>
                                    <p:set>
                                      <p:cBhvr>
                                        <p:cTn dur="1" fill="hold" id="53">
                                          <p:stCondLst>
                                            <p:cond delay="0"/>
                                          </p:stCondLst>
                                        </p:cTn>
                                        <p:tgtEl>
                                          <p:spTgt spid="15"/>
                                        </p:tgtEl>
                                        <p:attrNameLst>
                                          <p:attrName>style.visibility</p:attrName>
                                        </p:attrNameLst>
                                      </p:cBhvr>
                                      <p:to>
                                        <p:strVal val="visible"/>
                                      </p:to>
                                    </p:set>
                                    <p:animEffect filter="wipe(left)" transition="in">
                                      <p:cBhvr>
                                        <p:cTn dur="500" id="54"/>
                                        <p:tgtEl>
                                          <p:spTgt spid="15"/>
                                        </p:tgtEl>
                                      </p:cBhvr>
                                    </p:animEffect>
                                  </p:childTnLst>
                                </p:cTn>
                              </p:par>
                            </p:childTnLst>
                          </p:cTn>
                        </p:par>
                        <p:par>
                          <p:cTn fill="hold" id="55" nodeType="afterGroup">
                            <p:stCondLst>
                              <p:cond delay="2250"/>
                            </p:stCondLst>
                            <p:childTnLst>
                              <p:par>
                                <p:cTn fill="hold" grpId="0" id="56" nodeType="afterEffect" presetClass="entr" presetID="53" presetSubtype="0">
                                  <p:stCondLst>
                                    <p:cond delay="0"/>
                                  </p:stCondLst>
                                  <p:iterate type="lt">
                                    <p:tmPct val="10000"/>
                                  </p:iterate>
                                  <p:childTnLst>
                                    <p:set>
                                      <p:cBhvr>
                                        <p:cTn dur="1" fill="hold" id="57">
                                          <p:stCondLst>
                                            <p:cond delay="0"/>
                                          </p:stCondLst>
                                        </p:cTn>
                                        <p:tgtEl>
                                          <p:spTgt spid="17"/>
                                        </p:tgtEl>
                                        <p:attrNameLst>
                                          <p:attrName>style.visibility</p:attrName>
                                        </p:attrNameLst>
                                      </p:cBhvr>
                                      <p:to>
                                        <p:strVal val="visible"/>
                                      </p:to>
                                    </p:set>
                                    <p:anim calcmode="lin" valueType="num">
                                      <p:cBhvr>
                                        <p:cTn dur="250" fill="hold" id="58"/>
                                        <p:tgtEl>
                                          <p:spTgt spid="17"/>
                                        </p:tgtEl>
                                        <p:attrNameLst>
                                          <p:attrName>ppt_w</p:attrName>
                                        </p:attrNameLst>
                                      </p:cBhvr>
                                      <p:tavLst>
                                        <p:tav tm="0">
                                          <p:val>
                                            <p:fltVal val="0"/>
                                          </p:val>
                                        </p:tav>
                                        <p:tav tm="100000">
                                          <p:val>
                                            <p:strVal val="#ppt_w"/>
                                          </p:val>
                                        </p:tav>
                                      </p:tavLst>
                                    </p:anim>
                                    <p:anim calcmode="lin" valueType="num">
                                      <p:cBhvr>
                                        <p:cTn dur="250" fill="hold" id="59"/>
                                        <p:tgtEl>
                                          <p:spTgt spid="17"/>
                                        </p:tgtEl>
                                        <p:attrNameLst>
                                          <p:attrName>ppt_h</p:attrName>
                                        </p:attrNameLst>
                                      </p:cBhvr>
                                      <p:tavLst>
                                        <p:tav tm="0">
                                          <p:val>
                                            <p:fltVal val="0"/>
                                          </p:val>
                                        </p:tav>
                                        <p:tav tm="100000">
                                          <p:val>
                                            <p:strVal val="#ppt_h"/>
                                          </p:val>
                                        </p:tav>
                                      </p:tavLst>
                                    </p:anim>
                                    <p:animEffect filter="fade" transition="in">
                                      <p:cBhvr>
                                        <p:cTn dur="250" id="60"/>
                                        <p:tgtEl>
                                          <p:spTgt spid="17"/>
                                        </p:tgtEl>
                                      </p:cBhvr>
                                    </p:animEffect>
                                  </p:childTnLst>
                                </p:cTn>
                              </p:par>
                            </p:childTnLst>
                          </p:cTn>
                        </p:par>
                        <p:par>
                          <p:cTn fill="hold" id="61" nodeType="afterGroup">
                            <p:stCondLst>
                              <p:cond delay="2500"/>
                            </p:stCondLst>
                            <p:childTnLst>
                              <p:par>
                                <p:cTn fill="hold" grpId="0" id="62" nodeType="afterEffect" presetClass="entr" presetID="22" presetSubtype="8">
                                  <p:stCondLst>
                                    <p:cond delay="0"/>
                                  </p:stCondLst>
                                  <p:childTnLst>
                                    <p:set>
                                      <p:cBhvr>
                                        <p:cTn dur="1" fill="hold" id="63">
                                          <p:stCondLst>
                                            <p:cond delay="0"/>
                                          </p:stCondLst>
                                        </p:cTn>
                                        <p:tgtEl>
                                          <p:spTgt spid="20"/>
                                        </p:tgtEl>
                                        <p:attrNameLst>
                                          <p:attrName>style.visibility</p:attrName>
                                        </p:attrNameLst>
                                      </p:cBhvr>
                                      <p:to>
                                        <p:strVal val="visible"/>
                                      </p:to>
                                    </p:set>
                                    <p:animEffect filter="wipe(left)" transition="in">
                                      <p:cBhvr>
                                        <p:cTn dur="500" id="64"/>
                                        <p:tgtEl>
                                          <p:spTgt spid="20"/>
                                        </p:tgtEl>
                                      </p:cBhvr>
                                    </p:animEffect>
                                  </p:childTnLst>
                                </p:cTn>
                              </p:par>
                            </p:childTnLst>
                          </p:cTn>
                        </p:par>
                        <p:par>
                          <p:cTn fill="hold" id="65" nodeType="afterGroup">
                            <p:stCondLst>
                              <p:cond delay="3000"/>
                            </p:stCondLst>
                            <p:childTnLst>
                              <p:par>
                                <p:cTn fill="hold" grpId="0" id="66" nodeType="afterEffect" presetClass="entr" presetID="53" presetSubtype="0">
                                  <p:stCondLst>
                                    <p:cond delay="0"/>
                                  </p:stCondLst>
                                  <p:iterate type="lt">
                                    <p:tmPct val="10000"/>
                                  </p:iterate>
                                  <p:childTnLst>
                                    <p:set>
                                      <p:cBhvr>
                                        <p:cTn dur="1" fill="hold" id="67">
                                          <p:stCondLst>
                                            <p:cond delay="0"/>
                                          </p:stCondLst>
                                        </p:cTn>
                                        <p:tgtEl>
                                          <p:spTgt spid="18"/>
                                        </p:tgtEl>
                                        <p:attrNameLst>
                                          <p:attrName>style.visibility</p:attrName>
                                        </p:attrNameLst>
                                      </p:cBhvr>
                                      <p:to>
                                        <p:strVal val="visible"/>
                                      </p:to>
                                    </p:set>
                                    <p:anim calcmode="lin" valueType="num">
                                      <p:cBhvr>
                                        <p:cTn dur="250" fill="hold" id="68"/>
                                        <p:tgtEl>
                                          <p:spTgt spid="18"/>
                                        </p:tgtEl>
                                        <p:attrNameLst>
                                          <p:attrName>ppt_w</p:attrName>
                                        </p:attrNameLst>
                                      </p:cBhvr>
                                      <p:tavLst>
                                        <p:tav tm="0">
                                          <p:val>
                                            <p:fltVal val="0"/>
                                          </p:val>
                                        </p:tav>
                                        <p:tav tm="100000">
                                          <p:val>
                                            <p:strVal val="#ppt_w"/>
                                          </p:val>
                                        </p:tav>
                                      </p:tavLst>
                                    </p:anim>
                                    <p:anim calcmode="lin" valueType="num">
                                      <p:cBhvr>
                                        <p:cTn dur="250" fill="hold" id="69"/>
                                        <p:tgtEl>
                                          <p:spTgt spid="18"/>
                                        </p:tgtEl>
                                        <p:attrNameLst>
                                          <p:attrName>ppt_h</p:attrName>
                                        </p:attrNameLst>
                                      </p:cBhvr>
                                      <p:tavLst>
                                        <p:tav tm="0">
                                          <p:val>
                                            <p:fltVal val="0"/>
                                          </p:val>
                                        </p:tav>
                                        <p:tav tm="100000">
                                          <p:val>
                                            <p:strVal val="#ppt_h"/>
                                          </p:val>
                                        </p:tav>
                                      </p:tavLst>
                                    </p:anim>
                                    <p:animEffect filter="fade" transition="in">
                                      <p:cBhvr>
                                        <p:cTn dur="250" id="70"/>
                                        <p:tgtEl>
                                          <p:spTgt spid="18"/>
                                        </p:tgtEl>
                                      </p:cBhvr>
                                    </p:animEffect>
                                  </p:childTnLst>
                                </p:cTn>
                              </p:par>
                            </p:childTnLst>
                          </p:cTn>
                        </p:par>
                        <p:par>
                          <p:cTn fill="hold" id="71" nodeType="afterGroup">
                            <p:stCondLst>
                              <p:cond delay="3250"/>
                            </p:stCondLst>
                            <p:childTnLst>
                              <p:par>
                                <p:cTn fill="hold" grpId="0" id="72" nodeType="afterEffect" presetClass="entr" presetID="22" presetSubtype="8">
                                  <p:stCondLst>
                                    <p:cond delay="0"/>
                                  </p:stCondLst>
                                  <p:childTnLst>
                                    <p:set>
                                      <p:cBhvr>
                                        <p:cTn dur="1" fill="hold" id="73">
                                          <p:stCondLst>
                                            <p:cond delay="0"/>
                                          </p:stCondLst>
                                        </p:cTn>
                                        <p:tgtEl>
                                          <p:spTgt spid="16"/>
                                        </p:tgtEl>
                                        <p:attrNameLst>
                                          <p:attrName>style.visibility</p:attrName>
                                        </p:attrNameLst>
                                      </p:cBhvr>
                                      <p:to>
                                        <p:strVal val="visible"/>
                                      </p:to>
                                    </p:set>
                                    <p:animEffect filter="wipe(left)" transition="in">
                                      <p:cBhvr>
                                        <p:cTn dur="500" id="74"/>
                                        <p:tgtEl>
                                          <p:spTgt spid="16"/>
                                        </p:tgtEl>
                                      </p:cBhvr>
                                    </p:animEffect>
                                  </p:childTnLst>
                                </p:cTn>
                              </p:par>
                            </p:childTnLst>
                          </p:cTn>
                        </p:par>
                        <p:par>
                          <p:cTn fill="hold" id="75" nodeType="afterGroup">
                            <p:stCondLst>
                              <p:cond delay="3750"/>
                            </p:stCondLst>
                            <p:childTnLst>
                              <p:par>
                                <p:cTn fill="hold" grpId="0" id="76" nodeType="afterEffect" presetClass="entr" presetID="53" presetSubtype="0">
                                  <p:stCondLst>
                                    <p:cond delay="0"/>
                                  </p:stCondLst>
                                  <p:iterate type="lt">
                                    <p:tmPct val="10000"/>
                                  </p:iterate>
                                  <p:childTnLst>
                                    <p:set>
                                      <p:cBhvr>
                                        <p:cTn dur="1" fill="hold" id="77">
                                          <p:stCondLst>
                                            <p:cond delay="0"/>
                                          </p:stCondLst>
                                        </p:cTn>
                                        <p:tgtEl>
                                          <p:spTgt spid="19"/>
                                        </p:tgtEl>
                                        <p:attrNameLst>
                                          <p:attrName>style.visibility</p:attrName>
                                        </p:attrNameLst>
                                      </p:cBhvr>
                                      <p:to>
                                        <p:strVal val="visible"/>
                                      </p:to>
                                    </p:set>
                                    <p:anim calcmode="lin" valueType="num">
                                      <p:cBhvr>
                                        <p:cTn dur="250" fill="hold" id="78"/>
                                        <p:tgtEl>
                                          <p:spTgt spid="19"/>
                                        </p:tgtEl>
                                        <p:attrNameLst>
                                          <p:attrName>ppt_w</p:attrName>
                                        </p:attrNameLst>
                                      </p:cBhvr>
                                      <p:tavLst>
                                        <p:tav tm="0">
                                          <p:val>
                                            <p:fltVal val="0"/>
                                          </p:val>
                                        </p:tav>
                                        <p:tav tm="100000">
                                          <p:val>
                                            <p:strVal val="#ppt_w"/>
                                          </p:val>
                                        </p:tav>
                                      </p:tavLst>
                                    </p:anim>
                                    <p:anim calcmode="lin" valueType="num">
                                      <p:cBhvr>
                                        <p:cTn dur="250" fill="hold" id="79"/>
                                        <p:tgtEl>
                                          <p:spTgt spid="19"/>
                                        </p:tgtEl>
                                        <p:attrNameLst>
                                          <p:attrName>ppt_h</p:attrName>
                                        </p:attrNameLst>
                                      </p:cBhvr>
                                      <p:tavLst>
                                        <p:tav tm="0">
                                          <p:val>
                                            <p:fltVal val="0"/>
                                          </p:val>
                                        </p:tav>
                                        <p:tav tm="100000">
                                          <p:val>
                                            <p:strVal val="#ppt_h"/>
                                          </p:val>
                                        </p:tav>
                                      </p:tavLst>
                                    </p:anim>
                                    <p:animEffect filter="fade" transition="in">
                                      <p:cBhvr>
                                        <p:cTn dur="250" id="80"/>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1" spid="10"/>
      <p:bldP grpId="2" spid="10"/>
      <p:bldP grpId="0" spid="11"/>
      <p:bldP grpId="1" spid="11"/>
      <p:bldP grpId="2" spid="11"/>
      <p:bldP grpId="0" spid="12"/>
      <p:bldP grpId="1" spid="12"/>
      <p:bldP grpId="2" spid="12"/>
      <p:bldP grpId="0" spid="15"/>
      <p:bldP grpId="0" spid="16"/>
      <p:bldP grpId="0" spid="17"/>
      <p:bldP grpId="0" spid="18"/>
      <p:bldP grpId="0" spid="19"/>
      <p:bldP grpId="0" spid="2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val="0"/>
              </a:ext>
            </a:extLst>
          </a:blip>
          <a:stretch>
            <a:fillRect/>
          </a:stretch>
        </p:blipFill>
        <p:spPr>
          <a:xfrm>
            <a:off x="3194340" y="5201716"/>
            <a:ext cx="10067778" cy="1656284"/>
          </a:xfrm>
          <a:prstGeom prst="rect">
            <a:avLst/>
          </a:prstGeom>
        </p:spPr>
      </p:pic>
      <p:sp>
        <p:nvSpPr>
          <p:cNvPr id="2" name="矩形 1"/>
          <p:cNvSpPr/>
          <p:nvPr/>
        </p:nvSpPr>
        <p:spPr>
          <a:xfrm>
            <a:off x="1" y="0"/>
            <a:ext cx="4175022" cy="6858000"/>
          </a:xfrm>
          <a:prstGeom prst="rect">
            <a:avLst/>
          </a:prstGeom>
          <a:ln>
            <a:noFill/>
          </a:ln>
          <a:effectLst>
            <a:outerShdw algn="tl" blurRad="127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56296" y="3605475"/>
            <a:ext cx="3230880" cy="1005840"/>
          </a:xfrm>
          <a:prstGeom prst="rect">
            <a:avLst/>
          </a:prstGeom>
          <a:noFill/>
        </p:spPr>
        <p:txBody>
          <a:bodyPr rtlCol="0" wrap="none">
            <a:spAutoFit/>
          </a:bodyPr>
          <a:lstStyle/>
          <a:p>
            <a:r>
              <a:rPr altLang="en-US" b="1" lang="zh-CN" sz="6000">
                <a:solidFill>
                  <a:srgbClr val="FFF9EF"/>
                </a:solidFill>
                <a:latin charset="-122" panose="020b0503020204020204" pitchFamily="34" typeface="微软雅黑"/>
                <a:ea charset="-122" panose="020b0503020204020204" pitchFamily="34" typeface="微软雅黑"/>
              </a:rPr>
              <a:t>第五部分</a:t>
            </a:r>
          </a:p>
        </p:txBody>
      </p:sp>
      <p:sp>
        <p:nvSpPr>
          <p:cNvPr id="4" name="矩形 3"/>
          <p:cNvSpPr/>
          <p:nvPr/>
        </p:nvSpPr>
        <p:spPr>
          <a:xfrm>
            <a:off x="4320730" y="3032495"/>
            <a:ext cx="7814998" cy="1188720"/>
          </a:xfrm>
          <a:prstGeom prst="rect">
            <a:avLst/>
          </a:prstGeom>
        </p:spPr>
        <p:txBody>
          <a:bodyPr wrap="square">
            <a:spAutoFit/>
          </a:bodyPr>
          <a:lstStyle/>
          <a:p>
            <a:pPr algn="ctr"/>
            <a:r>
              <a:rPr altLang="en-US" b="1" lang="zh-CN" sz="7200">
                <a:solidFill>
                  <a:srgbClr val="C00000"/>
                </a:solidFill>
                <a:latin charset="-122" panose="020b0503020204020204" pitchFamily="34" typeface="微软雅黑"/>
                <a:ea charset="-122" panose="020b0503020204020204" pitchFamily="34" typeface="微软雅黑"/>
              </a:rPr>
              <a:t>   四个“自信”</a:t>
            </a:r>
          </a:p>
        </p:txBody>
      </p:sp>
      <p:sp>
        <p:nvSpPr>
          <p:cNvPr id="6" name="矩形 5"/>
          <p:cNvSpPr/>
          <p:nvPr/>
        </p:nvSpPr>
        <p:spPr>
          <a:xfrm>
            <a:off x="5982551" y="1607234"/>
            <a:ext cx="4491355" cy="640080"/>
          </a:xfrm>
          <a:prstGeom prst="rect">
            <a:avLst/>
          </a:prstGeom>
        </p:spPr>
        <p:txBody>
          <a:bodyPr wrap="none">
            <a:spAutoFit/>
          </a:bodyPr>
          <a:lstStyle/>
          <a:p>
            <a:pPr algn="ctr"/>
            <a:r>
              <a:rPr altLang="en-US" lang="zh-CN" spc="300" sz="3600">
                <a:solidFill>
                  <a:srgbClr val="C00000"/>
                </a:solidFill>
                <a:latin charset="-122" panose="020b0503020204020204" pitchFamily="34" typeface="微软雅黑"/>
                <a:ea charset="-122" panose="020b0503020204020204" pitchFamily="34" typeface="微软雅黑"/>
              </a:rPr>
              <a:t>不忘初心  继续前进</a:t>
            </a:r>
          </a:p>
        </p:txBody>
      </p:sp>
      <p:sp>
        <p:nvSpPr>
          <p:cNvPr id="7" name="矩形 6"/>
          <p:cNvSpPr/>
          <p:nvPr/>
        </p:nvSpPr>
        <p:spPr>
          <a:xfrm>
            <a:off x="6425464" y="2234685"/>
            <a:ext cx="3605530" cy="274320"/>
          </a:xfrm>
          <a:prstGeom prst="rect">
            <a:avLst/>
          </a:prstGeom>
        </p:spPr>
        <p:txBody>
          <a:bodyPr wrap="none">
            <a:spAutoFit/>
          </a:bodyPr>
          <a:lstStyle/>
          <a:p>
            <a:pPr algn="ctr"/>
            <a:r>
              <a:rPr altLang="zh-CN" lang="en-US" sz="1200">
                <a:solidFill>
                  <a:prstClr val="black"/>
                </a:solidFill>
                <a:latin charset="-122" panose="020b0503020204020204" pitchFamily="34" typeface="微软雅黑"/>
                <a:ea charset="-122" panose="020b0503020204020204" pitchFamily="34" typeface="微软雅黑"/>
              </a:rPr>
              <a:t>—— 学习解读习近平总书记“七一”重要讲话精神</a:t>
            </a:r>
          </a:p>
        </p:txBody>
      </p:sp>
      <p:sp>
        <p:nvSpPr>
          <p:cNvPr id="8" name="Freeform 29"/>
          <p:cNvSpPr/>
          <p:nvPr/>
        </p:nvSpPr>
        <p:spPr bwMode="auto">
          <a:xfrm>
            <a:off x="1041593" y="1382463"/>
            <a:ext cx="2091839" cy="1926869"/>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algn="tl" blurRad="152400" dir="2700000" dist="152400" rotWithShape="0">
              <a:prstClr val="black">
                <a:alpha val="60000"/>
              </a:prstClr>
            </a:outerShdw>
          </a:effectLst>
          <a:extLst/>
        </p:spPr>
        <p:txBody>
          <a:bodyPr anchor="t" anchorCtr="0" bIns="45720" compatLnSpc="1" lIns="91440" numCol="1" rIns="91440" tIns="45720" vert="horz" wrap="square">
            <a:prstTxWarp prst="textNoShape">
              <a:avLst/>
            </a:prstTxWarp>
          </a:bodyPr>
          <a:lstStyle/>
          <a:p>
            <a:endParaRPr altLang="en-US" lang="zh-CN">
              <a:noFill/>
            </a:endParaRPr>
          </a:p>
        </p:txBody>
      </p:sp>
    </p:spTree>
    <p:extLst>
      <p:ext uri="{BB962C8B-B14F-4D97-AF65-F5344CB8AC3E}">
        <p14:creationId val="3636747063"/>
      </p:ext>
    </p:extLst>
  </p:cSld>
  <p:clrMapOvr>
    <a:masterClrMapping/>
  </p:clrMapOvr>
  <mc:AlternateContent>
    <mc:Choice Requires="p14">
      <p:transition p14:dur="2000" spd="slow">
        <p:cover/>
      </p:transition>
    </mc:Choice>
    <mc:Fallback>
      <p:transition spd="slow">
        <p:cov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accel="50000" decel="50000" fill="hold" grpId="1" id="10" nodeType="withEffect" presetClass="path" presetID="35" presetSubtype="0">
                                  <p:stCondLst>
                                    <p:cond delay="0"/>
                                  </p:stCondLst>
                                  <p:childTnLst>
                                    <p:animMotion origin="layout" path="M -3.95833E-06 0 L -0.00026 -0.63333" pathEditMode="relative" ptsTypes="AA" rAng="0">
                                      <p:cBhvr>
                                        <p:cTn dur="1000" fill="hold" id="11" spd="-100000"/>
                                        <p:tgtEl>
                                          <p:spTgt spid="2"/>
                                        </p:tgtEl>
                                        <p:attrNameLst>
                                          <p:attrName>ppt_x</p:attrName>
                                          <p:attrName>ppt_y</p:attrName>
                                        </p:attrNameLst>
                                      </p:cBhvr>
                                      <p:rCtr x="-13" y="-31667"/>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p:cTn dur="250" fill="hold" id="15"/>
                                        <p:tgtEl>
                                          <p:spTgt spid="8"/>
                                        </p:tgtEl>
                                        <p:attrNameLst>
                                          <p:attrName>ppt_w</p:attrName>
                                        </p:attrNameLst>
                                      </p:cBhvr>
                                      <p:tavLst>
                                        <p:tav tm="0">
                                          <p:val>
                                            <p:fltVal val="0"/>
                                          </p:val>
                                        </p:tav>
                                        <p:tav tm="100000">
                                          <p:val>
                                            <p:strVal val="#ppt_w"/>
                                          </p:val>
                                        </p:tav>
                                      </p:tavLst>
                                    </p:anim>
                                    <p:anim calcmode="lin" valueType="num">
                                      <p:cBhvr>
                                        <p:cTn dur="250" fill="hold" id="16"/>
                                        <p:tgtEl>
                                          <p:spTgt spid="8"/>
                                        </p:tgtEl>
                                        <p:attrNameLst>
                                          <p:attrName>ppt_h</p:attrName>
                                        </p:attrNameLst>
                                      </p:cBhvr>
                                      <p:tavLst>
                                        <p:tav tm="0">
                                          <p:val>
                                            <p:fltVal val="0"/>
                                          </p:val>
                                        </p:tav>
                                        <p:tav tm="100000">
                                          <p:val>
                                            <p:strVal val="#ppt_h"/>
                                          </p:val>
                                        </p:tav>
                                      </p:tavLst>
                                    </p:anim>
                                    <p:animEffect filter="fade" transition="in">
                                      <p:cBhvr>
                                        <p:cTn dur="250" id="17"/>
                                        <p:tgtEl>
                                          <p:spTgt spid="8"/>
                                        </p:tgtEl>
                                      </p:cBhvr>
                                    </p:animEffect>
                                  </p:childTnLst>
                                </p:cTn>
                              </p:par>
                              <p:par>
                                <p:cTn decel="100000" fill="hold" grpId="1" id="18" nodeType="withEffect" presetClass="emph" presetID="6" presetSubtype="0">
                                  <p:stCondLst>
                                    <p:cond delay="200"/>
                                  </p:stCondLst>
                                  <p:childTnLst>
                                    <p:animScale>
                                      <p:cBhvr>
                                        <p:cTn dur="250" fill="hold" id="19"/>
                                        <p:tgtEl>
                                          <p:spTgt spid="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8"/>
                                        </p:tgtEl>
                                      </p:cBhvr>
                                      <p:by x="83000" y="83000"/>
                                    </p:animScale>
                                  </p:childTnLst>
                                </p:cTn>
                              </p:par>
                              <p:par>
                                <p:cTn fill="hold" grpId="0" id="22" nodeType="withEffect" presetClass="entr" presetID="53" presetSubtype="0">
                                  <p:stCondLst>
                                    <p:cond delay="400"/>
                                  </p:stCondLst>
                                  <p:childTnLst>
                                    <p:set>
                                      <p:cBhvr>
                                        <p:cTn dur="1" fill="hold" id="23">
                                          <p:stCondLst>
                                            <p:cond delay="0"/>
                                          </p:stCondLst>
                                        </p:cTn>
                                        <p:tgtEl>
                                          <p:spTgt spid="3"/>
                                        </p:tgtEl>
                                        <p:attrNameLst>
                                          <p:attrName>style.visibility</p:attrName>
                                        </p:attrNameLst>
                                      </p:cBhvr>
                                      <p:to>
                                        <p:strVal val="visible"/>
                                      </p:to>
                                    </p:set>
                                    <p:anim calcmode="lin" valueType="num">
                                      <p:cBhvr>
                                        <p:cTn dur="250" fill="hold" id="24"/>
                                        <p:tgtEl>
                                          <p:spTgt spid="3"/>
                                        </p:tgtEl>
                                        <p:attrNameLst>
                                          <p:attrName>ppt_w</p:attrName>
                                        </p:attrNameLst>
                                      </p:cBhvr>
                                      <p:tavLst>
                                        <p:tav tm="0">
                                          <p:val>
                                            <p:fltVal val="0"/>
                                          </p:val>
                                        </p:tav>
                                        <p:tav tm="100000">
                                          <p:val>
                                            <p:strVal val="#ppt_w"/>
                                          </p:val>
                                        </p:tav>
                                      </p:tavLst>
                                    </p:anim>
                                    <p:anim calcmode="lin" valueType="num">
                                      <p:cBhvr>
                                        <p:cTn dur="250" fill="hold" id="25"/>
                                        <p:tgtEl>
                                          <p:spTgt spid="3"/>
                                        </p:tgtEl>
                                        <p:attrNameLst>
                                          <p:attrName>ppt_h</p:attrName>
                                        </p:attrNameLst>
                                      </p:cBhvr>
                                      <p:tavLst>
                                        <p:tav tm="0">
                                          <p:val>
                                            <p:fltVal val="0"/>
                                          </p:val>
                                        </p:tav>
                                        <p:tav tm="100000">
                                          <p:val>
                                            <p:strVal val="#ppt_h"/>
                                          </p:val>
                                        </p:tav>
                                      </p:tavLst>
                                    </p:anim>
                                    <p:animEffect filter="fade" transition="in">
                                      <p:cBhvr>
                                        <p:cTn dur="250" id="26"/>
                                        <p:tgtEl>
                                          <p:spTgt spid="3"/>
                                        </p:tgtEl>
                                      </p:cBhvr>
                                    </p:animEffect>
                                  </p:childTnLst>
                                </p:cTn>
                              </p:par>
                              <p:par>
                                <p:cTn decel="100000" fill="hold" grpId="1" id="27" nodeType="withEffect" presetClass="emph" presetID="6" presetSubtype="0">
                                  <p:stCondLst>
                                    <p:cond delay="600"/>
                                  </p:stCondLst>
                                  <p:childTnLst>
                                    <p:animScale>
                                      <p:cBhvr>
                                        <p:cTn dur="250" fill="hold" id="28"/>
                                        <p:tgtEl>
                                          <p:spTgt spid="3"/>
                                        </p:tgtEl>
                                      </p:cBhvr>
                                      <p:by x="120000" y="120000"/>
                                    </p:animScale>
                                  </p:childTnLst>
                                </p:cTn>
                              </p:par>
                              <p:par>
                                <p:cTn decel="100000" fill="hold" grpId="2" id="29" nodeType="withEffect" presetClass="emph" presetID="6" presetSubtype="0">
                                  <p:stCondLst>
                                    <p:cond delay="800"/>
                                  </p:stCondLst>
                                  <p:childTnLst>
                                    <p:animScale>
                                      <p:cBhvr>
                                        <p:cTn dur="250" fill="hold" id="30"/>
                                        <p:tgtEl>
                                          <p:spTgt spid="3"/>
                                        </p:tgtEl>
                                      </p:cBhvr>
                                      <p:by x="83000" y="83000"/>
                                    </p:animScale>
                                  </p:childTnLst>
                                </p:cTn>
                              </p:par>
                            </p:childTnLst>
                          </p:cTn>
                        </p:par>
                        <p:par>
                          <p:cTn fill="hold" id="31" nodeType="afterGroup">
                            <p:stCondLst>
                              <p:cond delay="2050"/>
                            </p:stCondLst>
                            <p:childTnLst>
                              <p:par>
                                <p:cTn fill="hold" id="32" nodeType="afterEffect" presetClass="entr" presetID="22" presetSubtype="8">
                                  <p:stCondLst>
                                    <p:cond delay="0"/>
                                  </p:stCondLst>
                                  <p:childTnLst>
                                    <p:set>
                                      <p:cBhvr>
                                        <p:cTn dur="1" fill="hold" id="33">
                                          <p:stCondLst>
                                            <p:cond delay="0"/>
                                          </p:stCondLst>
                                        </p:cTn>
                                        <p:tgtEl>
                                          <p:spTgt spid="9"/>
                                        </p:tgtEl>
                                        <p:attrNameLst>
                                          <p:attrName>style.visibility</p:attrName>
                                        </p:attrNameLst>
                                      </p:cBhvr>
                                      <p:to>
                                        <p:strVal val="visible"/>
                                      </p:to>
                                    </p:set>
                                    <p:animEffect filter="wipe(left)" transition="in">
                                      <p:cBhvr>
                                        <p:cTn dur="1000" id="34"/>
                                        <p:tgtEl>
                                          <p:spTgt spid="9"/>
                                        </p:tgtEl>
                                      </p:cBhvr>
                                    </p:animEffect>
                                  </p:childTnLst>
                                </p:cTn>
                              </p:par>
                            </p:childTnLst>
                          </p:cTn>
                        </p:par>
                        <p:par>
                          <p:cTn fill="hold" id="35" nodeType="afterGroup">
                            <p:stCondLst>
                              <p:cond delay="3050"/>
                            </p:stCondLst>
                            <p:childTnLst>
                              <p:par>
                                <p:cTn fill="hold" grpId="0" id="36" nodeType="afterEffect" presetClass="entr" presetID="53" presetSubtype="0">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p:cTn dur="500" fill="hold" id="38"/>
                                        <p:tgtEl>
                                          <p:spTgt spid="6"/>
                                        </p:tgtEl>
                                        <p:attrNameLst>
                                          <p:attrName>ppt_w</p:attrName>
                                        </p:attrNameLst>
                                      </p:cBhvr>
                                      <p:tavLst>
                                        <p:tav tm="0">
                                          <p:val>
                                            <p:fltVal val="0"/>
                                          </p:val>
                                        </p:tav>
                                        <p:tav tm="100000">
                                          <p:val>
                                            <p:strVal val="#ppt_w"/>
                                          </p:val>
                                        </p:tav>
                                      </p:tavLst>
                                    </p:anim>
                                    <p:anim calcmode="lin" valueType="num">
                                      <p:cBhvr>
                                        <p:cTn dur="500" fill="hold" id="39"/>
                                        <p:tgtEl>
                                          <p:spTgt spid="6"/>
                                        </p:tgtEl>
                                        <p:attrNameLst>
                                          <p:attrName>ppt_h</p:attrName>
                                        </p:attrNameLst>
                                      </p:cBhvr>
                                      <p:tavLst>
                                        <p:tav tm="0">
                                          <p:val>
                                            <p:fltVal val="0"/>
                                          </p:val>
                                        </p:tav>
                                        <p:tav tm="100000">
                                          <p:val>
                                            <p:strVal val="#ppt_h"/>
                                          </p:val>
                                        </p:tav>
                                      </p:tavLst>
                                    </p:anim>
                                    <p:animEffect filter="fade" transition="in">
                                      <p:cBhvr>
                                        <p:cTn dur="500" id="40"/>
                                        <p:tgtEl>
                                          <p:spTgt spid="6"/>
                                        </p:tgtEl>
                                      </p:cBhvr>
                                    </p:animEffect>
                                  </p:childTnLst>
                                </p:cTn>
                              </p:par>
                              <p:par>
                                <p:cTn accel="50000" decel="50000" fill="hold" grpId="1" id="41" nodeType="withEffect" presetClass="path" presetID="35" presetSubtype="0">
                                  <p:stCondLst>
                                    <p:cond delay="0"/>
                                  </p:stCondLst>
                                  <p:childTnLst>
                                    <p:animMotion origin="layout" path="M 2.08333E-07 -1.48148E-06 L 0.31576 -1.48148E-06" pathEditMode="relative" ptsTypes="AA" rAng="0">
                                      <p:cBhvr>
                                        <p:cTn dur="1000" fill="hold" id="42" spd="-100000"/>
                                        <p:tgtEl>
                                          <p:spTgt spid="6"/>
                                        </p:tgtEl>
                                        <p:attrNameLst>
                                          <p:attrName>ppt_x</p:attrName>
                                          <p:attrName>ppt_y</p:attrName>
                                        </p:attrNameLst>
                                      </p:cBhvr>
                                      <p:rCtr x="15781" y="0"/>
                                    </p:animMotion>
                                  </p:childTnLst>
                                </p:cTn>
                              </p:par>
                              <p:par>
                                <p:cTn fill="hold" grpId="0" id="43" nodeType="withEffect" presetClass="entr" presetID="53" presetSubtype="0">
                                  <p:stCondLst>
                                    <p:cond delay="300"/>
                                  </p:stCondLst>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ppt_w</p:attrName>
                                        </p:attrNameLst>
                                      </p:cBhvr>
                                      <p:tavLst>
                                        <p:tav tm="0">
                                          <p:val>
                                            <p:fltVal val="0"/>
                                          </p:val>
                                        </p:tav>
                                        <p:tav tm="100000">
                                          <p:val>
                                            <p:strVal val="#ppt_w"/>
                                          </p:val>
                                        </p:tav>
                                      </p:tavLst>
                                    </p:anim>
                                    <p:anim calcmode="lin" valueType="num">
                                      <p:cBhvr>
                                        <p:cTn dur="500" fill="hold" id="46"/>
                                        <p:tgtEl>
                                          <p:spTgt spid="7"/>
                                        </p:tgtEl>
                                        <p:attrNameLst>
                                          <p:attrName>ppt_h</p:attrName>
                                        </p:attrNameLst>
                                      </p:cBhvr>
                                      <p:tavLst>
                                        <p:tav tm="0">
                                          <p:val>
                                            <p:fltVal val="0"/>
                                          </p:val>
                                        </p:tav>
                                        <p:tav tm="100000">
                                          <p:val>
                                            <p:strVal val="#ppt_h"/>
                                          </p:val>
                                        </p:tav>
                                      </p:tavLst>
                                    </p:anim>
                                    <p:animEffect filter="fade" transition="in">
                                      <p:cBhvr>
                                        <p:cTn dur="500" id="47"/>
                                        <p:tgtEl>
                                          <p:spTgt spid="7"/>
                                        </p:tgtEl>
                                      </p:cBhvr>
                                    </p:animEffect>
                                  </p:childTnLst>
                                </p:cTn>
                              </p:par>
                              <p:par>
                                <p:cTn accel="50000" decel="50000" fill="hold" grpId="1" id="48" nodeType="withEffect" presetClass="path" presetID="35" presetSubtype="0">
                                  <p:stCondLst>
                                    <p:cond delay="300"/>
                                  </p:stCondLst>
                                  <p:childTnLst>
                                    <p:animMotion origin="layout" path="M 2.08333E-07 -4.81481E-06 L 0.31576 -4.81481E-06" pathEditMode="relative" ptsTypes="AA" rAng="0">
                                      <p:cBhvr>
                                        <p:cTn dur="1000" fill="hold" id="49" spd="-100000"/>
                                        <p:tgtEl>
                                          <p:spTgt spid="7"/>
                                        </p:tgtEl>
                                        <p:attrNameLst>
                                          <p:attrName>ppt_x</p:attrName>
                                          <p:attrName>ppt_y</p:attrName>
                                        </p:attrNameLst>
                                      </p:cBhvr>
                                      <p:rCtr x="15781" y="0"/>
                                    </p:animMotion>
                                  </p:childTnLst>
                                </p:cTn>
                              </p:par>
                              <p:par>
                                <p:cTn fill="hold" grpId="0" id="50" nodeType="withEffect" presetClass="entr" presetID="53" presetSubtype="0">
                                  <p:stCondLst>
                                    <p:cond delay="600"/>
                                  </p:stCondLst>
                                  <p:childTnLst>
                                    <p:set>
                                      <p:cBhvr>
                                        <p:cTn dur="1" fill="hold" id="51">
                                          <p:stCondLst>
                                            <p:cond delay="0"/>
                                          </p:stCondLst>
                                        </p:cTn>
                                        <p:tgtEl>
                                          <p:spTgt spid="4"/>
                                        </p:tgtEl>
                                        <p:attrNameLst>
                                          <p:attrName>style.visibility</p:attrName>
                                        </p:attrNameLst>
                                      </p:cBhvr>
                                      <p:to>
                                        <p:strVal val="visible"/>
                                      </p:to>
                                    </p:set>
                                    <p:anim calcmode="lin" valueType="num">
                                      <p:cBhvr>
                                        <p:cTn dur="500" fill="hold" id="52"/>
                                        <p:tgtEl>
                                          <p:spTgt spid="4"/>
                                        </p:tgtEl>
                                        <p:attrNameLst>
                                          <p:attrName>ppt_w</p:attrName>
                                        </p:attrNameLst>
                                      </p:cBhvr>
                                      <p:tavLst>
                                        <p:tav tm="0">
                                          <p:val>
                                            <p:fltVal val="0"/>
                                          </p:val>
                                        </p:tav>
                                        <p:tav tm="100000">
                                          <p:val>
                                            <p:strVal val="#ppt_w"/>
                                          </p:val>
                                        </p:tav>
                                      </p:tavLst>
                                    </p:anim>
                                    <p:anim calcmode="lin" valueType="num">
                                      <p:cBhvr>
                                        <p:cTn dur="500" fill="hold" id="53"/>
                                        <p:tgtEl>
                                          <p:spTgt spid="4"/>
                                        </p:tgtEl>
                                        <p:attrNameLst>
                                          <p:attrName>ppt_h</p:attrName>
                                        </p:attrNameLst>
                                      </p:cBhvr>
                                      <p:tavLst>
                                        <p:tav tm="0">
                                          <p:val>
                                            <p:fltVal val="0"/>
                                          </p:val>
                                        </p:tav>
                                        <p:tav tm="100000">
                                          <p:val>
                                            <p:strVal val="#ppt_h"/>
                                          </p:val>
                                        </p:tav>
                                      </p:tavLst>
                                    </p:anim>
                                    <p:animEffect filter="fade" transition="in">
                                      <p:cBhvr>
                                        <p:cTn dur="500" id="54"/>
                                        <p:tgtEl>
                                          <p:spTgt spid="4"/>
                                        </p:tgtEl>
                                      </p:cBhvr>
                                    </p:animEffect>
                                  </p:childTnLst>
                                </p:cTn>
                              </p:par>
                              <p:par>
                                <p:cTn accel="50000" decel="50000" fill="hold" grpId="1" id="55" nodeType="withEffect" presetClass="path" presetID="35" presetSubtype="0">
                                  <p:stCondLst>
                                    <p:cond delay="600"/>
                                  </p:stCondLst>
                                  <p:childTnLst>
                                    <p:animMotion origin="layout" path="M 2.08333E-07 3.7037E-07 L 0.31576 3.7037E-07" pathEditMode="relative" ptsTypes="AA" rAng="0">
                                      <p:cBhvr>
                                        <p:cTn dur="1000" fill="hold" id="56" spd="-100000"/>
                                        <p:tgtEl>
                                          <p:spTgt spid="4"/>
                                        </p:tgtEl>
                                        <p:attrNameLst>
                                          <p:attrName>ppt_x</p:attrName>
                                          <p:attrName>ppt_y</p:attrName>
                                        </p:attrNameLst>
                                      </p:cBhvr>
                                      <p:rCtr x="1578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2" spid="3"/>
      <p:bldP grpId="0" spid="4"/>
      <p:bldP grpId="1" spid="4"/>
      <p:bldP grpId="0" spid="6"/>
      <p:bldP grpId="1" spid="6"/>
      <p:bldP grpId="0" spid="7"/>
      <p:bldP grpId="1" spid="7"/>
      <p:bldP grpId="0" spid="8"/>
      <p:bldP grpId="1" spid="8"/>
      <p:bldP grpId="2"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1" y="808512"/>
            <a:ext cx="7553325" cy="5562600"/>
          </a:xfrm>
          <a:prstGeom prst="rect">
            <a:avLst/>
          </a:prstGeom>
        </p:spPr>
      </p:pic>
      <p:sp>
        <p:nvSpPr>
          <p:cNvPr id="5" name="Freeform 5"/>
          <p:cNvSpPr/>
          <p:nvPr/>
        </p:nvSpPr>
        <p:spPr bwMode="auto">
          <a:xfrm>
            <a:off x="1" y="4221992"/>
            <a:ext cx="12192000" cy="2968514"/>
          </a:xfrm>
          <a:custGeom>
            <a:gdLst>
              <a:gd fmla="*/ 45156 w 45156" name="T0"/>
              <a:gd fmla="*/ 0 h 10971" name="T1"/>
              <a:gd fmla="*/ 0 w 45156" name="T2"/>
              <a:gd fmla="*/ 4724 h 10971" name="T3"/>
              <a:gd fmla="*/ 0 w 45156" name="T4"/>
              <a:gd fmla="*/ 9828 h 10971" name="T5"/>
              <a:gd fmla="*/ 45156 w 45156" name="T6"/>
              <a:gd fmla="*/ 9828 h 10971" name="T7"/>
              <a:gd fmla="*/ 45156 w 45156" name="T8"/>
              <a:gd fmla="*/ 0 h 10971" name="T9"/>
            </a:gdLst>
            <a:cxnLst>
              <a:cxn ang="0">
                <a:pos x="T0" y="T1"/>
              </a:cxn>
              <a:cxn ang="0">
                <a:pos x="T2" y="T3"/>
              </a:cxn>
              <a:cxn ang="0">
                <a:pos x="T4" y="T5"/>
              </a:cxn>
              <a:cxn ang="0">
                <a:pos x="T6" y="T7"/>
              </a:cxn>
              <a:cxn ang="0">
                <a:pos x="T8" y="T9"/>
              </a:cxn>
            </a:cxnLst>
            <a:rect b="b" l="0" r="r" t="0"/>
            <a:pathLst>
              <a:path h="10971" w="45156">
                <a:moveTo>
                  <a:pt x="45156" y="0"/>
                </a:moveTo>
                <a:cubicBezTo>
                  <a:pt x="30041" y="6208"/>
                  <a:pt x="10958" y="10971"/>
                  <a:pt x="0" y="4724"/>
                </a:cubicBezTo>
                <a:lnTo>
                  <a:pt x="0" y="9828"/>
                </a:lnTo>
                <a:lnTo>
                  <a:pt x="45156" y="9828"/>
                </a:lnTo>
                <a:lnTo>
                  <a:pt x="45156" y="0"/>
                </a:lnTo>
                <a:close/>
              </a:path>
            </a:pathLst>
          </a:custGeom>
          <a:solidFill>
            <a:srgbClr val="FFC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6"/>
          <p:cNvSpPr/>
          <p:nvPr/>
        </p:nvSpPr>
        <p:spPr bwMode="auto">
          <a:xfrm>
            <a:off x="1" y="4714646"/>
            <a:ext cx="12192000" cy="2324759"/>
          </a:xfrm>
          <a:custGeom>
            <a:gdLst>
              <a:gd fmla="*/ 45156 w 45156" name="T0"/>
              <a:gd fmla="*/ 0 h 8591" name="T1"/>
              <a:gd fmla="*/ 0 w 45156" name="T2"/>
              <a:gd fmla="*/ 3779 h 8591" name="T3"/>
              <a:gd fmla="*/ 0 w 45156" name="T4"/>
              <a:gd fmla="*/ 8007 h 8591" name="T5"/>
              <a:gd fmla="*/ 45156 w 45156" name="T6"/>
              <a:gd fmla="*/ 8007 h 8591" name="T7"/>
              <a:gd fmla="*/ 45156 w 45156" name="T8"/>
              <a:gd fmla="*/ 0 h 8591" name="T9"/>
            </a:gdLst>
            <a:cxnLst>
              <a:cxn ang="0">
                <a:pos x="T0" y="T1"/>
              </a:cxn>
              <a:cxn ang="0">
                <a:pos x="T2" y="T3"/>
              </a:cxn>
              <a:cxn ang="0">
                <a:pos x="T4" y="T5"/>
              </a:cxn>
              <a:cxn ang="0">
                <a:pos x="T6" y="T7"/>
              </a:cxn>
              <a:cxn ang="0">
                <a:pos x="T8" y="T9"/>
              </a:cxn>
            </a:cxnLst>
            <a:rect b="b" l="0" r="r" t="0"/>
            <a:pathLst>
              <a:path h="8591" w="45156">
                <a:moveTo>
                  <a:pt x="45156" y="0"/>
                </a:moveTo>
                <a:cubicBezTo>
                  <a:pt x="30331" y="4764"/>
                  <a:pt x="11046" y="8591"/>
                  <a:pt x="0" y="3779"/>
                </a:cubicBezTo>
                <a:lnTo>
                  <a:pt x="0" y="8007"/>
                </a:lnTo>
                <a:lnTo>
                  <a:pt x="45156" y="8007"/>
                </a:lnTo>
                <a:lnTo>
                  <a:pt x="45156" y="0"/>
                </a:lnTo>
                <a:close/>
              </a:path>
            </a:pathLst>
          </a:custGeom>
          <a:solidFill>
            <a:srgbClr val="FFFF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7"/>
          <p:cNvSpPr/>
          <p:nvPr/>
        </p:nvSpPr>
        <p:spPr bwMode="auto">
          <a:xfrm>
            <a:off x="1" y="4949168"/>
            <a:ext cx="12192000" cy="1973763"/>
          </a:xfrm>
          <a:custGeom>
            <a:gdLst>
              <a:gd fmla="*/ 45156 w 45156" name="T0"/>
              <a:gd fmla="*/ 0 h 7296" name="T1"/>
              <a:gd fmla="*/ 0 w 45156" name="T2"/>
              <a:gd fmla="*/ 3288 h 7296" name="T3"/>
              <a:gd fmla="*/ 0 w 45156" name="T4"/>
              <a:gd fmla="*/ 7141 h 7296" name="T5"/>
              <a:gd fmla="*/ 45156 w 45156" name="T6"/>
              <a:gd fmla="*/ 7141 h 7296" name="T7"/>
              <a:gd fmla="*/ 45156 w 45156" name="T8"/>
              <a:gd fmla="*/ 0 h 7296" name="T9"/>
            </a:gdLst>
            <a:cxnLst>
              <a:cxn ang="0">
                <a:pos x="T0" y="T1"/>
              </a:cxn>
              <a:cxn ang="0">
                <a:pos x="T2" y="T3"/>
              </a:cxn>
              <a:cxn ang="0">
                <a:pos x="T4" y="T5"/>
              </a:cxn>
              <a:cxn ang="0">
                <a:pos x="T6" y="T7"/>
              </a:cxn>
              <a:cxn ang="0">
                <a:pos x="T8" y="T9"/>
              </a:cxn>
            </a:cxnLst>
            <a:rect b="b" l="0" r="r" t="0"/>
            <a:pathLst>
              <a:path h="7296" w="45156">
                <a:moveTo>
                  <a:pt x="45156" y="0"/>
                </a:moveTo>
                <a:cubicBezTo>
                  <a:pt x="30342" y="3773"/>
                  <a:pt x="11160" y="7296"/>
                  <a:pt x="0" y="3288"/>
                </a:cubicBezTo>
                <a:lnTo>
                  <a:pt x="0" y="7141"/>
                </a:lnTo>
                <a:lnTo>
                  <a:pt x="45156" y="7141"/>
                </a:lnTo>
                <a:lnTo>
                  <a:pt x="45156" y="0"/>
                </a:lnTo>
                <a:close/>
              </a:path>
            </a:pathLst>
          </a:custGeom>
          <a:solidFill>
            <a:srgbClr val="D20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矩形 9"/>
          <p:cNvSpPr/>
          <p:nvPr/>
        </p:nvSpPr>
        <p:spPr>
          <a:xfrm>
            <a:off x="5676405" y="1093854"/>
            <a:ext cx="5320146" cy="786735"/>
          </a:xfrm>
          <a:prstGeom prst="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5617030" y="1988292"/>
            <a:ext cx="5490770" cy="3017520"/>
          </a:xfrm>
          <a:prstGeom prst="rect">
            <a:avLst/>
          </a:prstGeom>
          <a:ln>
            <a:noFill/>
          </a:ln>
        </p:spPr>
        <p:txBody>
          <a:bodyPr wrap="square">
            <a:spAutoFit/>
          </a:bodyPr>
          <a:lstStyle/>
          <a:p>
            <a:pPr algn="just">
              <a:lnSpc>
                <a:spcPct val="150000"/>
              </a:lnSpc>
              <a:spcAft>
                <a:spcPts val="2000"/>
              </a:spcAft>
            </a:pPr>
            <a:r>
              <a:rPr altLang="en-US" lang="zh-CN" sz="1600">
                <a:latin charset="-122" panose="020b0503020204020204" pitchFamily="34" typeface="微软雅黑"/>
                <a:ea charset="-122" panose="020b0503020204020204" pitchFamily="34" typeface="微软雅黑"/>
              </a:rPr>
              <a:t>       庆祝中国共产党成立95周年大会7月1日上午在北京人民大会堂隆重举行。中共中央总书记、国家主席、中央军委主席习近平在会上发表重要讲话强调，我们党已经走过了95年的历程，但我们要永远保持建党时中国共产党人的奋斗精神，永远保持对人民的赤子之心。一切向前走，都不能忘记走过的路；走得再远、走到再光辉的未来，也不能忘记走过的过去，不能忘记为什么出发。面向未来，面对挑战，全党同志一定要不忘初心、继续前进。</a:t>
            </a:r>
          </a:p>
        </p:txBody>
      </p:sp>
      <p:sp>
        <p:nvSpPr>
          <p:cNvPr id="12" name="文本框 11"/>
          <p:cNvSpPr txBox="1"/>
          <p:nvPr/>
        </p:nvSpPr>
        <p:spPr>
          <a:xfrm>
            <a:off x="7445851" y="1071723"/>
            <a:ext cx="1764030" cy="822960"/>
          </a:xfrm>
          <a:prstGeom prst="rect">
            <a:avLst/>
          </a:prstGeom>
          <a:noFill/>
          <a:ln>
            <a:noFill/>
          </a:ln>
        </p:spPr>
        <p:txBody>
          <a:bodyPr rtlCol="0" wrap="none">
            <a:spAutoFit/>
          </a:bodyPr>
          <a:lstStyle/>
          <a:p>
            <a:r>
              <a:rPr altLang="en-US" b="1" lang="zh-CN" sz="4800">
                <a:solidFill>
                  <a:schemeClr val="bg1"/>
                </a:solidFill>
                <a:latin charset="-122" panose="020b0503020204020204" pitchFamily="34" typeface="微软雅黑"/>
                <a:ea charset="-122" panose="020b0503020204020204" pitchFamily="34" typeface="微软雅黑"/>
              </a:rPr>
              <a:t>前  言</a:t>
            </a:r>
          </a:p>
        </p:txBody>
      </p:sp>
    </p:spTree>
    <p:extLst>
      <p:ext uri="{BB962C8B-B14F-4D97-AF65-F5344CB8AC3E}">
        <p14:creationId val="45609526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6"/>
                                        </p:tgtEl>
                                        <p:attrNameLst>
                                          <p:attrName>style.visibility</p:attrName>
                                        </p:attrNameLst>
                                      </p:cBhvr>
                                      <p:to>
                                        <p:strVal val="visible"/>
                                      </p:to>
                                    </p:set>
                                    <p:animEffect filter="wipe(left)"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7"/>
                                        </p:tgtEl>
                                        <p:attrNameLst>
                                          <p:attrName>style.visibility</p:attrName>
                                        </p:attrNameLst>
                                      </p:cBhvr>
                                      <p:to>
                                        <p:strVal val="visible"/>
                                      </p:to>
                                    </p:set>
                                    <p:animEffect filter="wipe(left)" transition="in">
                                      <p:cBhvr>
                                        <p:cTn dur="500" id="15"/>
                                        <p:tgtEl>
                                          <p:spTgt spid="7"/>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1000" id="19"/>
                                        <p:tgtEl>
                                          <p:spTgt spid="9"/>
                                        </p:tgtEl>
                                      </p:cBhvr>
                                    </p:animEffect>
                                    <p:anim calcmode="lin" valueType="num">
                                      <p:cBhvr>
                                        <p:cTn dur="1000" fill="hold" id="20"/>
                                        <p:tgtEl>
                                          <p:spTgt spid="9"/>
                                        </p:tgtEl>
                                        <p:attrNameLst>
                                          <p:attrName>ppt_x</p:attrName>
                                        </p:attrNameLst>
                                      </p:cBhvr>
                                      <p:tavLst>
                                        <p:tav tm="0">
                                          <p:val>
                                            <p:strVal val="#ppt_x"/>
                                          </p:val>
                                        </p:tav>
                                        <p:tav tm="100000">
                                          <p:val>
                                            <p:strVal val="#ppt_x"/>
                                          </p:val>
                                        </p:tav>
                                      </p:tavLst>
                                    </p:anim>
                                    <p:anim calcmode="lin" valueType="num">
                                      <p:cBhvr>
                                        <p:cTn dur="1000" fill="hold" id="21"/>
                                        <p:tgtEl>
                                          <p:spTgt spid="9"/>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53" presetSubtype="0">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p:cTn dur="250" fill="hold" id="25"/>
                                        <p:tgtEl>
                                          <p:spTgt spid="10"/>
                                        </p:tgtEl>
                                        <p:attrNameLst>
                                          <p:attrName>ppt_w</p:attrName>
                                        </p:attrNameLst>
                                      </p:cBhvr>
                                      <p:tavLst>
                                        <p:tav tm="0">
                                          <p:val>
                                            <p:fltVal val="0"/>
                                          </p:val>
                                        </p:tav>
                                        <p:tav tm="100000">
                                          <p:val>
                                            <p:strVal val="#ppt_w"/>
                                          </p:val>
                                        </p:tav>
                                      </p:tavLst>
                                    </p:anim>
                                    <p:anim calcmode="lin" valueType="num">
                                      <p:cBhvr>
                                        <p:cTn dur="250" fill="hold" id="26"/>
                                        <p:tgtEl>
                                          <p:spTgt spid="10"/>
                                        </p:tgtEl>
                                        <p:attrNameLst>
                                          <p:attrName>ppt_h</p:attrName>
                                        </p:attrNameLst>
                                      </p:cBhvr>
                                      <p:tavLst>
                                        <p:tav tm="0">
                                          <p:val>
                                            <p:fltVal val="0"/>
                                          </p:val>
                                        </p:tav>
                                        <p:tav tm="100000">
                                          <p:val>
                                            <p:strVal val="#ppt_h"/>
                                          </p:val>
                                        </p:tav>
                                      </p:tavLst>
                                    </p:anim>
                                    <p:animEffect filter="fade" transition="in">
                                      <p:cBhvr>
                                        <p:cTn dur="250" id="27"/>
                                        <p:tgtEl>
                                          <p:spTgt spid="10"/>
                                        </p:tgtEl>
                                      </p:cBhvr>
                                    </p:animEffect>
                                  </p:childTnLst>
                                </p:cTn>
                              </p:par>
                              <p:par>
                                <p:cTn decel="100000" fill="hold" grpId="1" id="28" nodeType="withEffect" presetClass="emph" presetID="6" presetSubtype="0">
                                  <p:stCondLst>
                                    <p:cond delay="200"/>
                                  </p:stCondLst>
                                  <p:childTnLst>
                                    <p:animScale>
                                      <p:cBhvr>
                                        <p:cTn dur="250" fill="hold" id="29"/>
                                        <p:tgtEl>
                                          <p:spTgt spid="10"/>
                                        </p:tgtEl>
                                      </p:cBhvr>
                                      <p:by x="120000" y="120000"/>
                                    </p:animScale>
                                  </p:childTnLst>
                                </p:cTn>
                              </p:par>
                              <p:par>
                                <p:cTn decel="100000" fill="hold" grpId="2" id="30" nodeType="withEffect" presetClass="emph" presetID="6" presetSubtype="0">
                                  <p:stCondLst>
                                    <p:cond delay="400"/>
                                  </p:stCondLst>
                                  <p:childTnLst>
                                    <p:animScale>
                                      <p:cBhvr>
                                        <p:cTn dur="250" fill="hold" id="31"/>
                                        <p:tgtEl>
                                          <p:spTgt spid="10"/>
                                        </p:tgtEl>
                                      </p:cBhvr>
                                      <p:by x="83000" y="83000"/>
                                    </p:animScale>
                                  </p:childTnLst>
                                </p:cTn>
                              </p:par>
                              <p:par>
                                <p:cTn fill="hold" grpId="0" id="32" nodeType="withEffect" presetClass="entr" presetID="53" presetSubtype="0">
                                  <p:stCondLst>
                                    <p:cond delay="400"/>
                                  </p:stCondLst>
                                  <p:childTnLst>
                                    <p:set>
                                      <p:cBhvr>
                                        <p:cTn dur="1" fill="hold" id="33">
                                          <p:stCondLst>
                                            <p:cond delay="0"/>
                                          </p:stCondLst>
                                        </p:cTn>
                                        <p:tgtEl>
                                          <p:spTgt spid="12"/>
                                        </p:tgtEl>
                                        <p:attrNameLst>
                                          <p:attrName>style.visibility</p:attrName>
                                        </p:attrNameLst>
                                      </p:cBhvr>
                                      <p:to>
                                        <p:strVal val="visible"/>
                                      </p:to>
                                    </p:set>
                                    <p:anim calcmode="lin" valueType="num">
                                      <p:cBhvr>
                                        <p:cTn dur="250" fill="hold" id="34"/>
                                        <p:tgtEl>
                                          <p:spTgt spid="12"/>
                                        </p:tgtEl>
                                        <p:attrNameLst>
                                          <p:attrName>ppt_w</p:attrName>
                                        </p:attrNameLst>
                                      </p:cBhvr>
                                      <p:tavLst>
                                        <p:tav tm="0">
                                          <p:val>
                                            <p:fltVal val="0"/>
                                          </p:val>
                                        </p:tav>
                                        <p:tav tm="100000">
                                          <p:val>
                                            <p:strVal val="#ppt_w"/>
                                          </p:val>
                                        </p:tav>
                                      </p:tavLst>
                                    </p:anim>
                                    <p:anim calcmode="lin" valueType="num">
                                      <p:cBhvr>
                                        <p:cTn dur="250" fill="hold" id="35"/>
                                        <p:tgtEl>
                                          <p:spTgt spid="12"/>
                                        </p:tgtEl>
                                        <p:attrNameLst>
                                          <p:attrName>ppt_h</p:attrName>
                                        </p:attrNameLst>
                                      </p:cBhvr>
                                      <p:tavLst>
                                        <p:tav tm="0">
                                          <p:val>
                                            <p:fltVal val="0"/>
                                          </p:val>
                                        </p:tav>
                                        <p:tav tm="100000">
                                          <p:val>
                                            <p:strVal val="#ppt_h"/>
                                          </p:val>
                                        </p:tav>
                                      </p:tavLst>
                                    </p:anim>
                                    <p:animEffect filter="fade" transition="in">
                                      <p:cBhvr>
                                        <p:cTn dur="250" id="36"/>
                                        <p:tgtEl>
                                          <p:spTgt spid="12"/>
                                        </p:tgtEl>
                                      </p:cBhvr>
                                    </p:animEffect>
                                  </p:childTnLst>
                                </p:cTn>
                              </p:par>
                              <p:par>
                                <p:cTn decel="100000" fill="hold" grpId="1" id="37" nodeType="withEffect" presetClass="emph" presetID="6" presetSubtype="0">
                                  <p:stCondLst>
                                    <p:cond delay="600"/>
                                  </p:stCondLst>
                                  <p:childTnLst>
                                    <p:animScale>
                                      <p:cBhvr>
                                        <p:cTn dur="250" fill="hold" id="38"/>
                                        <p:tgtEl>
                                          <p:spTgt spid="12"/>
                                        </p:tgtEl>
                                      </p:cBhvr>
                                      <p:by x="120000" y="120000"/>
                                    </p:animScale>
                                  </p:childTnLst>
                                </p:cTn>
                              </p:par>
                              <p:par>
                                <p:cTn decel="100000" fill="hold" grpId="2" id="39" nodeType="withEffect" presetClass="emph" presetID="6" presetSubtype="0">
                                  <p:stCondLst>
                                    <p:cond delay="800"/>
                                  </p:stCondLst>
                                  <p:childTnLst>
                                    <p:animScale>
                                      <p:cBhvr>
                                        <p:cTn dur="250" fill="hold" id="40"/>
                                        <p:tgtEl>
                                          <p:spTgt spid="12"/>
                                        </p:tgtEl>
                                      </p:cBhvr>
                                      <p:by x="83000" y="83000"/>
                                    </p:animScale>
                                  </p:childTnLst>
                                </p:cTn>
                              </p:par>
                            </p:childTnLst>
                          </p:cTn>
                        </p:par>
                        <p:par>
                          <p:cTn fill="hold" id="41" nodeType="afterGroup">
                            <p:stCondLst>
                              <p:cond delay="3550"/>
                            </p:stCondLst>
                            <p:childTnLst>
                              <p:par>
                                <p:cTn fill="hold" grpId="0" id="42" nodeType="afterEffect" presetClass="entr" presetID="53" presetSubtype="0">
                                  <p:stCondLst>
                                    <p:cond delay="0"/>
                                  </p:stCondLst>
                                  <p:iterate type="lt">
                                    <p:tmPct val="10000"/>
                                  </p:iterate>
                                  <p:childTnLst>
                                    <p:set>
                                      <p:cBhvr>
                                        <p:cTn dur="1" fill="hold" id="43">
                                          <p:stCondLst>
                                            <p:cond delay="0"/>
                                          </p:stCondLst>
                                        </p:cTn>
                                        <p:tgtEl>
                                          <p:spTgt spid="11"/>
                                        </p:tgtEl>
                                        <p:attrNameLst>
                                          <p:attrName>style.visibility</p:attrName>
                                        </p:attrNameLst>
                                      </p:cBhvr>
                                      <p:to>
                                        <p:strVal val="visible"/>
                                      </p:to>
                                    </p:set>
                                    <p:anim calcmode="lin" valueType="num">
                                      <p:cBhvr>
                                        <p:cTn dur="250" fill="hold" id="44"/>
                                        <p:tgtEl>
                                          <p:spTgt spid="11"/>
                                        </p:tgtEl>
                                        <p:attrNameLst>
                                          <p:attrName>ppt_w</p:attrName>
                                        </p:attrNameLst>
                                      </p:cBhvr>
                                      <p:tavLst>
                                        <p:tav tm="0">
                                          <p:val>
                                            <p:fltVal val="0"/>
                                          </p:val>
                                        </p:tav>
                                        <p:tav tm="100000">
                                          <p:val>
                                            <p:strVal val="#ppt_w"/>
                                          </p:val>
                                        </p:tav>
                                      </p:tavLst>
                                    </p:anim>
                                    <p:anim calcmode="lin" valueType="num">
                                      <p:cBhvr>
                                        <p:cTn dur="250" fill="hold" id="45"/>
                                        <p:tgtEl>
                                          <p:spTgt spid="11"/>
                                        </p:tgtEl>
                                        <p:attrNameLst>
                                          <p:attrName>ppt_h</p:attrName>
                                        </p:attrNameLst>
                                      </p:cBhvr>
                                      <p:tavLst>
                                        <p:tav tm="0">
                                          <p:val>
                                            <p:fltVal val="0"/>
                                          </p:val>
                                        </p:tav>
                                        <p:tav tm="100000">
                                          <p:val>
                                            <p:strVal val="#ppt_h"/>
                                          </p:val>
                                        </p:tav>
                                      </p:tavLst>
                                    </p:anim>
                                    <p:animEffect filter="fade" transition="in">
                                      <p:cBhvr>
                                        <p:cTn dur="250" id="4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0"/>
      <p:bldP grpId="1" spid="10"/>
      <p:bldP grpId="2" spid="10"/>
      <p:bldP grpId="0" spid="11"/>
      <p:bldP grpId="0" spid="12"/>
      <p:bldP grpId="1" spid="12"/>
      <p:bldP grpId="2" spid="1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第五部分：四个“自信”</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39" name="圆角矩形 38"/>
          <p:cNvSpPr/>
          <p:nvPr/>
        </p:nvSpPr>
        <p:spPr>
          <a:xfrm>
            <a:off x="6207211" y="1988667"/>
            <a:ext cx="4464424" cy="172122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0" name="圆角矩形 39"/>
          <p:cNvSpPr/>
          <p:nvPr/>
        </p:nvSpPr>
        <p:spPr>
          <a:xfrm>
            <a:off x="6207211" y="3923240"/>
            <a:ext cx="4464424" cy="172122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37" name="圆角矩形 36"/>
          <p:cNvSpPr/>
          <p:nvPr/>
        </p:nvSpPr>
        <p:spPr>
          <a:xfrm>
            <a:off x="1520365" y="1988667"/>
            <a:ext cx="4464424" cy="172122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1" name="圆角矩形 40"/>
          <p:cNvSpPr/>
          <p:nvPr/>
        </p:nvSpPr>
        <p:spPr>
          <a:xfrm>
            <a:off x="1520365" y="3923240"/>
            <a:ext cx="4464424" cy="172122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2" name="矩形 41"/>
          <p:cNvSpPr/>
          <p:nvPr/>
        </p:nvSpPr>
        <p:spPr>
          <a:xfrm>
            <a:off x="1830479" y="2433780"/>
            <a:ext cx="3093061" cy="822960"/>
          </a:xfrm>
          <a:prstGeom prst="rect">
            <a:avLst/>
          </a:prstGeom>
        </p:spPr>
        <p:txBody>
          <a:bodyPr wrap="square">
            <a:spAutoFit/>
          </a:bodyPr>
          <a:lstStyle/>
          <a:p>
            <a:pPr algn="ctr"/>
            <a:r>
              <a:rPr altLang="en-US" b="1" lang="zh-CN" sz="4800">
                <a:solidFill>
                  <a:schemeClr val="accent1"/>
                </a:solidFill>
                <a:latin charset="-122" panose="020b0503020204020204" pitchFamily="34" typeface="微软雅黑"/>
                <a:ea charset="-122" panose="020b0503020204020204" pitchFamily="34" typeface="微软雅黑"/>
              </a:rPr>
              <a:t>道路自信</a:t>
            </a:r>
          </a:p>
        </p:txBody>
      </p:sp>
      <p:sp>
        <p:nvSpPr>
          <p:cNvPr id="43" name="矩形 42"/>
          <p:cNvSpPr/>
          <p:nvPr/>
        </p:nvSpPr>
        <p:spPr>
          <a:xfrm>
            <a:off x="7306963" y="2433780"/>
            <a:ext cx="3093061" cy="822960"/>
          </a:xfrm>
          <a:prstGeom prst="rect">
            <a:avLst/>
          </a:prstGeom>
        </p:spPr>
        <p:txBody>
          <a:bodyPr wrap="square">
            <a:spAutoFit/>
          </a:bodyPr>
          <a:lstStyle/>
          <a:p>
            <a:pPr algn="ctr"/>
            <a:r>
              <a:rPr altLang="en-US" b="1" lang="zh-CN" sz="4800">
                <a:solidFill>
                  <a:schemeClr val="accent1"/>
                </a:solidFill>
                <a:latin charset="-122" panose="020b0503020204020204" pitchFamily="34" typeface="微软雅黑"/>
                <a:ea charset="-122" panose="020b0503020204020204" pitchFamily="34" typeface="微软雅黑"/>
              </a:rPr>
              <a:t>理论自信</a:t>
            </a:r>
          </a:p>
        </p:txBody>
      </p:sp>
      <p:sp>
        <p:nvSpPr>
          <p:cNvPr id="44" name="矩形 43"/>
          <p:cNvSpPr/>
          <p:nvPr/>
        </p:nvSpPr>
        <p:spPr>
          <a:xfrm>
            <a:off x="1830479" y="4368354"/>
            <a:ext cx="3093061" cy="822960"/>
          </a:xfrm>
          <a:prstGeom prst="rect">
            <a:avLst/>
          </a:prstGeom>
        </p:spPr>
        <p:txBody>
          <a:bodyPr wrap="square">
            <a:spAutoFit/>
          </a:bodyPr>
          <a:lstStyle/>
          <a:p>
            <a:pPr algn="ctr"/>
            <a:r>
              <a:rPr altLang="en-US" b="1" lang="zh-CN" sz="4800">
                <a:solidFill>
                  <a:schemeClr val="accent1"/>
                </a:solidFill>
                <a:latin charset="-122" panose="020b0503020204020204" pitchFamily="34" typeface="微软雅黑"/>
                <a:ea charset="-122" panose="020b0503020204020204" pitchFamily="34" typeface="微软雅黑"/>
              </a:rPr>
              <a:t>制度自信</a:t>
            </a:r>
          </a:p>
        </p:txBody>
      </p:sp>
      <p:sp>
        <p:nvSpPr>
          <p:cNvPr id="45" name="矩形 44"/>
          <p:cNvSpPr/>
          <p:nvPr/>
        </p:nvSpPr>
        <p:spPr>
          <a:xfrm>
            <a:off x="7306963" y="4368354"/>
            <a:ext cx="3093061" cy="822960"/>
          </a:xfrm>
          <a:prstGeom prst="rect">
            <a:avLst/>
          </a:prstGeom>
        </p:spPr>
        <p:txBody>
          <a:bodyPr wrap="square">
            <a:spAutoFit/>
          </a:bodyPr>
          <a:lstStyle/>
          <a:p>
            <a:pPr algn="ctr"/>
            <a:r>
              <a:rPr altLang="en-US" b="1" lang="zh-CN" sz="4800">
                <a:solidFill>
                  <a:schemeClr val="accent1"/>
                </a:solidFill>
                <a:latin charset="-122" panose="020b0503020204020204" pitchFamily="34" typeface="微软雅黑"/>
                <a:ea charset="-122" panose="020b0503020204020204" pitchFamily="34" typeface="微软雅黑"/>
              </a:rPr>
              <a:t>文化自信</a:t>
            </a:r>
          </a:p>
        </p:txBody>
      </p:sp>
      <p:sp>
        <p:nvSpPr>
          <p:cNvPr id="47" name="Freeform 5"/>
          <p:cNvSpPr/>
          <p:nvPr/>
        </p:nvSpPr>
        <p:spPr bwMode="auto">
          <a:xfrm>
            <a:off x="4906273" y="2482581"/>
            <a:ext cx="2379455" cy="2667969"/>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B40000"/>
              </a:gs>
              <a:gs pos="100000">
                <a:srgbClr val="FFFF00"/>
              </a:gs>
              <a:gs pos="67000">
                <a:srgbClr val="FF0000"/>
              </a:gs>
            </a:gsLst>
            <a:lin ang="16200000" scaled="1"/>
          </a:gradFill>
          <a:ln w="28575">
            <a:gradFill>
              <a:gsLst>
                <a:gs pos="50000">
                  <a:srgbClr val="FFFF00"/>
                </a:gs>
                <a:gs pos="0">
                  <a:srgbClr val="FFA000"/>
                </a:gs>
                <a:gs pos="100000">
                  <a:srgbClr val="FFA000"/>
                </a:gs>
              </a:gsLst>
              <a:lin ang="1800000" scaled="0"/>
            </a:grad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8" name="矩形 47"/>
          <p:cNvSpPr/>
          <p:nvPr/>
        </p:nvSpPr>
        <p:spPr>
          <a:xfrm>
            <a:off x="4952098" y="3744926"/>
            <a:ext cx="2287802" cy="640080"/>
          </a:xfrm>
          <a:prstGeom prst="rect">
            <a:avLst/>
          </a:prstGeom>
          <a:noFill/>
          <a:effectLst/>
        </p:spPr>
        <p:txBody>
          <a:bodyPr rtlCol="0" wrap="square">
            <a:spAutoFit/>
          </a:bodyPr>
          <a:lstStyle/>
          <a:p>
            <a:pPr algn="ctr"/>
            <a:r>
              <a:rPr altLang="en-US" b="1" lang="zh-CN" sz="3600">
                <a:gradFill>
                  <a:gsLst>
                    <a:gs pos="0">
                      <a:srgbClr val="FFC000"/>
                    </a:gs>
                    <a:gs pos="33000">
                      <a:srgbClr val="FFFF99"/>
                    </a:gs>
                    <a:gs pos="66000">
                      <a:srgbClr val="F2B800"/>
                    </a:gs>
                    <a:gs pos="100000">
                      <a:srgbClr val="FFFF00"/>
                    </a:gs>
                  </a:gsLst>
                  <a:lin ang="5400000" scaled="0"/>
                </a:gradFill>
                <a:effectLst>
                  <a:outerShdw algn="tl" blurRad="152400" dir="2700000" dist="152400" rotWithShape="0">
                    <a:prstClr val="black">
                      <a:alpha val="60000"/>
                    </a:prstClr>
                  </a:outerShdw>
                </a:effectLst>
                <a:latin charset="-122" panose="020b0503020204020204" pitchFamily="34" typeface="微软雅黑"/>
                <a:ea charset="-122" panose="020b0503020204020204" pitchFamily="34" typeface="微软雅黑"/>
              </a:rPr>
              <a:t>四个自信</a:t>
            </a:r>
          </a:p>
        </p:txBody>
      </p:sp>
      <p:pic>
        <p:nvPicPr>
          <p:cNvPr id="49" name="图片 48"/>
          <p:cNvPicPr>
            <a:picLocks noChangeAspect="1"/>
          </p:cNvPicPr>
          <p:nvPr/>
        </p:nvPicPr>
        <p:blipFill>
          <a:blip r:embed="rId3">
            <a:extLst>
              <a:ext uri="{BEBA8EAE-BF5A-486C-A8C5-ECC9F3942E4B}">
                <a14:imgProps>
                  <a14:imgLayer r:embed="rId4">
                    <a14:imgEffect>
                      <a14:brightnessContrast bright="20000"/>
                    </a14:imgEffect>
                  </a14:imgLayer>
                </a14:imgProps>
              </a:ext>
              <a:ext uri="{28A0092B-C50C-407E-A947-70E740481C1C}">
                <a14:useLocalDpi val="0"/>
              </a:ext>
            </a:extLst>
          </a:blip>
          <a:stretch>
            <a:fillRect/>
          </a:stretch>
        </p:blipFill>
        <p:spPr>
          <a:xfrm>
            <a:off x="5562603" y="2837580"/>
            <a:ext cx="1066795" cy="907346"/>
          </a:xfrm>
          <a:prstGeom prst="rect">
            <a:avLst/>
          </a:prstGeom>
        </p:spPr>
      </p:pic>
    </p:spTree>
    <p:extLst>
      <p:ext uri="{BB962C8B-B14F-4D97-AF65-F5344CB8AC3E}">
        <p14:creationId val="2693650971"/>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ppt_w</p:attrName>
                                        </p:attrNameLst>
                                      </p:cBhvr>
                                      <p:tavLst>
                                        <p:tav tm="0">
                                          <p:val>
                                            <p:fltVal val="0"/>
                                          </p:val>
                                        </p:tav>
                                        <p:tav tm="100000">
                                          <p:val>
                                            <p:strVal val="#ppt_w"/>
                                          </p:val>
                                        </p:tav>
                                      </p:tavLst>
                                    </p:anim>
                                    <p:anim calcmode="lin" valueType="num">
                                      <p:cBhvr>
                                        <p:cTn dur="500" fill="hold" id="15"/>
                                        <p:tgtEl>
                                          <p:spTgt spid="3"/>
                                        </p:tgtEl>
                                        <p:attrNameLst>
                                          <p:attrName>ppt_h</p:attrName>
                                        </p:attrNameLst>
                                      </p:cBhvr>
                                      <p:tavLst>
                                        <p:tav tm="0">
                                          <p:val>
                                            <p:fltVal val="0"/>
                                          </p:val>
                                        </p:tav>
                                        <p:tav tm="100000">
                                          <p:val>
                                            <p:strVal val="#ppt_h"/>
                                          </p:val>
                                        </p:tav>
                                      </p:tavLst>
                                    </p:anim>
                                    <p:animEffect filter="fade" transition="in">
                                      <p:cBhvr>
                                        <p:cTn dur="500" id="16"/>
                                        <p:tgtEl>
                                          <p:spTgt spid="3"/>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3"/>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250" fill="hold" id="22"/>
                                        <p:tgtEl>
                                          <p:spTgt spid="5"/>
                                        </p:tgtEl>
                                        <p:attrNameLst>
                                          <p:attrName>ppt_w</p:attrName>
                                        </p:attrNameLst>
                                      </p:cBhvr>
                                      <p:tavLst>
                                        <p:tav tm="0">
                                          <p:val>
                                            <p:fltVal val="0"/>
                                          </p:val>
                                        </p:tav>
                                        <p:tav tm="100000">
                                          <p:val>
                                            <p:strVal val="#ppt_w"/>
                                          </p:val>
                                        </p:tav>
                                      </p:tavLst>
                                    </p:anim>
                                    <p:anim calcmode="lin" valueType="num">
                                      <p:cBhvr>
                                        <p:cTn dur="250" fill="hold" id="23"/>
                                        <p:tgtEl>
                                          <p:spTgt spid="5"/>
                                        </p:tgtEl>
                                        <p:attrNameLst>
                                          <p:attrName>ppt_h</p:attrName>
                                        </p:attrNameLst>
                                      </p:cBhvr>
                                      <p:tavLst>
                                        <p:tav tm="0">
                                          <p:val>
                                            <p:fltVal val="0"/>
                                          </p:val>
                                        </p:tav>
                                        <p:tav tm="100000">
                                          <p:val>
                                            <p:strVal val="#ppt_h"/>
                                          </p:val>
                                        </p:tav>
                                      </p:tavLst>
                                    </p:anim>
                                    <p:animEffect filter="fade" transition="in">
                                      <p:cBhvr>
                                        <p:cTn dur="250" id="24"/>
                                        <p:tgtEl>
                                          <p:spTgt spid="5"/>
                                        </p:tgtEl>
                                      </p:cBhvr>
                                    </p:animEffect>
                                  </p:childTnLst>
                                </p:cTn>
                              </p:par>
                              <p:par>
                                <p:cTn decel="100000" fill="hold" grpId="1" id="25" nodeType="withEffect" presetClass="emph" presetID="6" presetSubtype="0">
                                  <p:stCondLst>
                                    <p:cond delay="200"/>
                                  </p:stCondLst>
                                  <p:childTnLst>
                                    <p:animScale>
                                      <p:cBhvr>
                                        <p:cTn dur="250" fill="hold" id="26"/>
                                        <p:tgtEl>
                                          <p:spTgt spid="5"/>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5"/>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p:cTn dur="500" fill="hold" id="32"/>
                                        <p:tgtEl>
                                          <p:spTgt spid="4"/>
                                        </p:tgtEl>
                                        <p:attrNameLst>
                                          <p:attrName>ppt_w</p:attrName>
                                        </p:attrNameLst>
                                      </p:cBhvr>
                                      <p:tavLst>
                                        <p:tav tm="0">
                                          <p:val>
                                            <p:fltVal val="0"/>
                                          </p:val>
                                        </p:tav>
                                        <p:tav tm="100000">
                                          <p:val>
                                            <p:strVal val="#ppt_w"/>
                                          </p:val>
                                        </p:tav>
                                      </p:tavLst>
                                    </p:anim>
                                    <p:anim calcmode="lin" valueType="num">
                                      <p:cBhvr>
                                        <p:cTn dur="500" fill="hold" id="33"/>
                                        <p:tgtEl>
                                          <p:spTgt spid="4"/>
                                        </p:tgtEl>
                                        <p:attrNameLst>
                                          <p:attrName>ppt_h</p:attrName>
                                        </p:attrNameLst>
                                      </p:cBhvr>
                                      <p:tavLst>
                                        <p:tav tm="0">
                                          <p:val>
                                            <p:fltVal val="0"/>
                                          </p:val>
                                        </p:tav>
                                        <p:tav tm="100000">
                                          <p:val>
                                            <p:strVal val="#ppt_h"/>
                                          </p:val>
                                        </p:tav>
                                      </p:tavLst>
                                    </p:anim>
                                    <p:animEffect filter="fade" transition="in">
                                      <p:cBhvr>
                                        <p:cTn dur="500" id="34"/>
                                        <p:tgtEl>
                                          <p:spTgt spid="4"/>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4"/>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53" presetSubtype="0">
                                  <p:stCondLst>
                                    <p:cond delay="0"/>
                                  </p:stCondLst>
                                  <p:childTnLst>
                                    <p:set>
                                      <p:cBhvr>
                                        <p:cTn dur="1" fill="hold" id="39">
                                          <p:stCondLst>
                                            <p:cond delay="0"/>
                                          </p:stCondLst>
                                        </p:cTn>
                                        <p:tgtEl>
                                          <p:spTgt spid="47"/>
                                        </p:tgtEl>
                                        <p:attrNameLst>
                                          <p:attrName>style.visibility</p:attrName>
                                        </p:attrNameLst>
                                      </p:cBhvr>
                                      <p:to>
                                        <p:strVal val="visible"/>
                                      </p:to>
                                    </p:set>
                                    <p:anim calcmode="lin" valueType="num">
                                      <p:cBhvr>
                                        <p:cTn dur="250" fill="hold" id="40"/>
                                        <p:tgtEl>
                                          <p:spTgt spid="47"/>
                                        </p:tgtEl>
                                        <p:attrNameLst>
                                          <p:attrName>ppt_w</p:attrName>
                                        </p:attrNameLst>
                                      </p:cBhvr>
                                      <p:tavLst>
                                        <p:tav tm="0">
                                          <p:val>
                                            <p:fltVal val="0"/>
                                          </p:val>
                                        </p:tav>
                                        <p:tav tm="100000">
                                          <p:val>
                                            <p:strVal val="#ppt_w"/>
                                          </p:val>
                                        </p:tav>
                                      </p:tavLst>
                                    </p:anim>
                                    <p:anim calcmode="lin" valueType="num">
                                      <p:cBhvr>
                                        <p:cTn dur="250" fill="hold" id="41"/>
                                        <p:tgtEl>
                                          <p:spTgt spid="47"/>
                                        </p:tgtEl>
                                        <p:attrNameLst>
                                          <p:attrName>ppt_h</p:attrName>
                                        </p:attrNameLst>
                                      </p:cBhvr>
                                      <p:tavLst>
                                        <p:tav tm="0">
                                          <p:val>
                                            <p:fltVal val="0"/>
                                          </p:val>
                                        </p:tav>
                                        <p:tav tm="100000">
                                          <p:val>
                                            <p:strVal val="#ppt_h"/>
                                          </p:val>
                                        </p:tav>
                                      </p:tavLst>
                                    </p:anim>
                                    <p:animEffect filter="fade" transition="in">
                                      <p:cBhvr>
                                        <p:cTn dur="250" id="42"/>
                                        <p:tgtEl>
                                          <p:spTgt spid="47"/>
                                        </p:tgtEl>
                                      </p:cBhvr>
                                    </p:animEffect>
                                  </p:childTnLst>
                                </p:cTn>
                              </p:par>
                              <p:par>
                                <p:cTn decel="100000" fill="hold" grpId="1" id="43" nodeType="withEffect" presetClass="emph" presetID="6" presetSubtype="0">
                                  <p:stCondLst>
                                    <p:cond delay="200"/>
                                  </p:stCondLst>
                                  <p:childTnLst>
                                    <p:animScale>
                                      <p:cBhvr>
                                        <p:cTn dur="250" fill="hold" id="44"/>
                                        <p:tgtEl>
                                          <p:spTgt spid="47"/>
                                        </p:tgtEl>
                                      </p:cBhvr>
                                      <p:by x="120000" y="120000"/>
                                    </p:animScale>
                                  </p:childTnLst>
                                </p:cTn>
                              </p:par>
                              <p:par>
                                <p:cTn decel="100000" fill="hold" grpId="2" id="45" nodeType="withEffect" presetClass="emph" presetID="6" presetSubtype="0">
                                  <p:stCondLst>
                                    <p:cond delay="400"/>
                                  </p:stCondLst>
                                  <p:childTnLst>
                                    <p:animScale>
                                      <p:cBhvr>
                                        <p:cTn dur="250" fill="hold" id="46"/>
                                        <p:tgtEl>
                                          <p:spTgt spid="47"/>
                                        </p:tgtEl>
                                      </p:cBhvr>
                                      <p:by x="83000" y="83000"/>
                                    </p:animScale>
                                  </p:childTnLst>
                                </p:cTn>
                              </p:par>
                              <p:par>
                                <p:cTn fill="hold" id="47" nodeType="withEffect" presetClass="entr" presetID="53" presetSubtype="0">
                                  <p:stCondLst>
                                    <p:cond delay="400"/>
                                  </p:stCondLst>
                                  <p:childTnLst>
                                    <p:set>
                                      <p:cBhvr>
                                        <p:cTn dur="1" fill="hold" id="48">
                                          <p:stCondLst>
                                            <p:cond delay="0"/>
                                          </p:stCondLst>
                                        </p:cTn>
                                        <p:tgtEl>
                                          <p:spTgt spid="49"/>
                                        </p:tgtEl>
                                        <p:attrNameLst>
                                          <p:attrName>style.visibility</p:attrName>
                                        </p:attrNameLst>
                                      </p:cBhvr>
                                      <p:to>
                                        <p:strVal val="visible"/>
                                      </p:to>
                                    </p:set>
                                    <p:anim calcmode="lin" valueType="num">
                                      <p:cBhvr>
                                        <p:cTn dur="250" fill="hold" id="49"/>
                                        <p:tgtEl>
                                          <p:spTgt spid="49"/>
                                        </p:tgtEl>
                                        <p:attrNameLst>
                                          <p:attrName>ppt_w</p:attrName>
                                        </p:attrNameLst>
                                      </p:cBhvr>
                                      <p:tavLst>
                                        <p:tav tm="0">
                                          <p:val>
                                            <p:fltVal val="0"/>
                                          </p:val>
                                        </p:tav>
                                        <p:tav tm="100000">
                                          <p:val>
                                            <p:strVal val="#ppt_w"/>
                                          </p:val>
                                        </p:tav>
                                      </p:tavLst>
                                    </p:anim>
                                    <p:anim calcmode="lin" valueType="num">
                                      <p:cBhvr>
                                        <p:cTn dur="250" fill="hold" id="50"/>
                                        <p:tgtEl>
                                          <p:spTgt spid="49"/>
                                        </p:tgtEl>
                                        <p:attrNameLst>
                                          <p:attrName>ppt_h</p:attrName>
                                        </p:attrNameLst>
                                      </p:cBhvr>
                                      <p:tavLst>
                                        <p:tav tm="0">
                                          <p:val>
                                            <p:fltVal val="0"/>
                                          </p:val>
                                        </p:tav>
                                        <p:tav tm="100000">
                                          <p:val>
                                            <p:strVal val="#ppt_h"/>
                                          </p:val>
                                        </p:tav>
                                      </p:tavLst>
                                    </p:anim>
                                    <p:animEffect filter="fade" transition="in">
                                      <p:cBhvr>
                                        <p:cTn dur="250" id="51"/>
                                        <p:tgtEl>
                                          <p:spTgt spid="49"/>
                                        </p:tgtEl>
                                      </p:cBhvr>
                                    </p:animEffect>
                                  </p:childTnLst>
                                </p:cTn>
                              </p:par>
                              <p:par>
                                <p:cTn decel="100000" fill="hold" id="52" nodeType="withEffect" presetClass="emph" presetID="6" presetSubtype="0">
                                  <p:stCondLst>
                                    <p:cond delay="600"/>
                                  </p:stCondLst>
                                  <p:childTnLst>
                                    <p:animScale>
                                      <p:cBhvr>
                                        <p:cTn dur="250" fill="hold" id="53"/>
                                        <p:tgtEl>
                                          <p:spTgt spid="49"/>
                                        </p:tgtEl>
                                      </p:cBhvr>
                                      <p:by x="120000" y="120000"/>
                                    </p:animScale>
                                  </p:childTnLst>
                                </p:cTn>
                              </p:par>
                              <p:par>
                                <p:cTn decel="100000" fill="hold" id="54" nodeType="withEffect" presetClass="emph" presetID="6" presetSubtype="0">
                                  <p:stCondLst>
                                    <p:cond delay="800"/>
                                  </p:stCondLst>
                                  <p:childTnLst>
                                    <p:animScale>
                                      <p:cBhvr>
                                        <p:cTn dur="250" fill="hold" id="55"/>
                                        <p:tgtEl>
                                          <p:spTgt spid="49"/>
                                        </p:tgtEl>
                                      </p:cBhvr>
                                      <p:by x="83000" y="83000"/>
                                    </p:animScale>
                                  </p:childTnLst>
                                </p:cTn>
                              </p:par>
                              <p:par>
                                <p:cTn fill="hold" grpId="0" id="56" nodeType="withEffect" presetClass="entr" presetID="53" presetSubtype="0">
                                  <p:stCondLst>
                                    <p:cond delay="600"/>
                                  </p:stCondLst>
                                  <p:childTnLst>
                                    <p:set>
                                      <p:cBhvr>
                                        <p:cTn dur="1" fill="hold" id="57">
                                          <p:stCondLst>
                                            <p:cond delay="0"/>
                                          </p:stCondLst>
                                        </p:cTn>
                                        <p:tgtEl>
                                          <p:spTgt spid="48"/>
                                        </p:tgtEl>
                                        <p:attrNameLst>
                                          <p:attrName>style.visibility</p:attrName>
                                        </p:attrNameLst>
                                      </p:cBhvr>
                                      <p:to>
                                        <p:strVal val="visible"/>
                                      </p:to>
                                    </p:set>
                                    <p:anim calcmode="lin" valueType="num">
                                      <p:cBhvr>
                                        <p:cTn dur="250" fill="hold" id="58"/>
                                        <p:tgtEl>
                                          <p:spTgt spid="48"/>
                                        </p:tgtEl>
                                        <p:attrNameLst>
                                          <p:attrName>ppt_w</p:attrName>
                                        </p:attrNameLst>
                                      </p:cBhvr>
                                      <p:tavLst>
                                        <p:tav tm="0">
                                          <p:val>
                                            <p:fltVal val="0"/>
                                          </p:val>
                                        </p:tav>
                                        <p:tav tm="100000">
                                          <p:val>
                                            <p:strVal val="#ppt_w"/>
                                          </p:val>
                                        </p:tav>
                                      </p:tavLst>
                                    </p:anim>
                                    <p:anim calcmode="lin" valueType="num">
                                      <p:cBhvr>
                                        <p:cTn dur="250" fill="hold" id="59"/>
                                        <p:tgtEl>
                                          <p:spTgt spid="48"/>
                                        </p:tgtEl>
                                        <p:attrNameLst>
                                          <p:attrName>ppt_h</p:attrName>
                                        </p:attrNameLst>
                                      </p:cBhvr>
                                      <p:tavLst>
                                        <p:tav tm="0">
                                          <p:val>
                                            <p:fltVal val="0"/>
                                          </p:val>
                                        </p:tav>
                                        <p:tav tm="100000">
                                          <p:val>
                                            <p:strVal val="#ppt_h"/>
                                          </p:val>
                                        </p:tav>
                                      </p:tavLst>
                                    </p:anim>
                                    <p:animEffect filter="fade" transition="in">
                                      <p:cBhvr>
                                        <p:cTn dur="250" id="60"/>
                                        <p:tgtEl>
                                          <p:spTgt spid="48"/>
                                        </p:tgtEl>
                                      </p:cBhvr>
                                    </p:animEffect>
                                  </p:childTnLst>
                                </p:cTn>
                              </p:par>
                              <p:par>
                                <p:cTn decel="100000" fill="hold" grpId="1" id="61" nodeType="withEffect" presetClass="emph" presetID="6" presetSubtype="0">
                                  <p:stCondLst>
                                    <p:cond delay="800"/>
                                  </p:stCondLst>
                                  <p:childTnLst>
                                    <p:animScale>
                                      <p:cBhvr>
                                        <p:cTn dur="250" fill="hold" id="62"/>
                                        <p:tgtEl>
                                          <p:spTgt spid="48"/>
                                        </p:tgtEl>
                                      </p:cBhvr>
                                      <p:by x="120000" y="120000"/>
                                    </p:animScale>
                                  </p:childTnLst>
                                </p:cTn>
                              </p:par>
                              <p:par>
                                <p:cTn decel="100000" fill="hold" grpId="2" id="63" nodeType="withEffect" presetClass="emph" presetID="6" presetSubtype="0">
                                  <p:stCondLst>
                                    <p:cond delay="1000"/>
                                  </p:stCondLst>
                                  <p:childTnLst>
                                    <p:animScale>
                                      <p:cBhvr>
                                        <p:cTn dur="250" fill="hold" id="64"/>
                                        <p:tgtEl>
                                          <p:spTgt spid="48"/>
                                        </p:tgtEl>
                                      </p:cBhvr>
                                      <p:by x="83000" y="83000"/>
                                    </p:animScale>
                                  </p:childTnLst>
                                </p:cTn>
                              </p:par>
                            </p:childTnLst>
                          </p:cTn>
                        </p:par>
                        <p:par>
                          <p:cTn fill="hold" id="65" nodeType="afterGroup">
                            <p:stCondLst>
                              <p:cond delay="3900"/>
                            </p:stCondLst>
                            <p:childTnLst>
                              <p:par>
                                <p:cTn fill="hold" grpId="0" id="66" nodeType="afterEffect" presetClass="entr" presetID="53" presetSubtype="0">
                                  <p:stCondLst>
                                    <p:cond delay="0"/>
                                  </p:stCondLst>
                                  <p:childTnLst>
                                    <p:set>
                                      <p:cBhvr>
                                        <p:cTn dur="1" fill="hold" id="67">
                                          <p:stCondLst>
                                            <p:cond delay="0"/>
                                          </p:stCondLst>
                                        </p:cTn>
                                        <p:tgtEl>
                                          <p:spTgt spid="37"/>
                                        </p:tgtEl>
                                        <p:attrNameLst>
                                          <p:attrName>style.visibility</p:attrName>
                                        </p:attrNameLst>
                                      </p:cBhvr>
                                      <p:to>
                                        <p:strVal val="visible"/>
                                      </p:to>
                                    </p:set>
                                    <p:anim calcmode="lin" valueType="num">
                                      <p:cBhvr>
                                        <p:cTn dur="500" fill="hold" id="68"/>
                                        <p:tgtEl>
                                          <p:spTgt spid="37"/>
                                        </p:tgtEl>
                                        <p:attrNameLst>
                                          <p:attrName>ppt_w</p:attrName>
                                        </p:attrNameLst>
                                      </p:cBhvr>
                                      <p:tavLst>
                                        <p:tav tm="0">
                                          <p:val>
                                            <p:fltVal val="0"/>
                                          </p:val>
                                        </p:tav>
                                        <p:tav tm="100000">
                                          <p:val>
                                            <p:strVal val="#ppt_w"/>
                                          </p:val>
                                        </p:tav>
                                      </p:tavLst>
                                    </p:anim>
                                    <p:anim calcmode="lin" valueType="num">
                                      <p:cBhvr>
                                        <p:cTn dur="500" fill="hold" id="69"/>
                                        <p:tgtEl>
                                          <p:spTgt spid="37"/>
                                        </p:tgtEl>
                                        <p:attrNameLst>
                                          <p:attrName>ppt_h</p:attrName>
                                        </p:attrNameLst>
                                      </p:cBhvr>
                                      <p:tavLst>
                                        <p:tav tm="0">
                                          <p:val>
                                            <p:fltVal val="0"/>
                                          </p:val>
                                        </p:tav>
                                        <p:tav tm="100000">
                                          <p:val>
                                            <p:strVal val="#ppt_h"/>
                                          </p:val>
                                        </p:tav>
                                      </p:tavLst>
                                    </p:anim>
                                    <p:animEffect filter="fade" transition="in">
                                      <p:cBhvr>
                                        <p:cTn dur="500" id="70"/>
                                        <p:tgtEl>
                                          <p:spTgt spid="37"/>
                                        </p:tgtEl>
                                      </p:cBhvr>
                                    </p:animEffect>
                                  </p:childTnLst>
                                </p:cTn>
                              </p:par>
                              <p:par>
                                <p:cTn fill="hold" grpId="0" id="71" nodeType="withEffect" presetClass="entr" presetID="53" presetSubtype="0">
                                  <p:stCondLst>
                                    <p:cond delay="200"/>
                                  </p:stCondLst>
                                  <p:childTnLst>
                                    <p:set>
                                      <p:cBhvr>
                                        <p:cTn dur="1" fill="hold" id="72">
                                          <p:stCondLst>
                                            <p:cond delay="0"/>
                                          </p:stCondLst>
                                        </p:cTn>
                                        <p:tgtEl>
                                          <p:spTgt spid="39"/>
                                        </p:tgtEl>
                                        <p:attrNameLst>
                                          <p:attrName>style.visibility</p:attrName>
                                        </p:attrNameLst>
                                      </p:cBhvr>
                                      <p:to>
                                        <p:strVal val="visible"/>
                                      </p:to>
                                    </p:set>
                                    <p:anim calcmode="lin" valueType="num">
                                      <p:cBhvr>
                                        <p:cTn dur="500" fill="hold" id="73"/>
                                        <p:tgtEl>
                                          <p:spTgt spid="39"/>
                                        </p:tgtEl>
                                        <p:attrNameLst>
                                          <p:attrName>ppt_w</p:attrName>
                                        </p:attrNameLst>
                                      </p:cBhvr>
                                      <p:tavLst>
                                        <p:tav tm="0">
                                          <p:val>
                                            <p:fltVal val="0"/>
                                          </p:val>
                                        </p:tav>
                                        <p:tav tm="100000">
                                          <p:val>
                                            <p:strVal val="#ppt_w"/>
                                          </p:val>
                                        </p:tav>
                                      </p:tavLst>
                                    </p:anim>
                                    <p:anim calcmode="lin" valueType="num">
                                      <p:cBhvr>
                                        <p:cTn dur="500" fill="hold" id="74"/>
                                        <p:tgtEl>
                                          <p:spTgt spid="39"/>
                                        </p:tgtEl>
                                        <p:attrNameLst>
                                          <p:attrName>ppt_h</p:attrName>
                                        </p:attrNameLst>
                                      </p:cBhvr>
                                      <p:tavLst>
                                        <p:tav tm="0">
                                          <p:val>
                                            <p:fltVal val="0"/>
                                          </p:val>
                                        </p:tav>
                                        <p:tav tm="100000">
                                          <p:val>
                                            <p:strVal val="#ppt_h"/>
                                          </p:val>
                                        </p:tav>
                                      </p:tavLst>
                                    </p:anim>
                                    <p:animEffect filter="fade" transition="in">
                                      <p:cBhvr>
                                        <p:cTn dur="500" id="75"/>
                                        <p:tgtEl>
                                          <p:spTgt spid="39"/>
                                        </p:tgtEl>
                                      </p:cBhvr>
                                    </p:animEffect>
                                  </p:childTnLst>
                                </p:cTn>
                              </p:par>
                              <p:par>
                                <p:cTn fill="hold" grpId="0" id="76" nodeType="withEffect" presetClass="entr" presetID="53" presetSubtype="0">
                                  <p:stCondLst>
                                    <p:cond delay="400"/>
                                  </p:stCondLst>
                                  <p:childTnLst>
                                    <p:set>
                                      <p:cBhvr>
                                        <p:cTn dur="1" fill="hold" id="77">
                                          <p:stCondLst>
                                            <p:cond delay="0"/>
                                          </p:stCondLst>
                                        </p:cTn>
                                        <p:tgtEl>
                                          <p:spTgt spid="41"/>
                                        </p:tgtEl>
                                        <p:attrNameLst>
                                          <p:attrName>style.visibility</p:attrName>
                                        </p:attrNameLst>
                                      </p:cBhvr>
                                      <p:to>
                                        <p:strVal val="visible"/>
                                      </p:to>
                                    </p:set>
                                    <p:anim calcmode="lin" valueType="num">
                                      <p:cBhvr>
                                        <p:cTn dur="500" fill="hold" id="78"/>
                                        <p:tgtEl>
                                          <p:spTgt spid="41"/>
                                        </p:tgtEl>
                                        <p:attrNameLst>
                                          <p:attrName>ppt_w</p:attrName>
                                        </p:attrNameLst>
                                      </p:cBhvr>
                                      <p:tavLst>
                                        <p:tav tm="0">
                                          <p:val>
                                            <p:fltVal val="0"/>
                                          </p:val>
                                        </p:tav>
                                        <p:tav tm="100000">
                                          <p:val>
                                            <p:strVal val="#ppt_w"/>
                                          </p:val>
                                        </p:tav>
                                      </p:tavLst>
                                    </p:anim>
                                    <p:anim calcmode="lin" valueType="num">
                                      <p:cBhvr>
                                        <p:cTn dur="500" fill="hold" id="79"/>
                                        <p:tgtEl>
                                          <p:spTgt spid="41"/>
                                        </p:tgtEl>
                                        <p:attrNameLst>
                                          <p:attrName>ppt_h</p:attrName>
                                        </p:attrNameLst>
                                      </p:cBhvr>
                                      <p:tavLst>
                                        <p:tav tm="0">
                                          <p:val>
                                            <p:fltVal val="0"/>
                                          </p:val>
                                        </p:tav>
                                        <p:tav tm="100000">
                                          <p:val>
                                            <p:strVal val="#ppt_h"/>
                                          </p:val>
                                        </p:tav>
                                      </p:tavLst>
                                    </p:anim>
                                    <p:animEffect filter="fade" transition="in">
                                      <p:cBhvr>
                                        <p:cTn dur="500" id="80"/>
                                        <p:tgtEl>
                                          <p:spTgt spid="41"/>
                                        </p:tgtEl>
                                      </p:cBhvr>
                                    </p:animEffect>
                                  </p:childTnLst>
                                </p:cTn>
                              </p:par>
                              <p:par>
                                <p:cTn fill="hold" grpId="0" id="81" nodeType="withEffect" presetClass="entr" presetID="53" presetSubtype="0">
                                  <p:stCondLst>
                                    <p:cond delay="600"/>
                                  </p:stCondLst>
                                  <p:childTnLst>
                                    <p:set>
                                      <p:cBhvr>
                                        <p:cTn dur="1" fill="hold" id="82">
                                          <p:stCondLst>
                                            <p:cond delay="0"/>
                                          </p:stCondLst>
                                        </p:cTn>
                                        <p:tgtEl>
                                          <p:spTgt spid="40"/>
                                        </p:tgtEl>
                                        <p:attrNameLst>
                                          <p:attrName>style.visibility</p:attrName>
                                        </p:attrNameLst>
                                      </p:cBhvr>
                                      <p:to>
                                        <p:strVal val="visible"/>
                                      </p:to>
                                    </p:set>
                                    <p:anim calcmode="lin" valueType="num">
                                      <p:cBhvr>
                                        <p:cTn dur="500" fill="hold" id="83"/>
                                        <p:tgtEl>
                                          <p:spTgt spid="40"/>
                                        </p:tgtEl>
                                        <p:attrNameLst>
                                          <p:attrName>ppt_w</p:attrName>
                                        </p:attrNameLst>
                                      </p:cBhvr>
                                      <p:tavLst>
                                        <p:tav tm="0">
                                          <p:val>
                                            <p:fltVal val="0"/>
                                          </p:val>
                                        </p:tav>
                                        <p:tav tm="100000">
                                          <p:val>
                                            <p:strVal val="#ppt_w"/>
                                          </p:val>
                                        </p:tav>
                                      </p:tavLst>
                                    </p:anim>
                                    <p:anim calcmode="lin" valueType="num">
                                      <p:cBhvr>
                                        <p:cTn dur="500" fill="hold" id="84"/>
                                        <p:tgtEl>
                                          <p:spTgt spid="40"/>
                                        </p:tgtEl>
                                        <p:attrNameLst>
                                          <p:attrName>ppt_h</p:attrName>
                                        </p:attrNameLst>
                                      </p:cBhvr>
                                      <p:tavLst>
                                        <p:tav tm="0">
                                          <p:val>
                                            <p:fltVal val="0"/>
                                          </p:val>
                                        </p:tav>
                                        <p:tav tm="100000">
                                          <p:val>
                                            <p:strVal val="#ppt_h"/>
                                          </p:val>
                                        </p:tav>
                                      </p:tavLst>
                                    </p:anim>
                                    <p:animEffect filter="fade" transition="in">
                                      <p:cBhvr>
                                        <p:cTn dur="500" id="85"/>
                                        <p:tgtEl>
                                          <p:spTgt spid="40"/>
                                        </p:tgtEl>
                                      </p:cBhvr>
                                    </p:animEffect>
                                  </p:childTnLst>
                                </p:cTn>
                              </p:par>
                            </p:childTnLst>
                          </p:cTn>
                        </p:par>
                        <p:par>
                          <p:cTn fill="hold" id="86" nodeType="afterGroup">
                            <p:stCondLst>
                              <p:cond delay="5000"/>
                            </p:stCondLst>
                            <p:childTnLst>
                              <p:par>
                                <p:cTn fill="hold" grpId="0" id="87" nodeType="afterEffect" presetClass="entr" presetID="53" presetSubtype="0">
                                  <p:stCondLst>
                                    <p:cond delay="0"/>
                                  </p:stCondLst>
                                  <p:childTnLst>
                                    <p:set>
                                      <p:cBhvr>
                                        <p:cTn dur="1" fill="hold" id="88">
                                          <p:stCondLst>
                                            <p:cond delay="0"/>
                                          </p:stCondLst>
                                        </p:cTn>
                                        <p:tgtEl>
                                          <p:spTgt spid="42"/>
                                        </p:tgtEl>
                                        <p:attrNameLst>
                                          <p:attrName>style.visibility</p:attrName>
                                        </p:attrNameLst>
                                      </p:cBhvr>
                                      <p:to>
                                        <p:strVal val="visible"/>
                                      </p:to>
                                    </p:set>
                                    <p:anim calcmode="lin" valueType="num">
                                      <p:cBhvr>
                                        <p:cTn dur="500" fill="hold" id="89"/>
                                        <p:tgtEl>
                                          <p:spTgt spid="42"/>
                                        </p:tgtEl>
                                        <p:attrNameLst>
                                          <p:attrName>ppt_w</p:attrName>
                                        </p:attrNameLst>
                                      </p:cBhvr>
                                      <p:tavLst>
                                        <p:tav tm="0">
                                          <p:val>
                                            <p:fltVal val="0"/>
                                          </p:val>
                                        </p:tav>
                                        <p:tav tm="100000">
                                          <p:val>
                                            <p:strVal val="#ppt_w"/>
                                          </p:val>
                                        </p:tav>
                                      </p:tavLst>
                                    </p:anim>
                                    <p:anim calcmode="lin" valueType="num">
                                      <p:cBhvr>
                                        <p:cTn dur="500" fill="hold" id="90"/>
                                        <p:tgtEl>
                                          <p:spTgt spid="42"/>
                                        </p:tgtEl>
                                        <p:attrNameLst>
                                          <p:attrName>ppt_h</p:attrName>
                                        </p:attrNameLst>
                                      </p:cBhvr>
                                      <p:tavLst>
                                        <p:tav tm="0">
                                          <p:val>
                                            <p:fltVal val="0"/>
                                          </p:val>
                                        </p:tav>
                                        <p:tav tm="100000">
                                          <p:val>
                                            <p:strVal val="#ppt_h"/>
                                          </p:val>
                                        </p:tav>
                                      </p:tavLst>
                                    </p:anim>
                                    <p:animEffect filter="fade" transition="in">
                                      <p:cBhvr>
                                        <p:cTn dur="500" id="91"/>
                                        <p:tgtEl>
                                          <p:spTgt spid="42"/>
                                        </p:tgtEl>
                                      </p:cBhvr>
                                    </p:animEffect>
                                  </p:childTnLst>
                                </p:cTn>
                              </p:par>
                              <p:par>
                                <p:cTn fill="hold" grpId="0" id="92" nodeType="withEffect" presetClass="entr" presetID="53" presetSubtype="0">
                                  <p:stCondLst>
                                    <p:cond delay="200"/>
                                  </p:stCondLst>
                                  <p:childTnLst>
                                    <p:set>
                                      <p:cBhvr>
                                        <p:cTn dur="1" fill="hold" id="93">
                                          <p:stCondLst>
                                            <p:cond delay="0"/>
                                          </p:stCondLst>
                                        </p:cTn>
                                        <p:tgtEl>
                                          <p:spTgt spid="43"/>
                                        </p:tgtEl>
                                        <p:attrNameLst>
                                          <p:attrName>style.visibility</p:attrName>
                                        </p:attrNameLst>
                                      </p:cBhvr>
                                      <p:to>
                                        <p:strVal val="visible"/>
                                      </p:to>
                                    </p:set>
                                    <p:anim calcmode="lin" valueType="num">
                                      <p:cBhvr>
                                        <p:cTn dur="500" fill="hold" id="94"/>
                                        <p:tgtEl>
                                          <p:spTgt spid="43"/>
                                        </p:tgtEl>
                                        <p:attrNameLst>
                                          <p:attrName>ppt_w</p:attrName>
                                        </p:attrNameLst>
                                      </p:cBhvr>
                                      <p:tavLst>
                                        <p:tav tm="0">
                                          <p:val>
                                            <p:fltVal val="0"/>
                                          </p:val>
                                        </p:tav>
                                        <p:tav tm="100000">
                                          <p:val>
                                            <p:strVal val="#ppt_w"/>
                                          </p:val>
                                        </p:tav>
                                      </p:tavLst>
                                    </p:anim>
                                    <p:anim calcmode="lin" valueType="num">
                                      <p:cBhvr>
                                        <p:cTn dur="500" fill="hold" id="95"/>
                                        <p:tgtEl>
                                          <p:spTgt spid="43"/>
                                        </p:tgtEl>
                                        <p:attrNameLst>
                                          <p:attrName>ppt_h</p:attrName>
                                        </p:attrNameLst>
                                      </p:cBhvr>
                                      <p:tavLst>
                                        <p:tav tm="0">
                                          <p:val>
                                            <p:fltVal val="0"/>
                                          </p:val>
                                        </p:tav>
                                        <p:tav tm="100000">
                                          <p:val>
                                            <p:strVal val="#ppt_h"/>
                                          </p:val>
                                        </p:tav>
                                      </p:tavLst>
                                    </p:anim>
                                    <p:animEffect filter="fade" transition="in">
                                      <p:cBhvr>
                                        <p:cTn dur="500" id="96"/>
                                        <p:tgtEl>
                                          <p:spTgt spid="43"/>
                                        </p:tgtEl>
                                      </p:cBhvr>
                                    </p:animEffect>
                                  </p:childTnLst>
                                </p:cTn>
                              </p:par>
                              <p:par>
                                <p:cTn fill="hold" grpId="0" id="97" nodeType="withEffect" presetClass="entr" presetID="53" presetSubtype="0">
                                  <p:stCondLst>
                                    <p:cond delay="400"/>
                                  </p:stCondLst>
                                  <p:childTnLst>
                                    <p:set>
                                      <p:cBhvr>
                                        <p:cTn dur="1" fill="hold" id="98">
                                          <p:stCondLst>
                                            <p:cond delay="0"/>
                                          </p:stCondLst>
                                        </p:cTn>
                                        <p:tgtEl>
                                          <p:spTgt spid="44"/>
                                        </p:tgtEl>
                                        <p:attrNameLst>
                                          <p:attrName>style.visibility</p:attrName>
                                        </p:attrNameLst>
                                      </p:cBhvr>
                                      <p:to>
                                        <p:strVal val="visible"/>
                                      </p:to>
                                    </p:set>
                                    <p:anim calcmode="lin" valueType="num">
                                      <p:cBhvr>
                                        <p:cTn dur="500" fill="hold" id="99"/>
                                        <p:tgtEl>
                                          <p:spTgt spid="44"/>
                                        </p:tgtEl>
                                        <p:attrNameLst>
                                          <p:attrName>ppt_w</p:attrName>
                                        </p:attrNameLst>
                                      </p:cBhvr>
                                      <p:tavLst>
                                        <p:tav tm="0">
                                          <p:val>
                                            <p:fltVal val="0"/>
                                          </p:val>
                                        </p:tav>
                                        <p:tav tm="100000">
                                          <p:val>
                                            <p:strVal val="#ppt_w"/>
                                          </p:val>
                                        </p:tav>
                                      </p:tavLst>
                                    </p:anim>
                                    <p:anim calcmode="lin" valueType="num">
                                      <p:cBhvr>
                                        <p:cTn dur="500" fill="hold" id="100"/>
                                        <p:tgtEl>
                                          <p:spTgt spid="44"/>
                                        </p:tgtEl>
                                        <p:attrNameLst>
                                          <p:attrName>ppt_h</p:attrName>
                                        </p:attrNameLst>
                                      </p:cBhvr>
                                      <p:tavLst>
                                        <p:tav tm="0">
                                          <p:val>
                                            <p:fltVal val="0"/>
                                          </p:val>
                                        </p:tav>
                                        <p:tav tm="100000">
                                          <p:val>
                                            <p:strVal val="#ppt_h"/>
                                          </p:val>
                                        </p:tav>
                                      </p:tavLst>
                                    </p:anim>
                                    <p:animEffect filter="fade" transition="in">
                                      <p:cBhvr>
                                        <p:cTn dur="500" id="101"/>
                                        <p:tgtEl>
                                          <p:spTgt spid="44"/>
                                        </p:tgtEl>
                                      </p:cBhvr>
                                    </p:animEffect>
                                  </p:childTnLst>
                                </p:cTn>
                              </p:par>
                              <p:par>
                                <p:cTn fill="hold" grpId="0" id="102" nodeType="withEffect" presetClass="entr" presetID="53" presetSubtype="0">
                                  <p:stCondLst>
                                    <p:cond delay="600"/>
                                  </p:stCondLst>
                                  <p:childTnLst>
                                    <p:set>
                                      <p:cBhvr>
                                        <p:cTn dur="1" fill="hold" id="103">
                                          <p:stCondLst>
                                            <p:cond delay="0"/>
                                          </p:stCondLst>
                                        </p:cTn>
                                        <p:tgtEl>
                                          <p:spTgt spid="45"/>
                                        </p:tgtEl>
                                        <p:attrNameLst>
                                          <p:attrName>style.visibility</p:attrName>
                                        </p:attrNameLst>
                                      </p:cBhvr>
                                      <p:to>
                                        <p:strVal val="visible"/>
                                      </p:to>
                                    </p:set>
                                    <p:anim calcmode="lin" valueType="num">
                                      <p:cBhvr>
                                        <p:cTn dur="500" fill="hold" id="104"/>
                                        <p:tgtEl>
                                          <p:spTgt spid="45"/>
                                        </p:tgtEl>
                                        <p:attrNameLst>
                                          <p:attrName>ppt_w</p:attrName>
                                        </p:attrNameLst>
                                      </p:cBhvr>
                                      <p:tavLst>
                                        <p:tav tm="0">
                                          <p:val>
                                            <p:fltVal val="0"/>
                                          </p:val>
                                        </p:tav>
                                        <p:tav tm="100000">
                                          <p:val>
                                            <p:strVal val="#ppt_w"/>
                                          </p:val>
                                        </p:tav>
                                      </p:tavLst>
                                    </p:anim>
                                    <p:anim calcmode="lin" valueType="num">
                                      <p:cBhvr>
                                        <p:cTn dur="500" fill="hold" id="105"/>
                                        <p:tgtEl>
                                          <p:spTgt spid="45"/>
                                        </p:tgtEl>
                                        <p:attrNameLst>
                                          <p:attrName>ppt_h</p:attrName>
                                        </p:attrNameLst>
                                      </p:cBhvr>
                                      <p:tavLst>
                                        <p:tav tm="0">
                                          <p:val>
                                            <p:fltVal val="0"/>
                                          </p:val>
                                        </p:tav>
                                        <p:tav tm="100000">
                                          <p:val>
                                            <p:strVal val="#ppt_h"/>
                                          </p:val>
                                        </p:tav>
                                      </p:tavLst>
                                    </p:anim>
                                    <p:animEffect filter="fade" transition="in">
                                      <p:cBhvr>
                                        <p:cTn dur="500" id="106"/>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1" spid="5"/>
      <p:bldP grpId="2" spid="5"/>
      <p:bldP grpId="0" spid="39"/>
      <p:bldP grpId="0" spid="40"/>
      <p:bldP grpId="0" spid="37"/>
      <p:bldP grpId="0" spid="41"/>
      <p:bldP grpId="0" spid="42"/>
      <p:bldP grpId="0" spid="43"/>
      <p:bldP grpId="0" spid="44"/>
      <p:bldP grpId="0" spid="45"/>
      <p:bldP grpId="0" spid="47"/>
      <p:bldP grpId="1" spid="47"/>
      <p:bldP grpId="2" spid="47"/>
      <p:bldP grpId="0" spid="48"/>
      <p:bldP grpId="1" spid="48"/>
      <p:bldP grpId="2" spid="4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第五部分：四个“自信”</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11" name="圆角矩形 10"/>
          <p:cNvSpPr/>
          <p:nvPr/>
        </p:nvSpPr>
        <p:spPr>
          <a:xfrm>
            <a:off x="1458738" y="1863485"/>
            <a:ext cx="1672454" cy="1672454"/>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1458738" y="3911544"/>
            <a:ext cx="1672454" cy="1672454"/>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1458738" y="3911544"/>
            <a:ext cx="9274525" cy="1672454"/>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14" name="文本框 13"/>
          <p:cNvSpPr txBox="1"/>
          <p:nvPr/>
        </p:nvSpPr>
        <p:spPr>
          <a:xfrm>
            <a:off x="1584180" y="2099548"/>
            <a:ext cx="1421571" cy="1188720"/>
          </a:xfrm>
          <a:prstGeom prst="rect">
            <a:avLst/>
          </a:prstGeom>
          <a:noFill/>
        </p:spPr>
        <p:txBody>
          <a:bodyPr rtlCol="0" wrap="square">
            <a:spAutoFit/>
          </a:bodyPr>
          <a:lstStyle>
            <a:defPPr>
              <a:defRPr lang="zh-CN"/>
            </a:defPPr>
            <a:lvl1pPr>
              <a:defRPr sz="3600">
                <a:solidFill>
                  <a:srgbClr val="FFFF00"/>
                </a:solidFill>
                <a:effectLst>
                  <a:glow rad="101600">
                    <a:srgbClr val="C00000"/>
                  </a:glow>
                  <a:outerShdw algn="tl" blurRad="203200" dir="5400000" dist="101600" rotWithShape="0">
                    <a:prstClr val="black">
                      <a:alpha val="60000"/>
                    </a:prstClr>
                  </a:outerShdw>
                </a:effectLst>
                <a:latin charset="-122" panose="02000000000000000000" pitchFamily="2" typeface="方正兰亭粗黑_GBK"/>
                <a:ea charset="-122" panose="02000000000000000000" pitchFamily="2" typeface="方正兰亭粗黑_GBK"/>
              </a:defRPr>
            </a:lvl1pPr>
          </a:lstStyle>
          <a:p>
            <a:pPr algn="ctr"/>
            <a:r>
              <a:rPr altLang="en-US" b="1" lang="zh-CN">
                <a:solidFill>
                  <a:schemeClr val="bg1"/>
                </a:solidFill>
                <a:effectLst/>
                <a:latin charset="-122" panose="020b0503020204020204" pitchFamily="34" typeface="微软雅黑"/>
                <a:ea charset="-122" panose="020b0503020204020204" pitchFamily="34" typeface="微软雅黑"/>
              </a:rPr>
              <a:t>道路自信</a:t>
            </a:r>
          </a:p>
        </p:txBody>
      </p:sp>
      <p:sp>
        <p:nvSpPr>
          <p:cNvPr id="15" name="文本框 14"/>
          <p:cNvSpPr txBox="1"/>
          <p:nvPr/>
        </p:nvSpPr>
        <p:spPr>
          <a:xfrm>
            <a:off x="1584180" y="4147607"/>
            <a:ext cx="1421571" cy="1188720"/>
          </a:xfrm>
          <a:prstGeom prst="rect">
            <a:avLst/>
          </a:prstGeom>
          <a:noFill/>
        </p:spPr>
        <p:txBody>
          <a:bodyPr rtlCol="0" wrap="square">
            <a:spAutoFit/>
          </a:bodyPr>
          <a:lstStyle>
            <a:defPPr>
              <a:defRPr lang="zh-CN"/>
            </a:defPPr>
            <a:lvl1pPr>
              <a:defRPr sz="3600">
                <a:solidFill>
                  <a:srgbClr val="FFFF00"/>
                </a:solidFill>
                <a:effectLst>
                  <a:glow rad="101600">
                    <a:srgbClr val="C00000"/>
                  </a:glow>
                  <a:outerShdw algn="tl" blurRad="203200" dir="5400000" dist="101600" rotWithShape="0">
                    <a:prstClr val="black">
                      <a:alpha val="60000"/>
                    </a:prstClr>
                  </a:outerShdw>
                </a:effectLst>
                <a:latin charset="-122" panose="02000000000000000000" pitchFamily="2" typeface="方正兰亭粗黑_GBK"/>
                <a:ea charset="-122" panose="02000000000000000000" pitchFamily="2" typeface="方正兰亭粗黑_GBK"/>
              </a:defRPr>
            </a:lvl1pPr>
          </a:lstStyle>
          <a:p>
            <a:pPr algn="ctr"/>
            <a:r>
              <a:rPr altLang="en-US" b="1" lang="zh-CN">
                <a:solidFill>
                  <a:schemeClr val="bg1"/>
                </a:solidFill>
                <a:effectLst/>
                <a:latin charset="-122" panose="020b0503020204020204" pitchFamily="34" typeface="微软雅黑"/>
                <a:ea charset="-122" panose="020b0503020204020204" pitchFamily="34" typeface="微软雅黑"/>
              </a:rPr>
              <a:t>理论自信</a:t>
            </a:r>
          </a:p>
        </p:txBody>
      </p:sp>
      <p:sp>
        <p:nvSpPr>
          <p:cNvPr id="16" name="圆角矩形 15"/>
          <p:cNvSpPr/>
          <p:nvPr/>
        </p:nvSpPr>
        <p:spPr>
          <a:xfrm>
            <a:off x="1458738" y="1863485"/>
            <a:ext cx="9274525" cy="1672454"/>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25" name="矩形 24"/>
          <p:cNvSpPr/>
          <p:nvPr/>
        </p:nvSpPr>
        <p:spPr>
          <a:xfrm>
            <a:off x="3569892" y="2193259"/>
            <a:ext cx="6724670" cy="1188720"/>
          </a:xfrm>
          <a:prstGeom prst="rect">
            <a:avLst/>
          </a:prstGeom>
          <a:noFill/>
        </p:spPr>
        <p:txBody>
          <a:bodyPr wrap="square">
            <a:spAutoFit/>
          </a:bodyPr>
          <a:lstStyle/>
          <a:p>
            <a:pPr algn="just">
              <a:lnSpc>
                <a:spcPct val="150000"/>
              </a:lnSpc>
            </a:pPr>
            <a:r>
              <a:rPr altLang="en-US" b="1" lang="zh-CN" sz="2400">
                <a:solidFill>
                  <a:schemeClr val="accent1"/>
                </a:solidFill>
                <a:latin charset="-122" panose="020b0503020204020204" pitchFamily="34" typeface="微软雅黑"/>
                <a:ea charset="-122" panose="020b0503020204020204" pitchFamily="34" typeface="微软雅黑"/>
              </a:rPr>
              <a:t>中国特色社会主义道路是实现社会主义现代化的必由之路，是创造人民美好生活的必由之路。</a:t>
            </a:r>
          </a:p>
        </p:txBody>
      </p:sp>
      <p:sp>
        <p:nvSpPr>
          <p:cNvPr id="26" name="矩形 25"/>
          <p:cNvSpPr/>
          <p:nvPr/>
        </p:nvSpPr>
        <p:spPr>
          <a:xfrm>
            <a:off x="3569892" y="4009106"/>
            <a:ext cx="6724670" cy="2286000"/>
          </a:xfrm>
          <a:prstGeom prst="rect">
            <a:avLst/>
          </a:prstGeom>
          <a:noFill/>
        </p:spPr>
        <p:txBody>
          <a:bodyPr wrap="square">
            <a:spAutoFit/>
          </a:bodyPr>
          <a:lstStyle/>
          <a:p>
            <a:pPr algn="just">
              <a:lnSpc>
                <a:spcPct val="150000"/>
              </a:lnSpc>
            </a:pPr>
            <a:r>
              <a:rPr altLang="en-US" b="1" lang="zh-CN" sz="2400">
                <a:solidFill>
                  <a:schemeClr val="accent1"/>
                </a:solidFill>
                <a:latin charset="-122" panose="020b0503020204020204" pitchFamily="34" typeface="微软雅黑"/>
                <a:ea charset="-122" panose="020b0503020204020204" pitchFamily="34" typeface="微软雅黑"/>
              </a:rPr>
              <a:t>中国特色社会主义理论体系是指导党和人民沿着中国特色社会主义道路实现中华民族伟大复兴的正确理论，是立于时代前沿、与时俱进的科学理论。</a:t>
            </a:r>
          </a:p>
        </p:txBody>
      </p:sp>
    </p:spTree>
    <p:extLst>
      <p:ext uri="{BB962C8B-B14F-4D97-AF65-F5344CB8AC3E}">
        <p14:creationId val="708545432"/>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250" fill="hold" id="7"/>
                                        <p:tgtEl>
                                          <p:spTgt spid="11"/>
                                        </p:tgtEl>
                                        <p:attrNameLst>
                                          <p:attrName>ppt_w</p:attrName>
                                        </p:attrNameLst>
                                      </p:cBhvr>
                                      <p:tavLst>
                                        <p:tav tm="0">
                                          <p:val>
                                            <p:fltVal val="0"/>
                                          </p:val>
                                        </p:tav>
                                        <p:tav tm="100000">
                                          <p:val>
                                            <p:strVal val="#ppt_w"/>
                                          </p:val>
                                        </p:tav>
                                      </p:tavLst>
                                    </p:anim>
                                    <p:anim calcmode="lin" valueType="num">
                                      <p:cBhvr>
                                        <p:cTn dur="250" fill="hold" id="8"/>
                                        <p:tgtEl>
                                          <p:spTgt spid="11"/>
                                        </p:tgtEl>
                                        <p:attrNameLst>
                                          <p:attrName>ppt_h</p:attrName>
                                        </p:attrNameLst>
                                      </p:cBhvr>
                                      <p:tavLst>
                                        <p:tav tm="0">
                                          <p:val>
                                            <p:fltVal val="0"/>
                                          </p:val>
                                        </p:tav>
                                        <p:tav tm="100000">
                                          <p:val>
                                            <p:strVal val="#ppt_h"/>
                                          </p:val>
                                        </p:tav>
                                      </p:tavLst>
                                    </p:anim>
                                    <p:animEffect filter="fade" transition="in">
                                      <p:cBhvr>
                                        <p:cTn dur="250" id="9"/>
                                        <p:tgtEl>
                                          <p:spTgt spid="11"/>
                                        </p:tgtEl>
                                      </p:cBhvr>
                                    </p:animEffect>
                                  </p:childTnLst>
                                </p:cTn>
                              </p:par>
                              <p:par>
                                <p:cTn decel="100000" fill="hold" grpId="1" id="10" nodeType="withEffect" presetClass="emph" presetID="6" presetSubtype="0">
                                  <p:stCondLst>
                                    <p:cond delay="200"/>
                                  </p:stCondLst>
                                  <p:childTnLst>
                                    <p:animScale>
                                      <p:cBhvr>
                                        <p:cTn dur="250" fill="hold" id="11"/>
                                        <p:tgtEl>
                                          <p:spTgt spid="11"/>
                                        </p:tgtEl>
                                      </p:cBhvr>
                                      <p:by x="120000" y="120000"/>
                                    </p:animScale>
                                  </p:childTnLst>
                                </p:cTn>
                              </p:par>
                              <p:par>
                                <p:cTn decel="100000" fill="hold" grpId="2" id="12" nodeType="withEffect" presetClass="emph" presetID="6" presetSubtype="0">
                                  <p:stCondLst>
                                    <p:cond delay="400"/>
                                  </p:stCondLst>
                                  <p:childTnLst>
                                    <p:animScale>
                                      <p:cBhvr>
                                        <p:cTn dur="250" fill="hold" id="13"/>
                                        <p:tgtEl>
                                          <p:spTgt spid="11"/>
                                        </p:tgtEl>
                                      </p:cBhvr>
                                      <p:by x="83000" y="83000"/>
                                    </p:animScale>
                                  </p:childTnLst>
                                </p:cTn>
                              </p:par>
                              <p:par>
                                <p:cTn fill="hold" grpId="0" id="14" nodeType="withEffect" presetClass="entr" presetID="53" presetSubtype="0">
                                  <p:stCondLst>
                                    <p:cond delay="400"/>
                                  </p:stCondLst>
                                  <p:childTnLst>
                                    <p:set>
                                      <p:cBhvr>
                                        <p:cTn dur="1" fill="hold" id="15">
                                          <p:stCondLst>
                                            <p:cond delay="0"/>
                                          </p:stCondLst>
                                        </p:cTn>
                                        <p:tgtEl>
                                          <p:spTgt spid="14"/>
                                        </p:tgtEl>
                                        <p:attrNameLst>
                                          <p:attrName>style.visibility</p:attrName>
                                        </p:attrNameLst>
                                      </p:cBhvr>
                                      <p:to>
                                        <p:strVal val="visible"/>
                                      </p:to>
                                    </p:set>
                                    <p:anim calcmode="lin" valueType="num">
                                      <p:cBhvr>
                                        <p:cTn dur="250" fill="hold" id="16"/>
                                        <p:tgtEl>
                                          <p:spTgt spid="14"/>
                                        </p:tgtEl>
                                        <p:attrNameLst>
                                          <p:attrName>ppt_w</p:attrName>
                                        </p:attrNameLst>
                                      </p:cBhvr>
                                      <p:tavLst>
                                        <p:tav tm="0">
                                          <p:val>
                                            <p:fltVal val="0"/>
                                          </p:val>
                                        </p:tav>
                                        <p:tav tm="100000">
                                          <p:val>
                                            <p:strVal val="#ppt_w"/>
                                          </p:val>
                                        </p:tav>
                                      </p:tavLst>
                                    </p:anim>
                                    <p:anim calcmode="lin" valueType="num">
                                      <p:cBhvr>
                                        <p:cTn dur="250" fill="hold" id="17"/>
                                        <p:tgtEl>
                                          <p:spTgt spid="14"/>
                                        </p:tgtEl>
                                        <p:attrNameLst>
                                          <p:attrName>ppt_h</p:attrName>
                                        </p:attrNameLst>
                                      </p:cBhvr>
                                      <p:tavLst>
                                        <p:tav tm="0">
                                          <p:val>
                                            <p:fltVal val="0"/>
                                          </p:val>
                                        </p:tav>
                                        <p:tav tm="100000">
                                          <p:val>
                                            <p:strVal val="#ppt_h"/>
                                          </p:val>
                                        </p:tav>
                                      </p:tavLst>
                                    </p:anim>
                                    <p:animEffect filter="fade" transition="in">
                                      <p:cBhvr>
                                        <p:cTn dur="250" id="18"/>
                                        <p:tgtEl>
                                          <p:spTgt spid="14"/>
                                        </p:tgtEl>
                                      </p:cBhvr>
                                    </p:animEffect>
                                  </p:childTnLst>
                                </p:cTn>
                              </p:par>
                              <p:par>
                                <p:cTn decel="100000" fill="hold" grpId="1" id="19" nodeType="withEffect" presetClass="emph" presetID="6" presetSubtype="0">
                                  <p:stCondLst>
                                    <p:cond delay="600"/>
                                  </p:stCondLst>
                                  <p:childTnLst>
                                    <p:animScale>
                                      <p:cBhvr>
                                        <p:cTn dur="250" fill="hold" id="20"/>
                                        <p:tgtEl>
                                          <p:spTgt spid="14"/>
                                        </p:tgtEl>
                                      </p:cBhvr>
                                      <p:by x="120000" y="120000"/>
                                    </p:animScale>
                                  </p:childTnLst>
                                </p:cTn>
                              </p:par>
                              <p:par>
                                <p:cTn decel="100000" fill="hold" grpId="2" id="21" nodeType="withEffect" presetClass="emph" presetID="6" presetSubtype="0">
                                  <p:stCondLst>
                                    <p:cond delay="800"/>
                                  </p:stCondLst>
                                  <p:childTnLst>
                                    <p:animScale>
                                      <p:cBhvr>
                                        <p:cTn dur="250" fill="hold" id="22"/>
                                        <p:tgtEl>
                                          <p:spTgt spid="14"/>
                                        </p:tgtEl>
                                      </p:cBhvr>
                                      <p:by x="83000" y="83000"/>
                                    </p:animScale>
                                  </p:childTnLst>
                                </p:cTn>
                              </p:par>
                            </p:childTnLst>
                          </p:cTn>
                        </p:par>
                        <p:par>
                          <p:cTn fill="hold" id="23" nodeType="afterGroup">
                            <p:stCondLst>
                              <p:cond delay="1050"/>
                            </p:stCondLst>
                            <p:childTnLst>
                              <p:par>
                                <p:cTn fill="hold" grpId="0" id="24" nodeType="afterEffect" presetClass="entr" presetID="12" presetSubtype="8">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additive="base">
                                        <p:cTn dur="500" id="26"/>
                                        <p:tgtEl>
                                          <p:spTgt spid="16"/>
                                        </p:tgtEl>
                                        <p:attrNameLst>
                                          <p:attrName>ppt_x</p:attrName>
                                        </p:attrNameLst>
                                      </p:cBhvr>
                                      <p:tavLst>
                                        <p:tav tm="0">
                                          <p:val>
                                            <p:strVal val="#ppt_x-#ppt_w*1.125000"/>
                                          </p:val>
                                        </p:tav>
                                        <p:tav tm="100000">
                                          <p:val>
                                            <p:strVal val="#ppt_x"/>
                                          </p:val>
                                        </p:tav>
                                      </p:tavLst>
                                    </p:anim>
                                    <p:animEffect filter="wipe(right)" transition="in">
                                      <p:cBhvr>
                                        <p:cTn dur="500" id="27"/>
                                        <p:tgtEl>
                                          <p:spTgt spid="16"/>
                                        </p:tgtEl>
                                      </p:cBhvr>
                                    </p:animEffect>
                                  </p:childTnLst>
                                </p:cTn>
                              </p:par>
                            </p:childTnLst>
                          </p:cTn>
                        </p:par>
                        <p:par>
                          <p:cTn fill="hold" id="28" nodeType="afterGroup">
                            <p:stCondLst>
                              <p:cond delay="1550"/>
                            </p:stCondLst>
                            <p:childTnLst>
                              <p:par>
                                <p:cTn fill="hold" grpId="0" id="29" nodeType="afterEffect" presetClass="entr" presetID="53" presetSubtype="0">
                                  <p:stCondLst>
                                    <p:cond delay="0"/>
                                  </p:stCondLst>
                                  <p:iterate type="lt">
                                    <p:tmPct val="10000"/>
                                  </p:iterate>
                                  <p:childTnLst>
                                    <p:set>
                                      <p:cBhvr>
                                        <p:cTn dur="1" fill="hold" id="30">
                                          <p:stCondLst>
                                            <p:cond delay="0"/>
                                          </p:stCondLst>
                                        </p:cTn>
                                        <p:tgtEl>
                                          <p:spTgt spid="25"/>
                                        </p:tgtEl>
                                        <p:attrNameLst>
                                          <p:attrName>style.visibility</p:attrName>
                                        </p:attrNameLst>
                                      </p:cBhvr>
                                      <p:to>
                                        <p:strVal val="visible"/>
                                      </p:to>
                                    </p:set>
                                    <p:anim calcmode="lin" valueType="num">
                                      <p:cBhvr>
                                        <p:cTn dur="250" fill="hold" id="31"/>
                                        <p:tgtEl>
                                          <p:spTgt spid="25"/>
                                        </p:tgtEl>
                                        <p:attrNameLst>
                                          <p:attrName>ppt_w</p:attrName>
                                        </p:attrNameLst>
                                      </p:cBhvr>
                                      <p:tavLst>
                                        <p:tav tm="0">
                                          <p:val>
                                            <p:fltVal val="0"/>
                                          </p:val>
                                        </p:tav>
                                        <p:tav tm="100000">
                                          <p:val>
                                            <p:strVal val="#ppt_w"/>
                                          </p:val>
                                        </p:tav>
                                      </p:tavLst>
                                    </p:anim>
                                    <p:anim calcmode="lin" valueType="num">
                                      <p:cBhvr>
                                        <p:cTn dur="250" fill="hold" id="32"/>
                                        <p:tgtEl>
                                          <p:spTgt spid="25"/>
                                        </p:tgtEl>
                                        <p:attrNameLst>
                                          <p:attrName>ppt_h</p:attrName>
                                        </p:attrNameLst>
                                      </p:cBhvr>
                                      <p:tavLst>
                                        <p:tav tm="0">
                                          <p:val>
                                            <p:fltVal val="0"/>
                                          </p:val>
                                        </p:tav>
                                        <p:tav tm="100000">
                                          <p:val>
                                            <p:strVal val="#ppt_h"/>
                                          </p:val>
                                        </p:tav>
                                      </p:tavLst>
                                    </p:anim>
                                    <p:animEffect filter="fade" transition="in">
                                      <p:cBhvr>
                                        <p:cTn dur="250" id="33"/>
                                        <p:tgtEl>
                                          <p:spTgt spid="25"/>
                                        </p:tgtEl>
                                      </p:cBhvr>
                                    </p:animEffect>
                                  </p:childTnLst>
                                </p:cTn>
                              </p:par>
                            </p:childTnLst>
                          </p:cTn>
                        </p:par>
                        <p:par>
                          <p:cTn fill="hold" id="34" nodeType="afterGroup">
                            <p:stCondLst>
                              <p:cond delay="1800"/>
                            </p:stCondLst>
                            <p:childTnLst>
                              <p:par>
                                <p:cTn fill="hold" grpId="0" id="35" nodeType="afterEffect" presetClass="entr" presetID="53" presetSubtype="0">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p:cTn dur="250" fill="hold" id="37"/>
                                        <p:tgtEl>
                                          <p:spTgt spid="12"/>
                                        </p:tgtEl>
                                        <p:attrNameLst>
                                          <p:attrName>ppt_w</p:attrName>
                                        </p:attrNameLst>
                                      </p:cBhvr>
                                      <p:tavLst>
                                        <p:tav tm="0">
                                          <p:val>
                                            <p:fltVal val="0"/>
                                          </p:val>
                                        </p:tav>
                                        <p:tav tm="100000">
                                          <p:val>
                                            <p:strVal val="#ppt_w"/>
                                          </p:val>
                                        </p:tav>
                                      </p:tavLst>
                                    </p:anim>
                                    <p:anim calcmode="lin" valueType="num">
                                      <p:cBhvr>
                                        <p:cTn dur="250" fill="hold" id="38"/>
                                        <p:tgtEl>
                                          <p:spTgt spid="12"/>
                                        </p:tgtEl>
                                        <p:attrNameLst>
                                          <p:attrName>ppt_h</p:attrName>
                                        </p:attrNameLst>
                                      </p:cBhvr>
                                      <p:tavLst>
                                        <p:tav tm="0">
                                          <p:val>
                                            <p:fltVal val="0"/>
                                          </p:val>
                                        </p:tav>
                                        <p:tav tm="100000">
                                          <p:val>
                                            <p:strVal val="#ppt_h"/>
                                          </p:val>
                                        </p:tav>
                                      </p:tavLst>
                                    </p:anim>
                                    <p:animEffect filter="fade" transition="in">
                                      <p:cBhvr>
                                        <p:cTn dur="250" id="39"/>
                                        <p:tgtEl>
                                          <p:spTgt spid="12"/>
                                        </p:tgtEl>
                                      </p:cBhvr>
                                    </p:animEffect>
                                  </p:childTnLst>
                                </p:cTn>
                              </p:par>
                              <p:par>
                                <p:cTn decel="100000" fill="hold" grpId="1" id="40" nodeType="withEffect" presetClass="emph" presetID="6" presetSubtype="0">
                                  <p:stCondLst>
                                    <p:cond delay="200"/>
                                  </p:stCondLst>
                                  <p:childTnLst>
                                    <p:animScale>
                                      <p:cBhvr>
                                        <p:cTn dur="250" fill="hold" id="41"/>
                                        <p:tgtEl>
                                          <p:spTgt spid="12"/>
                                        </p:tgtEl>
                                      </p:cBhvr>
                                      <p:by x="120000" y="120000"/>
                                    </p:animScale>
                                  </p:childTnLst>
                                </p:cTn>
                              </p:par>
                              <p:par>
                                <p:cTn decel="100000" fill="hold" grpId="2" id="42" nodeType="withEffect" presetClass="emph" presetID="6" presetSubtype="0">
                                  <p:stCondLst>
                                    <p:cond delay="400"/>
                                  </p:stCondLst>
                                  <p:childTnLst>
                                    <p:animScale>
                                      <p:cBhvr>
                                        <p:cTn dur="250" fill="hold" id="43"/>
                                        <p:tgtEl>
                                          <p:spTgt spid="12"/>
                                        </p:tgtEl>
                                      </p:cBhvr>
                                      <p:by x="83000" y="83000"/>
                                    </p:animScale>
                                  </p:childTnLst>
                                </p:cTn>
                              </p:par>
                              <p:par>
                                <p:cTn fill="hold" grpId="0" id="44" nodeType="withEffect" presetClass="entr" presetID="53" presetSubtype="0">
                                  <p:stCondLst>
                                    <p:cond delay="400"/>
                                  </p:stCondLst>
                                  <p:childTnLst>
                                    <p:set>
                                      <p:cBhvr>
                                        <p:cTn dur="1" fill="hold" id="45">
                                          <p:stCondLst>
                                            <p:cond delay="0"/>
                                          </p:stCondLst>
                                        </p:cTn>
                                        <p:tgtEl>
                                          <p:spTgt spid="15"/>
                                        </p:tgtEl>
                                        <p:attrNameLst>
                                          <p:attrName>style.visibility</p:attrName>
                                        </p:attrNameLst>
                                      </p:cBhvr>
                                      <p:to>
                                        <p:strVal val="visible"/>
                                      </p:to>
                                    </p:set>
                                    <p:anim calcmode="lin" valueType="num">
                                      <p:cBhvr>
                                        <p:cTn dur="250" fill="hold" id="46"/>
                                        <p:tgtEl>
                                          <p:spTgt spid="15"/>
                                        </p:tgtEl>
                                        <p:attrNameLst>
                                          <p:attrName>ppt_w</p:attrName>
                                        </p:attrNameLst>
                                      </p:cBhvr>
                                      <p:tavLst>
                                        <p:tav tm="0">
                                          <p:val>
                                            <p:fltVal val="0"/>
                                          </p:val>
                                        </p:tav>
                                        <p:tav tm="100000">
                                          <p:val>
                                            <p:strVal val="#ppt_w"/>
                                          </p:val>
                                        </p:tav>
                                      </p:tavLst>
                                    </p:anim>
                                    <p:anim calcmode="lin" valueType="num">
                                      <p:cBhvr>
                                        <p:cTn dur="250" fill="hold" id="47"/>
                                        <p:tgtEl>
                                          <p:spTgt spid="15"/>
                                        </p:tgtEl>
                                        <p:attrNameLst>
                                          <p:attrName>ppt_h</p:attrName>
                                        </p:attrNameLst>
                                      </p:cBhvr>
                                      <p:tavLst>
                                        <p:tav tm="0">
                                          <p:val>
                                            <p:fltVal val="0"/>
                                          </p:val>
                                        </p:tav>
                                        <p:tav tm="100000">
                                          <p:val>
                                            <p:strVal val="#ppt_h"/>
                                          </p:val>
                                        </p:tav>
                                      </p:tavLst>
                                    </p:anim>
                                    <p:animEffect filter="fade" transition="in">
                                      <p:cBhvr>
                                        <p:cTn dur="250" id="48"/>
                                        <p:tgtEl>
                                          <p:spTgt spid="15"/>
                                        </p:tgtEl>
                                      </p:cBhvr>
                                    </p:animEffect>
                                  </p:childTnLst>
                                </p:cTn>
                              </p:par>
                              <p:par>
                                <p:cTn decel="100000" fill="hold" grpId="1" id="49" nodeType="withEffect" presetClass="emph" presetID="6" presetSubtype="0">
                                  <p:stCondLst>
                                    <p:cond delay="600"/>
                                  </p:stCondLst>
                                  <p:childTnLst>
                                    <p:animScale>
                                      <p:cBhvr>
                                        <p:cTn dur="250" fill="hold" id="50"/>
                                        <p:tgtEl>
                                          <p:spTgt spid="15"/>
                                        </p:tgtEl>
                                      </p:cBhvr>
                                      <p:by x="120000" y="120000"/>
                                    </p:animScale>
                                  </p:childTnLst>
                                </p:cTn>
                              </p:par>
                              <p:par>
                                <p:cTn decel="100000" fill="hold" grpId="2" id="51" nodeType="withEffect" presetClass="emph" presetID="6" presetSubtype="0">
                                  <p:stCondLst>
                                    <p:cond delay="800"/>
                                  </p:stCondLst>
                                  <p:childTnLst>
                                    <p:animScale>
                                      <p:cBhvr>
                                        <p:cTn dur="250" fill="hold" id="52"/>
                                        <p:tgtEl>
                                          <p:spTgt spid="15"/>
                                        </p:tgtEl>
                                      </p:cBhvr>
                                      <p:by x="83000" y="83000"/>
                                    </p:animScale>
                                  </p:childTnLst>
                                </p:cTn>
                              </p:par>
                            </p:childTnLst>
                          </p:cTn>
                        </p:par>
                        <p:par>
                          <p:cTn fill="hold" id="53" nodeType="afterGroup">
                            <p:stCondLst>
                              <p:cond delay="2850"/>
                            </p:stCondLst>
                            <p:childTnLst>
                              <p:par>
                                <p:cTn fill="hold" grpId="0" id="54" nodeType="afterEffect" presetClass="entr" presetID="12" presetSubtype="8">
                                  <p:stCondLst>
                                    <p:cond delay="0"/>
                                  </p:stCondLst>
                                  <p:childTnLst>
                                    <p:set>
                                      <p:cBhvr>
                                        <p:cTn dur="1" fill="hold" id="55">
                                          <p:stCondLst>
                                            <p:cond delay="0"/>
                                          </p:stCondLst>
                                        </p:cTn>
                                        <p:tgtEl>
                                          <p:spTgt spid="13"/>
                                        </p:tgtEl>
                                        <p:attrNameLst>
                                          <p:attrName>style.visibility</p:attrName>
                                        </p:attrNameLst>
                                      </p:cBhvr>
                                      <p:to>
                                        <p:strVal val="visible"/>
                                      </p:to>
                                    </p:set>
                                    <p:anim calcmode="lin" valueType="num">
                                      <p:cBhvr additive="base">
                                        <p:cTn dur="500" id="56"/>
                                        <p:tgtEl>
                                          <p:spTgt spid="13"/>
                                        </p:tgtEl>
                                        <p:attrNameLst>
                                          <p:attrName>ppt_x</p:attrName>
                                        </p:attrNameLst>
                                      </p:cBhvr>
                                      <p:tavLst>
                                        <p:tav tm="0">
                                          <p:val>
                                            <p:strVal val="#ppt_x-#ppt_w*1.125000"/>
                                          </p:val>
                                        </p:tav>
                                        <p:tav tm="100000">
                                          <p:val>
                                            <p:strVal val="#ppt_x"/>
                                          </p:val>
                                        </p:tav>
                                      </p:tavLst>
                                    </p:anim>
                                    <p:animEffect filter="wipe(right)" transition="in">
                                      <p:cBhvr>
                                        <p:cTn dur="500" id="57"/>
                                        <p:tgtEl>
                                          <p:spTgt spid="13"/>
                                        </p:tgtEl>
                                      </p:cBhvr>
                                    </p:animEffect>
                                  </p:childTnLst>
                                </p:cTn>
                              </p:par>
                            </p:childTnLst>
                          </p:cTn>
                        </p:par>
                        <p:par>
                          <p:cTn fill="hold" id="58" nodeType="afterGroup">
                            <p:stCondLst>
                              <p:cond delay="3350"/>
                            </p:stCondLst>
                            <p:childTnLst>
                              <p:par>
                                <p:cTn fill="hold" grpId="0" id="59" nodeType="afterEffect" presetClass="entr" presetID="53" presetSubtype="0">
                                  <p:stCondLst>
                                    <p:cond delay="0"/>
                                  </p:stCondLst>
                                  <p:iterate type="lt">
                                    <p:tmPct val="10000"/>
                                  </p:iterate>
                                  <p:childTnLst>
                                    <p:set>
                                      <p:cBhvr>
                                        <p:cTn dur="1" fill="hold" id="60">
                                          <p:stCondLst>
                                            <p:cond delay="0"/>
                                          </p:stCondLst>
                                        </p:cTn>
                                        <p:tgtEl>
                                          <p:spTgt spid="26"/>
                                        </p:tgtEl>
                                        <p:attrNameLst>
                                          <p:attrName>style.visibility</p:attrName>
                                        </p:attrNameLst>
                                      </p:cBhvr>
                                      <p:to>
                                        <p:strVal val="visible"/>
                                      </p:to>
                                    </p:set>
                                    <p:anim calcmode="lin" valueType="num">
                                      <p:cBhvr>
                                        <p:cTn dur="250" fill="hold" id="61"/>
                                        <p:tgtEl>
                                          <p:spTgt spid="26"/>
                                        </p:tgtEl>
                                        <p:attrNameLst>
                                          <p:attrName>ppt_w</p:attrName>
                                        </p:attrNameLst>
                                      </p:cBhvr>
                                      <p:tavLst>
                                        <p:tav tm="0">
                                          <p:val>
                                            <p:fltVal val="0"/>
                                          </p:val>
                                        </p:tav>
                                        <p:tav tm="100000">
                                          <p:val>
                                            <p:strVal val="#ppt_w"/>
                                          </p:val>
                                        </p:tav>
                                      </p:tavLst>
                                    </p:anim>
                                    <p:anim calcmode="lin" valueType="num">
                                      <p:cBhvr>
                                        <p:cTn dur="250" fill="hold" id="62"/>
                                        <p:tgtEl>
                                          <p:spTgt spid="26"/>
                                        </p:tgtEl>
                                        <p:attrNameLst>
                                          <p:attrName>ppt_h</p:attrName>
                                        </p:attrNameLst>
                                      </p:cBhvr>
                                      <p:tavLst>
                                        <p:tav tm="0">
                                          <p:val>
                                            <p:fltVal val="0"/>
                                          </p:val>
                                        </p:tav>
                                        <p:tav tm="100000">
                                          <p:val>
                                            <p:strVal val="#ppt_h"/>
                                          </p:val>
                                        </p:tav>
                                      </p:tavLst>
                                    </p:anim>
                                    <p:animEffect filter="fade" transition="in">
                                      <p:cBhvr>
                                        <p:cTn dur="250" id="63"/>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1" spid="11"/>
      <p:bldP grpId="2" spid="11"/>
      <p:bldP grpId="0" spid="12"/>
      <p:bldP grpId="1" spid="12"/>
      <p:bldP grpId="2" spid="12"/>
      <p:bldP grpId="0" spid="13"/>
      <p:bldP grpId="0" spid="14"/>
      <p:bldP grpId="1" spid="14"/>
      <p:bldP grpId="2" spid="14"/>
      <p:bldP grpId="0" spid="15"/>
      <p:bldP grpId="1" spid="15"/>
      <p:bldP grpId="2" spid="15"/>
      <p:bldP grpId="0" spid="16"/>
      <p:bldP grpId="0" spid="25"/>
      <p:bldP grpId="0" spid="2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第五部分：四个“自信”</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6" name="圆角矩形 5"/>
          <p:cNvSpPr/>
          <p:nvPr/>
        </p:nvSpPr>
        <p:spPr>
          <a:xfrm>
            <a:off x="1458738" y="1863485"/>
            <a:ext cx="1672454" cy="1672454"/>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圆角矩形 6"/>
          <p:cNvSpPr/>
          <p:nvPr/>
        </p:nvSpPr>
        <p:spPr>
          <a:xfrm>
            <a:off x="1458738" y="3911544"/>
            <a:ext cx="1672454" cy="1672454"/>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圆角矩形 7"/>
          <p:cNvSpPr/>
          <p:nvPr/>
        </p:nvSpPr>
        <p:spPr>
          <a:xfrm>
            <a:off x="1458738" y="3911544"/>
            <a:ext cx="9274525" cy="1672454"/>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9" name="文本框 8"/>
          <p:cNvSpPr txBox="1"/>
          <p:nvPr/>
        </p:nvSpPr>
        <p:spPr>
          <a:xfrm>
            <a:off x="1584180" y="2099548"/>
            <a:ext cx="1421571" cy="1188720"/>
          </a:xfrm>
          <a:prstGeom prst="rect">
            <a:avLst/>
          </a:prstGeom>
          <a:noFill/>
        </p:spPr>
        <p:txBody>
          <a:bodyPr rtlCol="0" wrap="square">
            <a:spAutoFit/>
          </a:bodyPr>
          <a:lstStyle>
            <a:defPPr>
              <a:defRPr lang="zh-CN"/>
            </a:defPPr>
            <a:lvl1pPr>
              <a:defRPr sz="3600">
                <a:solidFill>
                  <a:srgbClr val="FFFF00"/>
                </a:solidFill>
                <a:effectLst>
                  <a:glow rad="101600">
                    <a:srgbClr val="C00000"/>
                  </a:glow>
                  <a:outerShdw algn="tl" blurRad="203200" dir="5400000" dist="101600" rotWithShape="0">
                    <a:prstClr val="black">
                      <a:alpha val="60000"/>
                    </a:prstClr>
                  </a:outerShdw>
                </a:effectLst>
                <a:latin charset="-122" panose="02000000000000000000" pitchFamily="2" typeface="方正兰亭粗黑_GBK"/>
                <a:ea charset="-122" panose="02000000000000000000" pitchFamily="2" typeface="方正兰亭粗黑_GBK"/>
              </a:defRPr>
            </a:lvl1pPr>
          </a:lstStyle>
          <a:p>
            <a:pPr algn="ctr"/>
            <a:r>
              <a:rPr altLang="en-US" b="1" lang="zh-CN">
                <a:solidFill>
                  <a:schemeClr val="bg1"/>
                </a:solidFill>
                <a:effectLst/>
                <a:latin charset="-122" panose="020b0503020204020204" pitchFamily="34" typeface="微软雅黑"/>
                <a:ea charset="-122" panose="020b0503020204020204" pitchFamily="34" typeface="微软雅黑"/>
              </a:rPr>
              <a:t>制度自信</a:t>
            </a:r>
          </a:p>
        </p:txBody>
      </p:sp>
      <p:sp>
        <p:nvSpPr>
          <p:cNvPr id="10" name="文本框 9"/>
          <p:cNvSpPr txBox="1"/>
          <p:nvPr/>
        </p:nvSpPr>
        <p:spPr>
          <a:xfrm>
            <a:off x="1584180" y="4147607"/>
            <a:ext cx="1421571" cy="1188720"/>
          </a:xfrm>
          <a:prstGeom prst="rect">
            <a:avLst/>
          </a:prstGeom>
          <a:noFill/>
        </p:spPr>
        <p:txBody>
          <a:bodyPr rtlCol="0" wrap="square">
            <a:spAutoFit/>
          </a:bodyPr>
          <a:lstStyle>
            <a:defPPr>
              <a:defRPr lang="zh-CN"/>
            </a:defPPr>
            <a:lvl1pPr>
              <a:defRPr sz="3600">
                <a:solidFill>
                  <a:srgbClr val="FFFF00"/>
                </a:solidFill>
                <a:effectLst>
                  <a:glow rad="101600">
                    <a:srgbClr val="C00000"/>
                  </a:glow>
                  <a:outerShdw algn="tl" blurRad="203200" dir="5400000" dist="101600" rotWithShape="0">
                    <a:prstClr val="black">
                      <a:alpha val="60000"/>
                    </a:prstClr>
                  </a:outerShdw>
                </a:effectLst>
                <a:latin charset="-122" panose="02000000000000000000" pitchFamily="2" typeface="方正兰亭粗黑_GBK"/>
                <a:ea charset="-122" panose="02000000000000000000" pitchFamily="2" typeface="方正兰亭粗黑_GBK"/>
              </a:defRPr>
            </a:lvl1pPr>
          </a:lstStyle>
          <a:p>
            <a:pPr algn="ctr"/>
            <a:r>
              <a:rPr altLang="en-US" b="1" lang="zh-CN">
                <a:solidFill>
                  <a:schemeClr val="bg1"/>
                </a:solidFill>
                <a:effectLst/>
                <a:latin charset="-122" panose="020b0503020204020204" pitchFamily="34" typeface="微软雅黑"/>
                <a:ea charset="-122" panose="020b0503020204020204" pitchFamily="34" typeface="微软雅黑"/>
              </a:rPr>
              <a:t>文化自信</a:t>
            </a:r>
          </a:p>
        </p:txBody>
      </p:sp>
      <p:sp>
        <p:nvSpPr>
          <p:cNvPr id="11" name="圆角矩形 10"/>
          <p:cNvSpPr/>
          <p:nvPr/>
        </p:nvSpPr>
        <p:spPr>
          <a:xfrm>
            <a:off x="1458738" y="1863485"/>
            <a:ext cx="9274525" cy="1672454"/>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14" name="矩形 13"/>
          <p:cNvSpPr/>
          <p:nvPr/>
        </p:nvSpPr>
        <p:spPr>
          <a:xfrm>
            <a:off x="3569892" y="1961048"/>
            <a:ext cx="6724800" cy="1737360"/>
          </a:xfrm>
          <a:prstGeom prst="rect">
            <a:avLst/>
          </a:prstGeom>
          <a:noFill/>
        </p:spPr>
        <p:txBody>
          <a:bodyPr wrap="square">
            <a:spAutoFit/>
          </a:bodyPr>
          <a:lstStyle/>
          <a:p>
            <a:pPr algn="just">
              <a:lnSpc>
                <a:spcPct val="150000"/>
              </a:lnSpc>
            </a:pPr>
            <a:r>
              <a:rPr altLang="en-US" b="1" lang="zh-CN" sz="2400">
                <a:solidFill>
                  <a:schemeClr val="accent1"/>
                </a:solidFill>
                <a:latin charset="-122" panose="020b0503020204020204" pitchFamily="34" typeface="微软雅黑"/>
                <a:ea charset="-122" panose="020b0503020204020204" pitchFamily="34" typeface="微软雅黑"/>
              </a:rPr>
              <a:t>中国特色社会主义制度是当代中国发展进步的根本制度保障，是具有鲜明中国特色、明显制度优势、强大自我完善能力的先进制度。</a:t>
            </a:r>
          </a:p>
        </p:txBody>
      </p:sp>
      <p:sp>
        <p:nvSpPr>
          <p:cNvPr id="15" name="矩形 14"/>
          <p:cNvSpPr/>
          <p:nvPr/>
        </p:nvSpPr>
        <p:spPr>
          <a:xfrm>
            <a:off x="3569892" y="4009106"/>
            <a:ext cx="6724800" cy="1737360"/>
          </a:xfrm>
          <a:prstGeom prst="rect">
            <a:avLst/>
          </a:prstGeom>
          <a:noFill/>
        </p:spPr>
        <p:txBody>
          <a:bodyPr wrap="square">
            <a:spAutoFit/>
          </a:bodyPr>
          <a:lstStyle/>
          <a:p>
            <a:pPr algn="just">
              <a:lnSpc>
                <a:spcPct val="150000"/>
              </a:lnSpc>
            </a:pPr>
            <a:r>
              <a:rPr altLang="en-US" b="1" lang="zh-CN" sz="2400">
                <a:solidFill>
                  <a:schemeClr val="accent1"/>
                </a:solidFill>
                <a:latin charset="-122" panose="020b0503020204020204" pitchFamily="34" typeface="微软雅黑"/>
                <a:ea charset="-122" panose="020b0503020204020204" pitchFamily="34" typeface="微软雅黑"/>
              </a:rPr>
              <a:t>文化自信是更基础、更广泛、更深厚的自信。5000多年文明积淀着中华民族最深层的精神追求，代表着中华民族独特的精神标识。</a:t>
            </a:r>
          </a:p>
        </p:txBody>
      </p:sp>
    </p:spTree>
    <p:extLst>
      <p:ext uri="{BB962C8B-B14F-4D97-AF65-F5344CB8AC3E}">
        <p14:creationId val="142061539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250" fill="hold" id="7"/>
                                        <p:tgtEl>
                                          <p:spTgt spid="6"/>
                                        </p:tgtEl>
                                        <p:attrNameLst>
                                          <p:attrName>ppt_w</p:attrName>
                                        </p:attrNameLst>
                                      </p:cBhvr>
                                      <p:tavLst>
                                        <p:tav tm="0">
                                          <p:val>
                                            <p:fltVal val="0"/>
                                          </p:val>
                                        </p:tav>
                                        <p:tav tm="100000">
                                          <p:val>
                                            <p:strVal val="#ppt_w"/>
                                          </p:val>
                                        </p:tav>
                                      </p:tavLst>
                                    </p:anim>
                                    <p:anim calcmode="lin" valueType="num">
                                      <p:cBhvr>
                                        <p:cTn dur="250" fill="hold" id="8"/>
                                        <p:tgtEl>
                                          <p:spTgt spid="6"/>
                                        </p:tgtEl>
                                        <p:attrNameLst>
                                          <p:attrName>ppt_h</p:attrName>
                                        </p:attrNameLst>
                                      </p:cBhvr>
                                      <p:tavLst>
                                        <p:tav tm="0">
                                          <p:val>
                                            <p:fltVal val="0"/>
                                          </p:val>
                                        </p:tav>
                                        <p:tav tm="100000">
                                          <p:val>
                                            <p:strVal val="#ppt_h"/>
                                          </p:val>
                                        </p:tav>
                                      </p:tavLst>
                                    </p:anim>
                                    <p:animEffect filter="fade" transition="in">
                                      <p:cBhvr>
                                        <p:cTn dur="250" id="9"/>
                                        <p:tgtEl>
                                          <p:spTgt spid="6"/>
                                        </p:tgtEl>
                                      </p:cBhvr>
                                    </p:animEffect>
                                  </p:childTnLst>
                                </p:cTn>
                              </p:par>
                              <p:par>
                                <p:cTn decel="100000" fill="hold" grpId="1" id="10" nodeType="withEffect" presetClass="emph" presetID="6" presetSubtype="0">
                                  <p:stCondLst>
                                    <p:cond delay="200"/>
                                  </p:stCondLst>
                                  <p:childTnLst>
                                    <p:animScale>
                                      <p:cBhvr>
                                        <p:cTn dur="250" fill="hold" id="11"/>
                                        <p:tgtEl>
                                          <p:spTgt spid="6"/>
                                        </p:tgtEl>
                                      </p:cBhvr>
                                      <p:by x="120000" y="120000"/>
                                    </p:animScale>
                                  </p:childTnLst>
                                </p:cTn>
                              </p:par>
                              <p:par>
                                <p:cTn decel="100000" fill="hold" grpId="2" id="12" nodeType="withEffect" presetClass="emph" presetID="6" presetSubtype="0">
                                  <p:stCondLst>
                                    <p:cond delay="400"/>
                                  </p:stCondLst>
                                  <p:childTnLst>
                                    <p:animScale>
                                      <p:cBhvr>
                                        <p:cTn dur="250" fill="hold" id="13"/>
                                        <p:tgtEl>
                                          <p:spTgt spid="6"/>
                                        </p:tgtEl>
                                      </p:cBhvr>
                                      <p:by x="83000" y="83000"/>
                                    </p:animScale>
                                  </p:childTnLst>
                                </p:cTn>
                              </p:par>
                              <p:par>
                                <p:cTn fill="hold" grpId="0" id="14" nodeType="withEffect" presetClass="entr" presetID="53" presetSubtype="0">
                                  <p:stCondLst>
                                    <p:cond delay="400"/>
                                  </p:stCondLst>
                                  <p:childTnLst>
                                    <p:set>
                                      <p:cBhvr>
                                        <p:cTn dur="1" fill="hold" id="15">
                                          <p:stCondLst>
                                            <p:cond delay="0"/>
                                          </p:stCondLst>
                                        </p:cTn>
                                        <p:tgtEl>
                                          <p:spTgt spid="9"/>
                                        </p:tgtEl>
                                        <p:attrNameLst>
                                          <p:attrName>style.visibility</p:attrName>
                                        </p:attrNameLst>
                                      </p:cBhvr>
                                      <p:to>
                                        <p:strVal val="visible"/>
                                      </p:to>
                                    </p:set>
                                    <p:anim calcmode="lin" valueType="num">
                                      <p:cBhvr>
                                        <p:cTn dur="250" fill="hold" id="16"/>
                                        <p:tgtEl>
                                          <p:spTgt spid="9"/>
                                        </p:tgtEl>
                                        <p:attrNameLst>
                                          <p:attrName>ppt_w</p:attrName>
                                        </p:attrNameLst>
                                      </p:cBhvr>
                                      <p:tavLst>
                                        <p:tav tm="0">
                                          <p:val>
                                            <p:fltVal val="0"/>
                                          </p:val>
                                        </p:tav>
                                        <p:tav tm="100000">
                                          <p:val>
                                            <p:strVal val="#ppt_w"/>
                                          </p:val>
                                        </p:tav>
                                      </p:tavLst>
                                    </p:anim>
                                    <p:anim calcmode="lin" valueType="num">
                                      <p:cBhvr>
                                        <p:cTn dur="250" fill="hold" id="17"/>
                                        <p:tgtEl>
                                          <p:spTgt spid="9"/>
                                        </p:tgtEl>
                                        <p:attrNameLst>
                                          <p:attrName>ppt_h</p:attrName>
                                        </p:attrNameLst>
                                      </p:cBhvr>
                                      <p:tavLst>
                                        <p:tav tm="0">
                                          <p:val>
                                            <p:fltVal val="0"/>
                                          </p:val>
                                        </p:tav>
                                        <p:tav tm="100000">
                                          <p:val>
                                            <p:strVal val="#ppt_h"/>
                                          </p:val>
                                        </p:tav>
                                      </p:tavLst>
                                    </p:anim>
                                    <p:animEffect filter="fade" transition="in">
                                      <p:cBhvr>
                                        <p:cTn dur="250" id="18"/>
                                        <p:tgtEl>
                                          <p:spTgt spid="9"/>
                                        </p:tgtEl>
                                      </p:cBhvr>
                                    </p:animEffect>
                                  </p:childTnLst>
                                </p:cTn>
                              </p:par>
                              <p:par>
                                <p:cTn decel="100000" fill="hold" grpId="1" id="19" nodeType="withEffect" presetClass="emph" presetID="6" presetSubtype="0">
                                  <p:stCondLst>
                                    <p:cond delay="600"/>
                                  </p:stCondLst>
                                  <p:childTnLst>
                                    <p:animScale>
                                      <p:cBhvr>
                                        <p:cTn dur="250" fill="hold" id="20"/>
                                        <p:tgtEl>
                                          <p:spTgt spid="9"/>
                                        </p:tgtEl>
                                      </p:cBhvr>
                                      <p:by x="120000" y="120000"/>
                                    </p:animScale>
                                  </p:childTnLst>
                                </p:cTn>
                              </p:par>
                              <p:par>
                                <p:cTn decel="100000" fill="hold" grpId="2" id="21" nodeType="withEffect" presetClass="emph" presetID="6" presetSubtype="0">
                                  <p:stCondLst>
                                    <p:cond delay="800"/>
                                  </p:stCondLst>
                                  <p:childTnLst>
                                    <p:animScale>
                                      <p:cBhvr>
                                        <p:cTn dur="250" fill="hold" id="22"/>
                                        <p:tgtEl>
                                          <p:spTgt spid="9"/>
                                        </p:tgtEl>
                                      </p:cBhvr>
                                      <p:by x="83000" y="83000"/>
                                    </p:animScale>
                                  </p:childTnLst>
                                </p:cTn>
                              </p:par>
                            </p:childTnLst>
                          </p:cTn>
                        </p:par>
                        <p:par>
                          <p:cTn fill="hold" id="23" nodeType="afterGroup">
                            <p:stCondLst>
                              <p:cond delay="1050"/>
                            </p:stCondLst>
                            <p:childTnLst>
                              <p:par>
                                <p:cTn fill="hold" grpId="0" id="24" nodeType="afterEffect" presetClass="entr" presetID="12" presetSubtype="8">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id="26"/>
                                        <p:tgtEl>
                                          <p:spTgt spid="11"/>
                                        </p:tgtEl>
                                        <p:attrNameLst>
                                          <p:attrName>ppt_x</p:attrName>
                                        </p:attrNameLst>
                                      </p:cBhvr>
                                      <p:tavLst>
                                        <p:tav tm="0">
                                          <p:val>
                                            <p:strVal val="#ppt_x-#ppt_w*1.125000"/>
                                          </p:val>
                                        </p:tav>
                                        <p:tav tm="100000">
                                          <p:val>
                                            <p:strVal val="#ppt_x"/>
                                          </p:val>
                                        </p:tav>
                                      </p:tavLst>
                                    </p:anim>
                                    <p:animEffect filter="wipe(right)" transition="in">
                                      <p:cBhvr>
                                        <p:cTn dur="500" id="27"/>
                                        <p:tgtEl>
                                          <p:spTgt spid="11"/>
                                        </p:tgtEl>
                                      </p:cBhvr>
                                    </p:animEffect>
                                  </p:childTnLst>
                                </p:cTn>
                              </p:par>
                            </p:childTnLst>
                          </p:cTn>
                        </p:par>
                        <p:par>
                          <p:cTn fill="hold" id="28" nodeType="afterGroup">
                            <p:stCondLst>
                              <p:cond delay="1550"/>
                            </p:stCondLst>
                            <p:childTnLst>
                              <p:par>
                                <p:cTn fill="hold" grpId="0" id="29" nodeType="afterEffect" presetClass="entr" presetID="53" presetSubtype="0">
                                  <p:stCondLst>
                                    <p:cond delay="0"/>
                                  </p:stCondLst>
                                  <p:iterate type="lt">
                                    <p:tmPct val="10000"/>
                                  </p:iterate>
                                  <p:childTnLst>
                                    <p:set>
                                      <p:cBhvr>
                                        <p:cTn dur="1" fill="hold" id="30">
                                          <p:stCondLst>
                                            <p:cond delay="0"/>
                                          </p:stCondLst>
                                        </p:cTn>
                                        <p:tgtEl>
                                          <p:spTgt spid="14"/>
                                        </p:tgtEl>
                                        <p:attrNameLst>
                                          <p:attrName>style.visibility</p:attrName>
                                        </p:attrNameLst>
                                      </p:cBhvr>
                                      <p:to>
                                        <p:strVal val="visible"/>
                                      </p:to>
                                    </p:set>
                                    <p:anim calcmode="lin" valueType="num">
                                      <p:cBhvr>
                                        <p:cTn dur="250" fill="hold" id="31"/>
                                        <p:tgtEl>
                                          <p:spTgt spid="14"/>
                                        </p:tgtEl>
                                        <p:attrNameLst>
                                          <p:attrName>ppt_w</p:attrName>
                                        </p:attrNameLst>
                                      </p:cBhvr>
                                      <p:tavLst>
                                        <p:tav tm="0">
                                          <p:val>
                                            <p:fltVal val="0"/>
                                          </p:val>
                                        </p:tav>
                                        <p:tav tm="100000">
                                          <p:val>
                                            <p:strVal val="#ppt_w"/>
                                          </p:val>
                                        </p:tav>
                                      </p:tavLst>
                                    </p:anim>
                                    <p:anim calcmode="lin" valueType="num">
                                      <p:cBhvr>
                                        <p:cTn dur="250" fill="hold" id="32"/>
                                        <p:tgtEl>
                                          <p:spTgt spid="14"/>
                                        </p:tgtEl>
                                        <p:attrNameLst>
                                          <p:attrName>ppt_h</p:attrName>
                                        </p:attrNameLst>
                                      </p:cBhvr>
                                      <p:tavLst>
                                        <p:tav tm="0">
                                          <p:val>
                                            <p:fltVal val="0"/>
                                          </p:val>
                                        </p:tav>
                                        <p:tav tm="100000">
                                          <p:val>
                                            <p:strVal val="#ppt_h"/>
                                          </p:val>
                                        </p:tav>
                                      </p:tavLst>
                                    </p:anim>
                                    <p:animEffect filter="fade" transition="in">
                                      <p:cBhvr>
                                        <p:cTn dur="250" id="33"/>
                                        <p:tgtEl>
                                          <p:spTgt spid="14"/>
                                        </p:tgtEl>
                                      </p:cBhvr>
                                    </p:animEffect>
                                  </p:childTnLst>
                                </p:cTn>
                              </p:par>
                            </p:childTnLst>
                          </p:cTn>
                        </p:par>
                        <p:par>
                          <p:cTn fill="hold" id="34" nodeType="afterGroup">
                            <p:stCondLst>
                              <p:cond delay="1800"/>
                            </p:stCondLst>
                            <p:childTnLst>
                              <p:par>
                                <p:cTn fill="hold" grpId="0" id="35" nodeType="afterEffect" presetClass="entr" presetID="53" presetSubtype="0">
                                  <p:stCondLst>
                                    <p:cond delay="0"/>
                                  </p:stCondLst>
                                  <p:childTnLst>
                                    <p:set>
                                      <p:cBhvr>
                                        <p:cTn dur="1" fill="hold" id="36">
                                          <p:stCondLst>
                                            <p:cond delay="0"/>
                                          </p:stCondLst>
                                        </p:cTn>
                                        <p:tgtEl>
                                          <p:spTgt spid="7"/>
                                        </p:tgtEl>
                                        <p:attrNameLst>
                                          <p:attrName>style.visibility</p:attrName>
                                        </p:attrNameLst>
                                      </p:cBhvr>
                                      <p:to>
                                        <p:strVal val="visible"/>
                                      </p:to>
                                    </p:set>
                                    <p:anim calcmode="lin" valueType="num">
                                      <p:cBhvr>
                                        <p:cTn dur="250" fill="hold" id="37"/>
                                        <p:tgtEl>
                                          <p:spTgt spid="7"/>
                                        </p:tgtEl>
                                        <p:attrNameLst>
                                          <p:attrName>ppt_w</p:attrName>
                                        </p:attrNameLst>
                                      </p:cBhvr>
                                      <p:tavLst>
                                        <p:tav tm="0">
                                          <p:val>
                                            <p:fltVal val="0"/>
                                          </p:val>
                                        </p:tav>
                                        <p:tav tm="100000">
                                          <p:val>
                                            <p:strVal val="#ppt_w"/>
                                          </p:val>
                                        </p:tav>
                                      </p:tavLst>
                                    </p:anim>
                                    <p:anim calcmode="lin" valueType="num">
                                      <p:cBhvr>
                                        <p:cTn dur="250" fill="hold" id="38"/>
                                        <p:tgtEl>
                                          <p:spTgt spid="7"/>
                                        </p:tgtEl>
                                        <p:attrNameLst>
                                          <p:attrName>ppt_h</p:attrName>
                                        </p:attrNameLst>
                                      </p:cBhvr>
                                      <p:tavLst>
                                        <p:tav tm="0">
                                          <p:val>
                                            <p:fltVal val="0"/>
                                          </p:val>
                                        </p:tav>
                                        <p:tav tm="100000">
                                          <p:val>
                                            <p:strVal val="#ppt_h"/>
                                          </p:val>
                                        </p:tav>
                                      </p:tavLst>
                                    </p:anim>
                                    <p:animEffect filter="fade" transition="in">
                                      <p:cBhvr>
                                        <p:cTn dur="250" id="39"/>
                                        <p:tgtEl>
                                          <p:spTgt spid="7"/>
                                        </p:tgtEl>
                                      </p:cBhvr>
                                    </p:animEffect>
                                  </p:childTnLst>
                                </p:cTn>
                              </p:par>
                              <p:par>
                                <p:cTn decel="100000" fill="hold" grpId="1" id="40" nodeType="withEffect" presetClass="emph" presetID="6" presetSubtype="0">
                                  <p:stCondLst>
                                    <p:cond delay="200"/>
                                  </p:stCondLst>
                                  <p:childTnLst>
                                    <p:animScale>
                                      <p:cBhvr>
                                        <p:cTn dur="250" fill="hold" id="41"/>
                                        <p:tgtEl>
                                          <p:spTgt spid="7"/>
                                        </p:tgtEl>
                                      </p:cBhvr>
                                      <p:by x="120000" y="120000"/>
                                    </p:animScale>
                                  </p:childTnLst>
                                </p:cTn>
                              </p:par>
                              <p:par>
                                <p:cTn decel="100000" fill="hold" grpId="2" id="42" nodeType="withEffect" presetClass="emph" presetID="6" presetSubtype="0">
                                  <p:stCondLst>
                                    <p:cond delay="400"/>
                                  </p:stCondLst>
                                  <p:childTnLst>
                                    <p:animScale>
                                      <p:cBhvr>
                                        <p:cTn dur="250" fill="hold" id="43"/>
                                        <p:tgtEl>
                                          <p:spTgt spid="7"/>
                                        </p:tgtEl>
                                      </p:cBhvr>
                                      <p:by x="83000" y="83000"/>
                                    </p:animScale>
                                  </p:childTnLst>
                                </p:cTn>
                              </p:par>
                              <p:par>
                                <p:cTn fill="hold" grpId="0" id="44" nodeType="withEffect" presetClass="entr" presetID="53" presetSubtype="0">
                                  <p:stCondLst>
                                    <p:cond delay="400"/>
                                  </p:stCondLst>
                                  <p:childTnLst>
                                    <p:set>
                                      <p:cBhvr>
                                        <p:cTn dur="1" fill="hold" id="45">
                                          <p:stCondLst>
                                            <p:cond delay="0"/>
                                          </p:stCondLst>
                                        </p:cTn>
                                        <p:tgtEl>
                                          <p:spTgt spid="10"/>
                                        </p:tgtEl>
                                        <p:attrNameLst>
                                          <p:attrName>style.visibility</p:attrName>
                                        </p:attrNameLst>
                                      </p:cBhvr>
                                      <p:to>
                                        <p:strVal val="visible"/>
                                      </p:to>
                                    </p:set>
                                    <p:anim calcmode="lin" valueType="num">
                                      <p:cBhvr>
                                        <p:cTn dur="250" fill="hold" id="46"/>
                                        <p:tgtEl>
                                          <p:spTgt spid="10"/>
                                        </p:tgtEl>
                                        <p:attrNameLst>
                                          <p:attrName>ppt_w</p:attrName>
                                        </p:attrNameLst>
                                      </p:cBhvr>
                                      <p:tavLst>
                                        <p:tav tm="0">
                                          <p:val>
                                            <p:fltVal val="0"/>
                                          </p:val>
                                        </p:tav>
                                        <p:tav tm="100000">
                                          <p:val>
                                            <p:strVal val="#ppt_w"/>
                                          </p:val>
                                        </p:tav>
                                      </p:tavLst>
                                    </p:anim>
                                    <p:anim calcmode="lin" valueType="num">
                                      <p:cBhvr>
                                        <p:cTn dur="250" fill="hold" id="47"/>
                                        <p:tgtEl>
                                          <p:spTgt spid="10"/>
                                        </p:tgtEl>
                                        <p:attrNameLst>
                                          <p:attrName>ppt_h</p:attrName>
                                        </p:attrNameLst>
                                      </p:cBhvr>
                                      <p:tavLst>
                                        <p:tav tm="0">
                                          <p:val>
                                            <p:fltVal val="0"/>
                                          </p:val>
                                        </p:tav>
                                        <p:tav tm="100000">
                                          <p:val>
                                            <p:strVal val="#ppt_h"/>
                                          </p:val>
                                        </p:tav>
                                      </p:tavLst>
                                    </p:anim>
                                    <p:animEffect filter="fade" transition="in">
                                      <p:cBhvr>
                                        <p:cTn dur="250" id="48"/>
                                        <p:tgtEl>
                                          <p:spTgt spid="10"/>
                                        </p:tgtEl>
                                      </p:cBhvr>
                                    </p:animEffect>
                                  </p:childTnLst>
                                </p:cTn>
                              </p:par>
                              <p:par>
                                <p:cTn decel="100000" fill="hold" grpId="1" id="49" nodeType="withEffect" presetClass="emph" presetID="6" presetSubtype="0">
                                  <p:stCondLst>
                                    <p:cond delay="600"/>
                                  </p:stCondLst>
                                  <p:childTnLst>
                                    <p:animScale>
                                      <p:cBhvr>
                                        <p:cTn dur="250" fill="hold" id="50"/>
                                        <p:tgtEl>
                                          <p:spTgt spid="10"/>
                                        </p:tgtEl>
                                      </p:cBhvr>
                                      <p:by x="120000" y="120000"/>
                                    </p:animScale>
                                  </p:childTnLst>
                                </p:cTn>
                              </p:par>
                              <p:par>
                                <p:cTn decel="100000" fill="hold" grpId="2" id="51" nodeType="withEffect" presetClass="emph" presetID="6" presetSubtype="0">
                                  <p:stCondLst>
                                    <p:cond delay="800"/>
                                  </p:stCondLst>
                                  <p:childTnLst>
                                    <p:animScale>
                                      <p:cBhvr>
                                        <p:cTn dur="250" fill="hold" id="52"/>
                                        <p:tgtEl>
                                          <p:spTgt spid="10"/>
                                        </p:tgtEl>
                                      </p:cBhvr>
                                      <p:by x="83000" y="83000"/>
                                    </p:animScale>
                                  </p:childTnLst>
                                </p:cTn>
                              </p:par>
                            </p:childTnLst>
                          </p:cTn>
                        </p:par>
                        <p:par>
                          <p:cTn fill="hold" id="53" nodeType="afterGroup">
                            <p:stCondLst>
                              <p:cond delay="2850"/>
                            </p:stCondLst>
                            <p:childTnLst>
                              <p:par>
                                <p:cTn fill="hold" grpId="0" id="54" nodeType="afterEffect" presetClass="entr" presetID="12" presetSubtype="8">
                                  <p:stCondLst>
                                    <p:cond delay="0"/>
                                  </p:stCondLst>
                                  <p:childTnLst>
                                    <p:set>
                                      <p:cBhvr>
                                        <p:cTn dur="1" fill="hold" id="55">
                                          <p:stCondLst>
                                            <p:cond delay="0"/>
                                          </p:stCondLst>
                                        </p:cTn>
                                        <p:tgtEl>
                                          <p:spTgt spid="8"/>
                                        </p:tgtEl>
                                        <p:attrNameLst>
                                          <p:attrName>style.visibility</p:attrName>
                                        </p:attrNameLst>
                                      </p:cBhvr>
                                      <p:to>
                                        <p:strVal val="visible"/>
                                      </p:to>
                                    </p:set>
                                    <p:anim calcmode="lin" valueType="num">
                                      <p:cBhvr additive="base">
                                        <p:cTn dur="500" id="56"/>
                                        <p:tgtEl>
                                          <p:spTgt spid="8"/>
                                        </p:tgtEl>
                                        <p:attrNameLst>
                                          <p:attrName>ppt_x</p:attrName>
                                        </p:attrNameLst>
                                      </p:cBhvr>
                                      <p:tavLst>
                                        <p:tav tm="0">
                                          <p:val>
                                            <p:strVal val="#ppt_x-#ppt_w*1.125000"/>
                                          </p:val>
                                        </p:tav>
                                        <p:tav tm="100000">
                                          <p:val>
                                            <p:strVal val="#ppt_x"/>
                                          </p:val>
                                        </p:tav>
                                      </p:tavLst>
                                    </p:anim>
                                    <p:animEffect filter="wipe(right)" transition="in">
                                      <p:cBhvr>
                                        <p:cTn dur="500" id="57"/>
                                        <p:tgtEl>
                                          <p:spTgt spid="8"/>
                                        </p:tgtEl>
                                      </p:cBhvr>
                                    </p:animEffect>
                                  </p:childTnLst>
                                </p:cTn>
                              </p:par>
                            </p:childTnLst>
                          </p:cTn>
                        </p:par>
                        <p:par>
                          <p:cTn fill="hold" id="58" nodeType="afterGroup">
                            <p:stCondLst>
                              <p:cond delay="3350"/>
                            </p:stCondLst>
                            <p:childTnLst>
                              <p:par>
                                <p:cTn fill="hold" grpId="0" id="59" nodeType="afterEffect" presetClass="entr" presetID="53" presetSubtype="0">
                                  <p:stCondLst>
                                    <p:cond delay="0"/>
                                  </p:stCondLst>
                                  <p:iterate type="lt">
                                    <p:tmPct val="10000"/>
                                  </p:iterate>
                                  <p:childTnLst>
                                    <p:set>
                                      <p:cBhvr>
                                        <p:cTn dur="1" fill="hold" id="60">
                                          <p:stCondLst>
                                            <p:cond delay="0"/>
                                          </p:stCondLst>
                                        </p:cTn>
                                        <p:tgtEl>
                                          <p:spTgt spid="15"/>
                                        </p:tgtEl>
                                        <p:attrNameLst>
                                          <p:attrName>style.visibility</p:attrName>
                                        </p:attrNameLst>
                                      </p:cBhvr>
                                      <p:to>
                                        <p:strVal val="visible"/>
                                      </p:to>
                                    </p:set>
                                    <p:anim calcmode="lin" valueType="num">
                                      <p:cBhvr>
                                        <p:cTn dur="250" fill="hold" id="61"/>
                                        <p:tgtEl>
                                          <p:spTgt spid="15"/>
                                        </p:tgtEl>
                                        <p:attrNameLst>
                                          <p:attrName>ppt_w</p:attrName>
                                        </p:attrNameLst>
                                      </p:cBhvr>
                                      <p:tavLst>
                                        <p:tav tm="0">
                                          <p:val>
                                            <p:fltVal val="0"/>
                                          </p:val>
                                        </p:tav>
                                        <p:tav tm="100000">
                                          <p:val>
                                            <p:strVal val="#ppt_w"/>
                                          </p:val>
                                        </p:tav>
                                      </p:tavLst>
                                    </p:anim>
                                    <p:anim calcmode="lin" valueType="num">
                                      <p:cBhvr>
                                        <p:cTn dur="250" fill="hold" id="62"/>
                                        <p:tgtEl>
                                          <p:spTgt spid="15"/>
                                        </p:tgtEl>
                                        <p:attrNameLst>
                                          <p:attrName>ppt_h</p:attrName>
                                        </p:attrNameLst>
                                      </p:cBhvr>
                                      <p:tavLst>
                                        <p:tav tm="0">
                                          <p:val>
                                            <p:fltVal val="0"/>
                                          </p:val>
                                        </p:tav>
                                        <p:tav tm="100000">
                                          <p:val>
                                            <p:strVal val="#ppt_h"/>
                                          </p:val>
                                        </p:tav>
                                      </p:tavLst>
                                    </p:anim>
                                    <p:animEffect filter="fade" transition="in">
                                      <p:cBhvr>
                                        <p:cTn dur="250" id="6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2" spid="6"/>
      <p:bldP grpId="0" spid="7"/>
      <p:bldP grpId="1" spid="7"/>
      <p:bldP grpId="2" spid="7"/>
      <p:bldP grpId="0" spid="8"/>
      <p:bldP grpId="0" spid="9"/>
      <p:bldP grpId="1" spid="9"/>
      <p:bldP grpId="2" spid="9"/>
      <p:bldP grpId="0" spid="10"/>
      <p:bldP grpId="1" spid="10"/>
      <p:bldP grpId="2" spid="10"/>
      <p:bldP grpId="0" spid="11"/>
      <p:bldP grpId="0" spid="14"/>
      <p:bldP grpId="0" spid="1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val="0"/>
              </a:ext>
            </a:extLst>
          </a:blip>
          <a:stretch>
            <a:fillRect/>
          </a:stretch>
        </p:blipFill>
        <p:spPr>
          <a:xfrm>
            <a:off x="3194340" y="5201716"/>
            <a:ext cx="10067778" cy="1656284"/>
          </a:xfrm>
          <a:prstGeom prst="rect">
            <a:avLst/>
          </a:prstGeom>
        </p:spPr>
      </p:pic>
      <p:sp>
        <p:nvSpPr>
          <p:cNvPr id="2" name="矩形 1"/>
          <p:cNvSpPr/>
          <p:nvPr/>
        </p:nvSpPr>
        <p:spPr>
          <a:xfrm>
            <a:off x="1" y="0"/>
            <a:ext cx="4175022" cy="6858000"/>
          </a:xfrm>
          <a:prstGeom prst="rect">
            <a:avLst/>
          </a:prstGeom>
          <a:ln>
            <a:noFill/>
          </a:ln>
          <a:effectLst>
            <a:outerShdw algn="tl" blurRad="127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56296" y="3605475"/>
            <a:ext cx="3230880" cy="1005840"/>
          </a:xfrm>
          <a:prstGeom prst="rect">
            <a:avLst/>
          </a:prstGeom>
          <a:noFill/>
        </p:spPr>
        <p:txBody>
          <a:bodyPr rtlCol="0" wrap="none">
            <a:spAutoFit/>
          </a:bodyPr>
          <a:lstStyle/>
          <a:p>
            <a:r>
              <a:rPr altLang="en-US" b="1" lang="zh-CN" sz="6000">
                <a:solidFill>
                  <a:srgbClr val="FFF9EF"/>
                </a:solidFill>
                <a:latin charset="-122" panose="020b0503020204020204" pitchFamily="34" typeface="微软雅黑"/>
                <a:ea charset="-122" panose="020b0503020204020204" pitchFamily="34" typeface="微软雅黑"/>
              </a:rPr>
              <a:t>第六部分</a:t>
            </a:r>
          </a:p>
        </p:txBody>
      </p:sp>
      <p:sp>
        <p:nvSpPr>
          <p:cNvPr id="4" name="矩形 3"/>
          <p:cNvSpPr/>
          <p:nvPr/>
        </p:nvSpPr>
        <p:spPr>
          <a:xfrm>
            <a:off x="4320730" y="3032496"/>
            <a:ext cx="7814998" cy="975360"/>
          </a:xfrm>
          <a:prstGeom prst="rect">
            <a:avLst/>
          </a:prstGeom>
        </p:spPr>
        <p:txBody>
          <a:bodyPr wrap="square">
            <a:spAutoFit/>
          </a:bodyPr>
          <a:lstStyle/>
          <a:p>
            <a:pPr algn="ctr"/>
            <a:r>
              <a:rPr altLang="en-US" b="1" lang="zh-CN" sz="5800">
                <a:solidFill>
                  <a:srgbClr val="C00000"/>
                </a:solidFill>
                <a:latin charset="-122" panose="020b0503020204020204" pitchFamily="34" typeface="微软雅黑"/>
                <a:ea charset="-122" panose="020b0503020204020204" pitchFamily="34" typeface="微软雅黑"/>
              </a:rPr>
              <a:t>不忘初心，继续前进</a:t>
            </a:r>
          </a:p>
        </p:txBody>
      </p:sp>
      <p:sp>
        <p:nvSpPr>
          <p:cNvPr id="6" name="矩形 5"/>
          <p:cNvSpPr/>
          <p:nvPr/>
        </p:nvSpPr>
        <p:spPr>
          <a:xfrm>
            <a:off x="5982551" y="1607234"/>
            <a:ext cx="4491355" cy="640080"/>
          </a:xfrm>
          <a:prstGeom prst="rect">
            <a:avLst/>
          </a:prstGeom>
        </p:spPr>
        <p:txBody>
          <a:bodyPr wrap="none">
            <a:spAutoFit/>
          </a:bodyPr>
          <a:lstStyle/>
          <a:p>
            <a:pPr algn="ctr"/>
            <a:r>
              <a:rPr altLang="en-US" lang="zh-CN" spc="300" sz="3600">
                <a:solidFill>
                  <a:srgbClr val="C00000"/>
                </a:solidFill>
                <a:latin charset="-122" panose="020b0503020204020204" pitchFamily="34" typeface="微软雅黑"/>
                <a:ea charset="-122" panose="020b0503020204020204" pitchFamily="34" typeface="微软雅黑"/>
              </a:rPr>
              <a:t>不忘初心  继续前进</a:t>
            </a:r>
          </a:p>
        </p:txBody>
      </p:sp>
      <p:sp>
        <p:nvSpPr>
          <p:cNvPr id="7" name="矩形 6"/>
          <p:cNvSpPr/>
          <p:nvPr/>
        </p:nvSpPr>
        <p:spPr>
          <a:xfrm>
            <a:off x="6425464" y="2234685"/>
            <a:ext cx="3605530" cy="274320"/>
          </a:xfrm>
          <a:prstGeom prst="rect">
            <a:avLst/>
          </a:prstGeom>
        </p:spPr>
        <p:txBody>
          <a:bodyPr wrap="none">
            <a:spAutoFit/>
          </a:bodyPr>
          <a:lstStyle/>
          <a:p>
            <a:pPr algn="ctr"/>
            <a:r>
              <a:rPr altLang="zh-CN" lang="en-US" sz="1200">
                <a:solidFill>
                  <a:prstClr val="black"/>
                </a:solidFill>
                <a:latin charset="-122" panose="020b0503020204020204" pitchFamily="34" typeface="微软雅黑"/>
                <a:ea charset="-122" panose="020b0503020204020204" pitchFamily="34" typeface="微软雅黑"/>
              </a:rPr>
              <a:t>—— 学习解读习近平总书记“七一”重要讲话精神</a:t>
            </a:r>
          </a:p>
        </p:txBody>
      </p:sp>
      <p:sp>
        <p:nvSpPr>
          <p:cNvPr id="8" name="Freeform 29"/>
          <p:cNvSpPr/>
          <p:nvPr/>
        </p:nvSpPr>
        <p:spPr bwMode="auto">
          <a:xfrm>
            <a:off x="1041593" y="1382463"/>
            <a:ext cx="2091839" cy="1926869"/>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algn="tl" blurRad="152400" dir="2700000" dist="152400" rotWithShape="0">
              <a:prstClr val="black">
                <a:alpha val="60000"/>
              </a:prstClr>
            </a:outerShdw>
          </a:effectLst>
          <a:extLst/>
        </p:spPr>
        <p:txBody>
          <a:bodyPr anchor="t" anchorCtr="0" bIns="45720" compatLnSpc="1" lIns="91440" numCol="1" rIns="91440" tIns="45720" vert="horz" wrap="square">
            <a:prstTxWarp prst="textNoShape">
              <a:avLst/>
            </a:prstTxWarp>
          </a:bodyPr>
          <a:lstStyle/>
          <a:p>
            <a:endParaRPr altLang="en-US" lang="zh-CN">
              <a:noFill/>
            </a:endParaRPr>
          </a:p>
        </p:txBody>
      </p:sp>
    </p:spTree>
    <p:extLst>
      <p:ext uri="{BB962C8B-B14F-4D97-AF65-F5344CB8AC3E}">
        <p14:creationId val="42263711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accel="50000" decel="50000" fill="hold" grpId="1" id="10" nodeType="withEffect" presetClass="path" presetID="35" presetSubtype="0">
                                  <p:stCondLst>
                                    <p:cond delay="0"/>
                                  </p:stCondLst>
                                  <p:childTnLst>
                                    <p:animMotion origin="layout" path="M -3.95833E-06 0 L -0.00026 -0.63333" pathEditMode="relative" ptsTypes="AA" rAng="0">
                                      <p:cBhvr>
                                        <p:cTn dur="1000" fill="hold" id="11" spd="-100000"/>
                                        <p:tgtEl>
                                          <p:spTgt spid="2"/>
                                        </p:tgtEl>
                                        <p:attrNameLst>
                                          <p:attrName>ppt_x</p:attrName>
                                          <p:attrName>ppt_y</p:attrName>
                                        </p:attrNameLst>
                                      </p:cBhvr>
                                      <p:rCtr x="-13" y="-31667"/>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p:cTn dur="250" fill="hold" id="15"/>
                                        <p:tgtEl>
                                          <p:spTgt spid="8"/>
                                        </p:tgtEl>
                                        <p:attrNameLst>
                                          <p:attrName>ppt_w</p:attrName>
                                        </p:attrNameLst>
                                      </p:cBhvr>
                                      <p:tavLst>
                                        <p:tav tm="0">
                                          <p:val>
                                            <p:fltVal val="0"/>
                                          </p:val>
                                        </p:tav>
                                        <p:tav tm="100000">
                                          <p:val>
                                            <p:strVal val="#ppt_w"/>
                                          </p:val>
                                        </p:tav>
                                      </p:tavLst>
                                    </p:anim>
                                    <p:anim calcmode="lin" valueType="num">
                                      <p:cBhvr>
                                        <p:cTn dur="250" fill="hold" id="16"/>
                                        <p:tgtEl>
                                          <p:spTgt spid="8"/>
                                        </p:tgtEl>
                                        <p:attrNameLst>
                                          <p:attrName>ppt_h</p:attrName>
                                        </p:attrNameLst>
                                      </p:cBhvr>
                                      <p:tavLst>
                                        <p:tav tm="0">
                                          <p:val>
                                            <p:fltVal val="0"/>
                                          </p:val>
                                        </p:tav>
                                        <p:tav tm="100000">
                                          <p:val>
                                            <p:strVal val="#ppt_h"/>
                                          </p:val>
                                        </p:tav>
                                      </p:tavLst>
                                    </p:anim>
                                    <p:animEffect filter="fade" transition="in">
                                      <p:cBhvr>
                                        <p:cTn dur="250" id="17"/>
                                        <p:tgtEl>
                                          <p:spTgt spid="8"/>
                                        </p:tgtEl>
                                      </p:cBhvr>
                                    </p:animEffect>
                                  </p:childTnLst>
                                </p:cTn>
                              </p:par>
                              <p:par>
                                <p:cTn decel="100000" fill="hold" grpId="1" id="18" nodeType="withEffect" presetClass="emph" presetID="6" presetSubtype="0">
                                  <p:stCondLst>
                                    <p:cond delay="200"/>
                                  </p:stCondLst>
                                  <p:childTnLst>
                                    <p:animScale>
                                      <p:cBhvr>
                                        <p:cTn dur="250" fill="hold" id="19"/>
                                        <p:tgtEl>
                                          <p:spTgt spid="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8"/>
                                        </p:tgtEl>
                                      </p:cBhvr>
                                      <p:by x="83000" y="83000"/>
                                    </p:animScale>
                                  </p:childTnLst>
                                </p:cTn>
                              </p:par>
                              <p:par>
                                <p:cTn fill="hold" grpId="0" id="22" nodeType="withEffect" presetClass="entr" presetID="53" presetSubtype="0">
                                  <p:stCondLst>
                                    <p:cond delay="400"/>
                                  </p:stCondLst>
                                  <p:childTnLst>
                                    <p:set>
                                      <p:cBhvr>
                                        <p:cTn dur="1" fill="hold" id="23">
                                          <p:stCondLst>
                                            <p:cond delay="0"/>
                                          </p:stCondLst>
                                        </p:cTn>
                                        <p:tgtEl>
                                          <p:spTgt spid="3"/>
                                        </p:tgtEl>
                                        <p:attrNameLst>
                                          <p:attrName>style.visibility</p:attrName>
                                        </p:attrNameLst>
                                      </p:cBhvr>
                                      <p:to>
                                        <p:strVal val="visible"/>
                                      </p:to>
                                    </p:set>
                                    <p:anim calcmode="lin" valueType="num">
                                      <p:cBhvr>
                                        <p:cTn dur="250" fill="hold" id="24"/>
                                        <p:tgtEl>
                                          <p:spTgt spid="3"/>
                                        </p:tgtEl>
                                        <p:attrNameLst>
                                          <p:attrName>ppt_w</p:attrName>
                                        </p:attrNameLst>
                                      </p:cBhvr>
                                      <p:tavLst>
                                        <p:tav tm="0">
                                          <p:val>
                                            <p:fltVal val="0"/>
                                          </p:val>
                                        </p:tav>
                                        <p:tav tm="100000">
                                          <p:val>
                                            <p:strVal val="#ppt_w"/>
                                          </p:val>
                                        </p:tav>
                                      </p:tavLst>
                                    </p:anim>
                                    <p:anim calcmode="lin" valueType="num">
                                      <p:cBhvr>
                                        <p:cTn dur="250" fill="hold" id="25"/>
                                        <p:tgtEl>
                                          <p:spTgt spid="3"/>
                                        </p:tgtEl>
                                        <p:attrNameLst>
                                          <p:attrName>ppt_h</p:attrName>
                                        </p:attrNameLst>
                                      </p:cBhvr>
                                      <p:tavLst>
                                        <p:tav tm="0">
                                          <p:val>
                                            <p:fltVal val="0"/>
                                          </p:val>
                                        </p:tav>
                                        <p:tav tm="100000">
                                          <p:val>
                                            <p:strVal val="#ppt_h"/>
                                          </p:val>
                                        </p:tav>
                                      </p:tavLst>
                                    </p:anim>
                                    <p:animEffect filter="fade" transition="in">
                                      <p:cBhvr>
                                        <p:cTn dur="250" id="26"/>
                                        <p:tgtEl>
                                          <p:spTgt spid="3"/>
                                        </p:tgtEl>
                                      </p:cBhvr>
                                    </p:animEffect>
                                  </p:childTnLst>
                                </p:cTn>
                              </p:par>
                              <p:par>
                                <p:cTn decel="100000" fill="hold" grpId="1" id="27" nodeType="withEffect" presetClass="emph" presetID="6" presetSubtype="0">
                                  <p:stCondLst>
                                    <p:cond delay="600"/>
                                  </p:stCondLst>
                                  <p:childTnLst>
                                    <p:animScale>
                                      <p:cBhvr>
                                        <p:cTn dur="250" fill="hold" id="28"/>
                                        <p:tgtEl>
                                          <p:spTgt spid="3"/>
                                        </p:tgtEl>
                                      </p:cBhvr>
                                      <p:by x="120000" y="120000"/>
                                    </p:animScale>
                                  </p:childTnLst>
                                </p:cTn>
                              </p:par>
                              <p:par>
                                <p:cTn decel="100000" fill="hold" grpId="2" id="29" nodeType="withEffect" presetClass="emph" presetID="6" presetSubtype="0">
                                  <p:stCondLst>
                                    <p:cond delay="800"/>
                                  </p:stCondLst>
                                  <p:childTnLst>
                                    <p:animScale>
                                      <p:cBhvr>
                                        <p:cTn dur="250" fill="hold" id="30"/>
                                        <p:tgtEl>
                                          <p:spTgt spid="3"/>
                                        </p:tgtEl>
                                      </p:cBhvr>
                                      <p:by x="83000" y="83000"/>
                                    </p:animScale>
                                  </p:childTnLst>
                                </p:cTn>
                              </p:par>
                            </p:childTnLst>
                          </p:cTn>
                        </p:par>
                        <p:par>
                          <p:cTn fill="hold" id="31" nodeType="afterGroup">
                            <p:stCondLst>
                              <p:cond delay="2050"/>
                            </p:stCondLst>
                            <p:childTnLst>
                              <p:par>
                                <p:cTn fill="hold" id="32" nodeType="afterEffect" presetClass="entr" presetID="22" presetSubtype="8">
                                  <p:stCondLst>
                                    <p:cond delay="0"/>
                                  </p:stCondLst>
                                  <p:childTnLst>
                                    <p:set>
                                      <p:cBhvr>
                                        <p:cTn dur="1" fill="hold" id="33">
                                          <p:stCondLst>
                                            <p:cond delay="0"/>
                                          </p:stCondLst>
                                        </p:cTn>
                                        <p:tgtEl>
                                          <p:spTgt spid="9"/>
                                        </p:tgtEl>
                                        <p:attrNameLst>
                                          <p:attrName>style.visibility</p:attrName>
                                        </p:attrNameLst>
                                      </p:cBhvr>
                                      <p:to>
                                        <p:strVal val="visible"/>
                                      </p:to>
                                    </p:set>
                                    <p:animEffect filter="wipe(left)" transition="in">
                                      <p:cBhvr>
                                        <p:cTn dur="1000" id="34"/>
                                        <p:tgtEl>
                                          <p:spTgt spid="9"/>
                                        </p:tgtEl>
                                      </p:cBhvr>
                                    </p:animEffect>
                                  </p:childTnLst>
                                </p:cTn>
                              </p:par>
                            </p:childTnLst>
                          </p:cTn>
                        </p:par>
                        <p:par>
                          <p:cTn fill="hold" id="35" nodeType="afterGroup">
                            <p:stCondLst>
                              <p:cond delay="3050"/>
                            </p:stCondLst>
                            <p:childTnLst>
                              <p:par>
                                <p:cTn fill="hold" grpId="0" id="36" nodeType="afterEffect" presetClass="entr" presetID="53" presetSubtype="0">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p:cTn dur="500" fill="hold" id="38"/>
                                        <p:tgtEl>
                                          <p:spTgt spid="6"/>
                                        </p:tgtEl>
                                        <p:attrNameLst>
                                          <p:attrName>ppt_w</p:attrName>
                                        </p:attrNameLst>
                                      </p:cBhvr>
                                      <p:tavLst>
                                        <p:tav tm="0">
                                          <p:val>
                                            <p:fltVal val="0"/>
                                          </p:val>
                                        </p:tav>
                                        <p:tav tm="100000">
                                          <p:val>
                                            <p:strVal val="#ppt_w"/>
                                          </p:val>
                                        </p:tav>
                                      </p:tavLst>
                                    </p:anim>
                                    <p:anim calcmode="lin" valueType="num">
                                      <p:cBhvr>
                                        <p:cTn dur="500" fill="hold" id="39"/>
                                        <p:tgtEl>
                                          <p:spTgt spid="6"/>
                                        </p:tgtEl>
                                        <p:attrNameLst>
                                          <p:attrName>ppt_h</p:attrName>
                                        </p:attrNameLst>
                                      </p:cBhvr>
                                      <p:tavLst>
                                        <p:tav tm="0">
                                          <p:val>
                                            <p:fltVal val="0"/>
                                          </p:val>
                                        </p:tav>
                                        <p:tav tm="100000">
                                          <p:val>
                                            <p:strVal val="#ppt_h"/>
                                          </p:val>
                                        </p:tav>
                                      </p:tavLst>
                                    </p:anim>
                                    <p:animEffect filter="fade" transition="in">
                                      <p:cBhvr>
                                        <p:cTn dur="500" id="40"/>
                                        <p:tgtEl>
                                          <p:spTgt spid="6"/>
                                        </p:tgtEl>
                                      </p:cBhvr>
                                    </p:animEffect>
                                  </p:childTnLst>
                                </p:cTn>
                              </p:par>
                              <p:par>
                                <p:cTn accel="50000" decel="50000" fill="hold" grpId="1" id="41" nodeType="withEffect" presetClass="path" presetID="35" presetSubtype="0">
                                  <p:stCondLst>
                                    <p:cond delay="0"/>
                                  </p:stCondLst>
                                  <p:childTnLst>
                                    <p:animMotion origin="layout" path="M 2.08333E-07 -1.48148E-06 L 0.31576 -1.48148E-06" pathEditMode="relative" ptsTypes="AA" rAng="0">
                                      <p:cBhvr>
                                        <p:cTn dur="1000" fill="hold" id="42" spd="-100000"/>
                                        <p:tgtEl>
                                          <p:spTgt spid="6"/>
                                        </p:tgtEl>
                                        <p:attrNameLst>
                                          <p:attrName>ppt_x</p:attrName>
                                          <p:attrName>ppt_y</p:attrName>
                                        </p:attrNameLst>
                                      </p:cBhvr>
                                      <p:rCtr x="15781" y="0"/>
                                    </p:animMotion>
                                  </p:childTnLst>
                                </p:cTn>
                              </p:par>
                              <p:par>
                                <p:cTn fill="hold" grpId="0" id="43" nodeType="withEffect" presetClass="entr" presetID="53" presetSubtype="0">
                                  <p:stCondLst>
                                    <p:cond delay="300"/>
                                  </p:stCondLst>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ppt_w</p:attrName>
                                        </p:attrNameLst>
                                      </p:cBhvr>
                                      <p:tavLst>
                                        <p:tav tm="0">
                                          <p:val>
                                            <p:fltVal val="0"/>
                                          </p:val>
                                        </p:tav>
                                        <p:tav tm="100000">
                                          <p:val>
                                            <p:strVal val="#ppt_w"/>
                                          </p:val>
                                        </p:tav>
                                      </p:tavLst>
                                    </p:anim>
                                    <p:anim calcmode="lin" valueType="num">
                                      <p:cBhvr>
                                        <p:cTn dur="500" fill="hold" id="46"/>
                                        <p:tgtEl>
                                          <p:spTgt spid="7"/>
                                        </p:tgtEl>
                                        <p:attrNameLst>
                                          <p:attrName>ppt_h</p:attrName>
                                        </p:attrNameLst>
                                      </p:cBhvr>
                                      <p:tavLst>
                                        <p:tav tm="0">
                                          <p:val>
                                            <p:fltVal val="0"/>
                                          </p:val>
                                        </p:tav>
                                        <p:tav tm="100000">
                                          <p:val>
                                            <p:strVal val="#ppt_h"/>
                                          </p:val>
                                        </p:tav>
                                      </p:tavLst>
                                    </p:anim>
                                    <p:animEffect filter="fade" transition="in">
                                      <p:cBhvr>
                                        <p:cTn dur="500" id="47"/>
                                        <p:tgtEl>
                                          <p:spTgt spid="7"/>
                                        </p:tgtEl>
                                      </p:cBhvr>
                                    </p:animEffect>
                                  </p:childTnLst>
                                </p:cTn>
                              </p:par>
                              <p:par>
                                <p:cTn accel="50000" decel="50000" fill="hold" grpId="1" id="48" nodeType="withEffect" presetClass="path" presetID="35" presetSubtype="0">
                                  <p:stCondLst>
                                    <p:cond delay="300"/>
                                  </p:stCondLst>
                                  <p:childTnLst>
                                    <p:animMotion origin="layout" path="M 2.08333E-07 -4.81481E-06 L 0.31576 -4.81481E-06" pathEditMode="relative" ptsTypes="AA" rAng="0">
                                      <p:cBhvr>
                                        <p:cTn dur="1000" fill="hold" id="49" spd="-100000"/>
                                        <p:tgtEl>
                                          <p:spTgt spid="7"/>
                                        </p:tgtEl>
                                        <p:attrNameLst>
                                          <p:attrName>ppt_x</p:attrName>
                                          <p:attrName>ppt_y</p:attrName>
                                        </p:attrNameLst>
                                      </p:cBhvr>
                                      <p:rCtr x="15781" y="0"/>
                                    </p:animMotion>
                                  </p:childTnLst>
                                </p:cTn>
                              </p:par>
                              <p:par>
                                <p:cTn fill="hold" grpId="0" id="50" nodeType="withEffect" presetClass="entr" presetID="53" presetSubtype="0">
                                  <p:stCondLst>
                                    <p:cond delay="600"/>
                                  </p:stCondLst>
                                  <p:childTnLst>
                                    <p:set>
                                      <p:cBhvr>
                                        <p:cTn dur="1" fill="hold" id="51">
                                          <p:stCondLst>
                                            <p:cond delay="0"/>
                                          </p:stCondLst>
                                        </p:cTn>
                                        <p:tgtEl>
                                          <p:spTgt spid="4"/>
                                        </p:tgtEl>
                                        <p:attrNameLst>
                                          <p:attrName>style.visibility</p:attrName>
                                        </p:attrNameLst>
                                      </p:cBhvr>
                                      <p:to>
                                        <p:strVal val="visible"/>
                                      </p:to>
                                    </p:set>
                                    <p:anim calcmode="lin" valueType="num">
                                      <p:cBhvr>
                                        <p:cTn dur="500" fill="hold" id="52"/>
                                        <p:tgtEl>
                                          <p:spTgt spid="4"/>
                                        </p:tgtEl>
                                        <p:attrNameLst>
                                          <p:attrName>ppt_w</p:attrName>
                                        </p:attrNameLst>
                                      </p:cBhvr>
                                      <p:tavLst>
                                        <p:tav tm="0">
                                          <p:val>
                                            <p:fltVal val="0"/>
                                          </p:val>
                                        </p:tav>
                                        <p:tav tm="100000">
                                          <p:val>
                                            <p:strVal val="#ppt_w"/>
                                          </p:val>
                                        </p:tav>
                                      </p:tavLst>
                                    </p:anim>
                                    <p:anim calcmode="lin" valueType="num">
                                      <p:cBhvr>
                                        <p:cTn dur="500" fill="hold" id="53"/>
                                        <p:tgtEl>
                                          <p:spTgt spid="4"/>
                                        </p:tgtEl>
                                        <p:attrNameLst>
                                          <p:attrName>ppt_h</p:attrName>
                                        </p:attrNameLst>
                                      </p:cBhvr>
                                      <p:tavLst>
                                        <p:tav tm="0">
                                          <p:val>
                                            <p:fltVal val="0"/>
                                          </p:val>
                                        </p:tav>
                                        <p:tav tm="100000">
                                          <p:val>
                                            <p:strVal val="#ppt_h"/>
                                          </p:val>
                                        </p:tav>
                                      </p:tavLst>
                                    </p:anim>
                                    <p:animEffect filter="fade" transition="in">
                                      <p:cBhvr>
                                        <p:cTn dur="500" id="54"/>
                                        <p:tgtEl>
                                          <p:spTgt spid="4"/>
                                        </p:tgtEl>
                                      </p:cBhvr>
                                    </p:animEffect>
                                  </p:childTnLst>
                                </p:cTn>
                              </p:par>
                              <p:par>
                                <p:cTn accel="50000" decel="50000" fill="hold" grpId="1" id="55" nodeType="withEffect" presetClass="path" presetID="35" presetSubtype="0">
                                  <p:stCondLst>
                                    <p:cond delay="600"/>
                                  </p:stCondLst>
                                  <p:childTnLst>
                                    <p:animMotion origin="layout" path="M 2.08333E-07 1.11111E-06 L 0.31576 1.11111E-06" pathEditMode="relative" ptsTypes="AA" rAng="0">
                                      <p:cBhvr>
                                        <p:cTn dur="1000" fill="hold" id="56" spd="-100000"/>
                                        <p:tgtEl>
                                          <p:spTgt spid="4"/>
                                        </p:tgtEl>
                                        <p:attrNameLst>
                                          <p:attrName>ppt_x</p:attrName>
                                          <p:attrName>ppt_y</p:attrName>
                                        </p:attrNameLst>
                                      </p:cBhvr>
                                      <p:rCtr x="1578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2" spid="3"/>
      <p:bldP grpId="0" spid="4"/>
      <p:bldP grpId="1" spid="4"/>
      <p:bldP grpId="0" spid="6"/>
      <p:bldP grpId="1" spid="6"/>
      <p:bldP grpId="0" spid="7"/>
      <p:bldP grpId="1" spid="7"/>
      <p:bldP grpId="0" spid="8"/>
      <p:bldP grpId="1" spid="8"/>
      <p:bldP grpId="2" spid="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第六部分：不忘初心，继续前进</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288468" y="1422753"/>
            <a:ext cx="6108358" cy="4999904"/>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599944" y="1422753"/>
            <a:ext cx="6108358" cy="4999904"/>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1420" y="1422753"/>
            <a:ext cx="6108358" cy="4999904"/>
          </a:xfrm>
          <a:prstGeom prst="rect">
            <a:avLst/>
          </a:prstGeom>
        </p:spPr>
      </p:pic>
      <p:sp>
        <p:nvSpPr>
          <p:cNvPr id="10" name="矩形 9"/>
          <p:cNvSpPr/>
          <p:nvPr/>
        </p:nvSpPr>
        <p:spPr>
          <a:xfrm>
            <a:off x="1745077" y="2599380"/>
            <a:ext cx="4441044" cy="1676400"/>
          </a:xfrm>
          <a:prstGeom prst="rect">
            <a:avLst/>
          </a:prstGeom>
        </p:spPr>
        <p:txBody>
          <a:bodyPr wrap="square">
            <a:spAutoFit/>
          </a:bodyPr>
          <a:lstStyle/>
          <a:p>
            <a:r>
              <a:rPr altLang="en-US" b="1" lang="zh-CN" sz="5200">
                <a:solidFill>
                  <a:srgbClr val="FFFF00"/>
                </a:solidFill>
                <a:effectLst>
                  <a:outerShdw algn="tl" blurRad="203200" dir="2700000" dist="152400" rotWithShape="0">
                    <a:prstClr val="black">
                      <a:alpha val="60000"/>
                    </a:prstClr>
                  </a:outerShdw>
                </a:effectLst>
                <a:latin charset="-122" panose="020b0503020204020204" pitchFamily="34" typeface="微软雅黑"/>
                <a:ea charset="-122" panose="020b0503020204020204" pitchFamily="34" typeface="微软雅黑"/>
              </a:rPr>
              <a:t>不忘初心</a:t>
            </a:r>
          </a:p>
          <a:p>
            <a:r>
              <a:rPr altLang="en-US" b="1" lang="zh-CN" sz="5200">
                <a:solidFill>
                  <a:srgbClr val="FFFF00"/>
                </a:solidFill>
                <a:effectLst>
                  <a:outerShdw algn="tl" blurRad="203200" dir="2700000" dist="152400" rotWithShape="0">
                    <a:prstClr val="black">
                      <a:alpha val="60000"/>
                    </a:prstClr>
                  </a:outerShdw>
                </a:effectLst>
                <a:latin charset="-122" panose="020b0503020204020204" pitchFamily="34" typeface="微软雅黑"/>
                <a:ea charset="-122" panose="020b0503020204020204" pitchFamily="34" typeface="微软雅黑"/>
              </a:rPr>
              <a:t>      继续前进</a:t>
            </a:r>
          </a:p>
        </p:txBody>
      </p:sp>
      <p:sp>
        <p:nvSpPr>
          <p:cNvPr id="11" name="矩形 10"/>
          <p:cNvSpPr/>
          <p:nvPr/>
        </p:nvSpPr>
        <p:spPr>
          <a:xfrm>
            <a:off x="7331255" y="1986628"/>
            <a:ext cx="4172887" cy="6675120"/>
          </a:xfrm>
          <a:prstGeom prst="rect">
            <a:avLst/>
          </a:prstGeom>
          <a:noFill/>
        </p:spPr>
        <p:txBody>
          <a:bodyPr wrap="square">
            <a:spAutoFit/>
          </a:bodyPr>
          <a:lstStyle/>
          <a:p>
            <a:pPr algn="just">
              <a:lnSpc>
                <a:spcPct val="150000"/>
              </a:lnSpc>
            </a:pPr>
            <a:r>
              <a:rPr altLang="en-US" b="1" lang="zh-CN" sz="3600">
                <a:solidFill>
                  <a:schemeClr val="accent1"/>
                </a:solidFill>
                <a:latin charset="-122" panose="020b0503020204020204" pitchFamily="34" typeface="微软雅黑"/>
                <a:ea charset="-122" panose="020b0503020204020204" pitchFamily="34" typeface="微软雅黑"/>
              </a:rPr>
              <a:t>习近平指出：</a:t>
            </a:r>
          </a:p>
          <a:p>
            <a:pPr algn="just">
              <a:lnSpc>
                <a:spcPct val="150000"/>
              </a:lnSpc>
            </a:pPr>
            <a:r>
              <a:rPr altLang="en-US" b="1" lang="zh-CN" sz="3600">
                <a:solidFill>
                  <a:schemeClr val="accent1"/>
                </a:solidFill>
                <a:latin charset="-122" panose="020b0503020204020204" pitchFamily="34" typeface="微软雅黑"/>
                <a:ea charset="-122" panose="020b0503020204020204" pitchFamily="34" typeface="微软雅黑"/>
              </a:rPr>
              <a:t>       面向未来，面对挑战，全党同志一定要不忘初心、继续前进。并就不忘初心、继续前进提出八个方面的要求。</a:t>
            </a:r>
          </a:p>
        </p:txBody>
      </p:sp>
    </p:spTree>
    <p:extLst>
      <p:ext uri="{BB962C8B-B14F-4D97-AF65-F5344CB8AC3E}">
        <p14:creationId val="3617689423"/>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ppt_w</p:attrName>
                                        </p:attrNameLst>
                                      </p:cBhvr>
                                      <p:tavLst>
                                        <p:tav tm="0">
                                          <p:val>
                                            <p:fltVal val="0"/>
                                          </p:val>
                                        </p:tav>
                                        <p:tav tm="100000">
                                          <p:val>
                                            <p:strVal val="#ppt_w"/>
                                          </p:val>
                                        </p:tav>
                                      </p:tavLst>
                                    </p:anim>
                                    <p:anim calcmode="lin" valueType="num">
                                      <p:cBhvr>
                                        <p:cTn dur="500" fill="hold" id="15"/>
                                        <p:tgtEl>
                                          <p:spTgt spid="3"/>
                                        </p:tgtEl>
                                        <p:attrNameLst>
                                          <p:attrName>ppt_h</p:attrName>
                                        </p:attrNameLst>
                                      </p:cBhvr>
                                      <p:tavLst>
                                        <p:tav tm="0">
                                          <p:val>
                                            <p:fltVal val="0"/>
                                          </p:val>
                                        </p:tav>
                                        <p:tav tm="100000">
                                          <p:val>
                                            <p:strVal val="#ppt_h"/>
                                          </p:val>
                                        </p:tav>
                                      </p:tavLst>
                                    </p:anim>
                                    <p:animEffect filter="fade" transition="in">
                                      <p:cBhvr>
                                        <p:cTn dur="500" id="16"/>
                                        <p:tgtEl>
                                          <p:spTgt spid="3"/>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3"/>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250" fill="hold" id="22"/>
                                        <p:tgtEl>
                                          <p:spTgt spid="5"/>
                                        </p:tgtEl>
                                        <p:attrNameLst>
                                          <p:attrName>ppt_w</p:attrName>
                                        </p:attrNameLst>
                                      </p:cBhvr>
                                      <p:tavLst>
                                        <p:tav tm="0">
                                          <p:val>
                                            <p:fltVal val="0"/>
                                          </p:val>
                                        </p:tav>
                                        <p:tav tm="100000">
                                          <p:val>
                                            <p:strVal val="#ppt_w"/>
                                          </p:val>
                                        </p:tav>
                                      </p:tavLst>
                                    </p:anim>
                                    <p:anim calcmode="lin" valueType="num">
                                      <p:cBhvr>
                                        <p:cTn dur="250" fill="hold" id="23"/>
                                        <p:tgtEl>
                                          <p:spTgt spid="5"/>
                                        </p:tgtEl>
                                        <p:attrNameLst>
                                          <p:attrName>ppt_h</p:attrName>
                                        </p:attrNameLst>
                                      </p:cBhvr>
                                      <p:tavLst>
                                        <p:tav tm="0">
                                          <p:val>
                                            <p:fltVal val="0"/>
                                          </p:val>
                                        </p:tav>
                                        <p:tav tm="100000">
                                          <p:val>
                                            <p:strVal val="#ppt_h"/>
                                          </p:val>
                                        </p:tav>
                                      </p:tavLst>
                                    </p:anim>
                                    <p:animEffect filter="fade" transition="in">
                                      <p:cBhvr>
                                        <p:cTn dur="250" id="24"/>
                                        <p:tgtEl>
                                          <p:spTgt spid="5"/>
                                        </p:tgtEl>
                                      </p:cBhvr>
                                    </p:animEffect>
                                  </p:childTnLst>
                                </p:cTn>
                              </p:par>
                              <p:par>
                                <p:cTn decel="100000" fill="hold" grpId="1" id="25" nodeType="withEffect" presetClass="emph" presetID="6" presetSubtype="0">
                                  <p:stCondLst>
                                    <p:cond delay="200"/>
                                  </p:stCondLst>
                                  <p:childTnLst>
                                    <p:animScale>
                                      <p:cBhvr>
                                        <p:cTn dur="250" fill="hold" id="26"/>
                                        <p:tgtEl>
                                          <p:spTgt spid="5"/>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5"/>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p:cTn dur="500" fill="hold" id="32"/>
                                        <p:tgtEl>
                                          <p:spTgt spid="4"/>
                                        </p:tgtEl>
                                        <p:attrNameLst>
                                          <p:attrName>ppt_w</p:attrName>
                                        </p:attrNameLst>
                                      </p:cBhvr>
                                      <p:tavLst>
                                        <p:tav tm="0">
                                          <p:val>
                                            <p:fltVal val="0"/>
                                          </p:val>
                                        </p:tav>
                                        <p:tav tm="100000">
                                          <p:val>
                                            <p:strVal val="#ppt_w"/>
                                          </p:val>
                                        </p:tav>
                                      </p:tavLst>
                                    </p:anim>
                                    <p:anim calcmode="lin" valueType="num">
                                      <p:cBhvr>
                                        <p:cTn dur="500" fill="hold" id="33"/>
                                        <p:tgtEl>
                                          <p:spTgt spid="4"/>
                                        </p:tgtEl>
                                        <p:attrNameLst>
                                          <p:attrName>ppt_h</p:attrName>
                                        </p:attrNameLst>
                                      </p:cBhvr>
                                      <p:tavLst>
                                        <p:tav tm="0">
                                          <p:val>
                                            <p:fltVal val="0"/>
                                          </p:val>
                                        </p:tav>
                                        <p:tav tm="100000">
                                          <p:val>
                                            <p:strVal val="#ppt_h"/>
                                          </p:val>
                                        </p:tav>
                                      </p:tavLst>
                                    </p:anim>
                                    <p:animEffect filter="fade" transition="in">
                                      <p:cBhvr>
                                        <p:cTn dur="500" id="34"/>
                                        <p:tgtEl>
                                          <p:spTgt spid="4"/>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4"/>
                                        </p:tgtEl>
                                        <p:attrNameLst>
                                          <p:attrName>ppt_x</p:attrName>
                                          <p:attrName>ppt_y</p:attrName>
                                        </p:attrNameLst>
                                      </p:cBhvr>
                                      <p:rCtr x="-15143" y="0"/>
                                    </p:animMotion>
                                  </p:childTnLst>
                                </p:cTn>
                              </p:par>
                            </p:childTnLst>
                          </p:cTn>
                        </p:par>
                        <p:par>
                          <p:cTn fill="hold" id="37" nodeType="afterGroup">
                            <p:stCondLst>
                              <p:cond delay="2650"/>
                            </p:stCondLst>
                            <p:childTnLst>
                              <p:par>
                                <p:cTn fill="hold" id="38" nodeType="afterEffect" presetClass="entr" presetID="53" presetSubtype="0">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p:cTn dur="500" fill="hold" id="40"/>
                                        <p:tgtEl>
                                          <p:spTgt spid="6"/>
                                        </p:tgtEl>
                                        <p:attrNameLst>
                                          <p:attrName>ppt_w</p:attrName>
                                        </p:attrNameLst>
                                      </p:cBhvr>
                                      <p:tavLst>
                                        <p:tav tm="0">
                                          <p:val>
                                            <p:fltVal val="0"/>
                                          </p:val>
                                        </p:tav>
                                        <p:tav tm="100000">
                                          <p:val>
                                            <p:strVal val="#ppt_w"/>
                                          </p:val>
                                        </p:tav>
                                      </p:tavLst>
                                    </p:anim>
                                    <p:anim calcmode="lin" valueType="num">
                                      <p:cBhvr>
                                        <p:cTn dur="500" fill="hold" id="41"/>
                                        <p:tgtEl>
                                          <p:spTgt spid="6"/>
                                        </p:tgtEl>
                                        <p:attrNameLst>
                                          <p:attrName>ppt_h</p:attrName>
                                        </p:attrNameLst>
                                      </p:cBhvr>
                                      <p:tavLst>
                                        <p:tav tm="0">
                                          <p:val>
                                            <p:fltVal val="0"/>
                                          </p:val>
                                        </p:tav>
                                        <p:tav tm="100000">
                                          <p:val>
                                            <p:strVal val="#ppt_h"/>
                                          </p:val>
                                        </p:tav>
                                      </p:tavLst>
                                    </p:anim>
                                    <p:animEffect filter="fade" transition="in">
                                      <p:cBhvr>
                                        <p:cTn dur="500" id="42"/>
                                        <p:tgtEl>
                                          <p:spTgt spid="6"/>
                                        </p:tgtEl>
                                      </p:cBhvr>
                                    </p:animEffect>
                                  </p:childTnLst>
                                </p:cTn>
                              </p:par>
                              <p:par>
                                <p:cTn accel="50000" decel="50000" fill="hold" id="43" nodeType="withEffect" presetClass="path" presetID="35" presetSubtype="0">
                                  <p:stCondLst>
                                    <p:cond delay="0"/>
                                  </p:stCondLst>
                                  <p:childTnLst>
                                    <p:animMotion origin="layout" path="M 1.45833E-06 -7.40741E-07 L 0.42526 -7.40741E-07" pathEditMode="relative" ptsTypes="AA" rAng="0">
                                      <p:cBhvr>
                                        <p:cTn dur="1000" fill="hold" id="44" spd="-100000"/>
                                        <p:tgtEl>
                                          <p:spTgt spid="6"/>
                                        </p:tgtEl>
                                        <p:attrNameLst>
                                          <p:attrName>ppt_x</p:attrName>
                                          <p:attrName>ppt_y</p:attrName>
                                        </p:attrNameLst>
                                      </p:cBhvr>
                                      <p:rCtr x="21263" y="0"/>
                                    </p:animMotion>
                                  </p:childTnLst>
                                </p:cTn>
                              </p:par>
                              <p:par>
                                <p:cTn fill="hold" id="45" nodeType="withEffect" presetClass="entr" presetID="53" presetSubtype="0">
                                  <p:stCondLst>
                                    <p:cond delay="300"/>
                                  </p:stCondLst>
                                  <p:childTnLst>
                                    <p:set>
                                      <p:cBhvr>
                                        <p:cTn dur="1" fill="hold" id="46">
                                          <p:stCondLst>
                                            <p:cond delay="0"/>
                                          </p:stCondLst>
                                        </p:cTn>
                                        <p:tgtEl>
                                          <p:spTgt spid="7"/>
                                        </p:tgtEl>
                                        <p:attrNameLst>
                                          <p:attrName>style.visibility</p:attrName>
                                        </p:attrNameLst>
                                      </p:cBhvr>
                                      <p:to>
                                        <p:strVal val="visible"/>
                                      </p:to>
                                    </p:set>
                                    <p:anim calcmode="lin" valueType="num">
                                      <p:cBhvr>
                                        <p:cTn dur="500" fill="hold" id="47"/>
                                        <p:tgtEl>
                                          <p:spTgt spid="7"/>
                                        </p:tgtEl>
                                        <p:attrNameLst>
                                          <p:attrName>ppt_w</p:attrName>
                                        </p:attrNameLst>
                                      </p:cBhvr>
                                      <p:tavLst>
                                        <p:tav tm="0">
                                          <p:val>
                                            <p:fltVal val="0"/>
                                          </p:val>
                                        </p:tav>
                                        <p:tav tm="100000">
                                          <p:val>
                                            <p:strVal val="#ppt_w"/>
                                          </p:val>
                                        </p:tav>
                                      </p:tavLst>
                                    </p:anim>
                                    <p:anim calcmode="lin" valueType="num">
                                      <p:cBhvr>
                                        <p:cTn dur="500" fill="hold" id="48"/>
                                        <p:tgtEl>
                                          <p:spTgt spid="7"/>
                                        </p:tgtEl>
                                        <p:attrNameLst>
                                          <p:attrName>ppt_h</p:attrName>
                                        </p:attrNameLst>
                                      </p:cBhvr>
                                      <p:tavLst>
                                        <p:tav tm="0">
                                          <p:val>
                                            <p:fltVal val="0"/>
                                          </p:val>
                                        </p:tav>
                                        <p:tav tm="100000">
                                          <p:val>
                                            <p:strVal val="#ppt_h"/>
                                          </p:val>
                                        </p:tav>
                                      </p:tavLst>
                                    </p:anim>
                                    <p:animEffect filter="fade" transition="in">
                                      <p:cBhvr>
                                        <p:cTn dur="500" id="49"/>
                                        <p:tgtEl>
                                          <p:spTgt spid="7"/>
                                        </p:tgtEl>
                                      </p:cBhvr>
                                    </p:animEffect>
                                  </p:childTnLst>
                                </p:cTn>
                              </p:par>
                              <p:par>
                                <p:cTn accel="50000" decel="50000" fill="hold" id="50" nodeType="withEffect" presetClass="path" presetID="35" presetSubtype="0">
                                  <p:stCondLst>
                                    <p:cond delay="300"/>
                                  </p:stCondLst>
                                  <p:childTnLst>
                                    <p:animMotion origin="layout" path="M 1.45833E-06 -7.40741E-07 L 0.42526 -7.40741E-07" pathEditMode="relative" ptsTypes="AA" rAng="0">
                                      <p:cBhvr>
                                        <p:cTn dur="1000" fill="hold" id="51" spd="-100000"/>
                                        <p:tgtEl>
                                          <p:spTgt spid="7"/>
                                        </p:tgtEl>
                                        <p:attrNameLst>
                                          <p:attrName>ppt_x</p:attrName>
                                          <p:attrName>ppt_y</p:attrName>
                                        </p:attrNameLst>
                                      </p:cBhvr>
                                      <p:rCtr x="21263" y="0"/>
                                    </p:animMotion>
                                  </p:childTnLst>
                                </p:cTn>
                              </p:par>
                              <p:par>
                                <p:cTn fill="hold" id="52" nodeType="withEffect" presetClass="entr" presetID="53" presetSubtype="0">
                                  <p:stCondLst>
                                    <p:cond delay="600"/>
                                  </p:stCondLst>
                                  <p:childTnLst>
                                    <p:set>
                                      <p:cBhvr>
                                        <p:cTn dur="1" fill="hold" id="53">
                                          <p:stCondLst>
                                            <p:cond delay="0"/>
                                          </p:stCondLst>
                                        </p:cTn>
                                        <p:tgtEl>
                                          <p:spTgt spid="8"/>
                                        </p:tgtEl>
                                        <p:attrNameLst>
                                          <p:attrName>style.visibility</p:attrName>
                                        </p:attrNameLst>
                                      </p:cBhvr>
                                      <p:to>
                                        <p:strVal val="visible"/>
                                      </p:to>
                                    </p:set>
                                    <p:anim calcmode="lin" valueType="num">
                                      <p:cBhvr>
                                        <p:cTn dur="500" fill="hold" id="54"/>
                                        <p:tgtEl>
                                          <p:spTgt spid="8"/>
                                        </p:tgtEl>
                                        <p:attrNameLst>
                                          <p:attrName>ppt_w</p:attrName>
                                        </p:attrNameLst>
                                      </p:cBhvr>
                                      <p:tavLst>
                                        <p:tav tm="0">
                                          <p:val>
                                            <p:fltVal val="0"/>
                                          </p:val>
                                        </p:tav>
                                        <p:tav tm="100000">
                                          <p:val>
                                            <p:strVal val="#ppt_w"/>
                                          </p:val>
                                        </p:tav>
                                      </p:tavLst>
                                    </p:anim>
                                    <p:anim calcmode="lin" valueType="num">
                                      <p:cBhvr>
                                        <p:cTn dur="500" fill="hold" id="55"/>
                                        <p:tgtEl>
                                          <p:spTgt spid="8"/>
                                        </p:tgtEl>
                                        <p:attrNameLst>
                                          <p:attrName>ppt_h</p:attrName>
                                        </p:attrNameLst>
                                      </p:cBhvr>
                                      <p:tavLst>
                                        <p:tav tm="0">
                                          <p:val>
                                            <p:fltVal val="0"/>
                                          </p:val>
                                        </p:tav>
                                        <p:tav tm="100000">
                                          <p:val>
                                            <p:strVal val="#ppt_h"/>
                                          </p:val>
                                        </p:tav>
                                      </p:tavLst>
                                    </p:anim>
                                    <p:animEffect filter="fade" transition="in">
                                      <p:cBhvr>
                                        <p:cTn dur="500" id="56"/>
                                        <p:tgtEl>
                                          <p:spTgt spid="8"/>
                                        </p:tgtEl>
                                      </p:cBhvr>
                                    </p:animEffect>
                                  </p:childTnLst>
                                </p:cTn>
                              </p:par>
                              <p:par>
                                <p:cTn accel="50000" decel="50000" fill="hold" id="57" nodeType="withEffect" presetClass="path" presetID="35" presetSubtype="0">
                                  <p:stCondLst>
                                    <p:cond delay="600"/>
                                  </p:stCondLst>
                                  <p:childTnLst>
                                    <p:animMotion origin="layout" path="M 1.45833E-06 -7.40741E-07 L 0.42526 -7.40741E-07" pathEditMode="relative" ptsTypes="AA" rAng="0">
                                      <p:cBhvr>
                                        <p:cTn dur="1000" fill="hold" id="58" spd="-100000"/>
                                        <p:tgtEl>
                                          <p:spTgt spid="8"/>
                                        </p:tgtEl>
                                        <p:attrNameLst>
                                          <p:attrName>ppt_x</p:attrName>
                                          <p:attrName>ppt_y</p:attrName>
                                        </p:attrNameLst>
                                      </p:cBhvr>
                                      <p:rCtr x="21263" y="0"/>
                                    </p:animMotion>
                                  </p:childTnLst>
                                </p:cTn>
                              </p:par>
                              <p:par>
                                <p:cTn fill="hold" grpId="0" id="59" nodeType="withEffect" presetClass="entr" presetID="53" presetSubtype="0">
                                  <p:stCondLst>
                                    <p:cond delay="1200"/>
                                  </p:stCondLst>
                                  <p:childTnLst>
                                    <p:set>
                                      <p:cBhvr>
                                        <p:cTn dur="1" fill="hold" id="60">
                                          <p:stCondLst>
                                            <p:cond delay="0"/>
                                          </p:stCondLst>
                                        </p:cTn>
                                        <p:tgtEl>
                                          <p:spTgt spid="10"/>
                                        </p:tgtEl>
                                        <p:attrNameLst>
                                          <p:attrName>style.visibility</p:attrName>
                                        </p:attrNameLst>
                                      </p:cBhvr>
                                      <p:to>
                                        <p:strVal val="visible"/>
                                      </p:to>
                                    </p:set>
                                    <p:anim calcmode="lin" valueType="num">
                                      <p:cBhvr>
                                        <p:cTn dur="500" fill="hold" id="61"/>
                                        <p:tgtEl>
                                          <p:spTgt spid="10"/>
                                        </p:tgtEl>
                                        <p:attrNameLst>
                                          <p:attrName>ppt_w</p:attrName>
                                        </p:attrNameLst>
                                      </p:cBhvr>
                                      <p:tavLst>
                                        <p:tav tm="0">
                                          <p:val>
                                            <p:fltVal val="0"/>
                                          </p:val>
                                        </p:tav>
                                        <p:tav tm="100000">
                                          <p:val>
                                            <p:strVal val="#ppt_w"/>
                                          </p:val>
                                        </p:tav>
                                      </p:tavLst>
                                    </p:anim>
                                    <p:anim calcmode="lin" valueType="num">
                                      <p:cBhvr>
                                        <p:cTn dur="500" fill="hold" id="62"/>
                                        <p:tgtEl>
                                          <p:spTgt spid="10"/>
                                        </p:tgtEl>
                                        <p:attrNameLst>
                                          <p:attrName>ppt_h</p:attrName>
                                        </p:attrNameLst>
                                      </p:cBhvr>
                                      <p:tavLst>
                                        <p:tav tm="0">
                                          <p:val>
                                            <p:fltVal val="0"/>
                                          </p:val>
                                        </p:tav>
                                        <p:tav tm="100000">
                                          <p:val>
                                            <p:strVal val="#ppt_h"/>
                                          </p:val>
                                        </p:tav>
                                      </p:tavLst>
                                    </p:anim>
                                    <p:animEffect filter="fade" transition="in">
                                      <p:cBhvr>
                                        <p:cTn dur="500" id="63"/>
                                        <p:tgtEl>
                                          <p:spTgt spid="10"/>
                                        </p:tgtEl>
                                      </p:cBhvr>
                                    </p:animEffect>
                                  </p:childTnLst>
                                </p:cTn>
                              </p:par>
                              <p:par>
                                <p:cTn accel="50000" decel="50000" fill="hold" grpId="1" id="64" nodeType="withEffect" presetClass="path" presetID="35" presetSubtype="0">
                                  <p:stCondLst>
                                    <p:cond delay="1200"/>
                                  </p:stCondLst>
                                  <p:childTnLst>
                                    <p:animMotion origin="layout" path="M 1.45833E-06 -7.40741E-07 L 0.42526 -7.40741E-07" pathEditMode="relative" ptsTypes="AA" rAng="0">
                                      <p:cBhvr>
                                        <p:cTn dur="1000" fill="hold" id="65" spd="-100000"/>
                                        <p:tgtEl>
                                          <p:spTgt spid="10"/>
                                        </p:tgtEl>
                                        <p:attrNameLst>
                                          <p:attrName>ppt_x</p:attrName>
                                          <p:attrName>ppt_y</p:attrName>
                                        </p:attrNameLst>
                                      </p:cBhvr>
                                      <p:rCtr x="21263" y="0"/>
                                    </p:animMotion>
                                  </p:childTnLst>
                                </p:cTn>
                              </p:par>
                            </p:childTnLst>
                          </p:cTn>
                        </p:par>
                        <p:par>
                          <p:cTn fill="hold" id="66" nodeType="afterGroup">
                            <p:stCondLst>
                              <p:cond delay="4850"/>
                            </p:stCondLst>
                            <p:childTnLst>
                              <p:par>
                                <p:cTn fill="hold" grpId="0" id="67" nodeType="afterEffect" presetClass="entr" presetID="53" presetSubtype="0">
                                  <p:stCondLst>
                                    <p:cond delay="0"/>
                                  </p:stCondLst>
                                  <p:iterate type="lt">
                                    <p:tmPct val="10000"/>
                                  </p:iterate>
                                  <p:childTnLst>
                                    <p:set>
                                      <p:cBhvr>
                                        <p:cTn dur="1" fill="hold" id="68">
                                          <p:stCondLst>
                                            <p:cond delay="0"/>
                                          </p:stCondLst>
                                        </p:cTn>
                                        <p:tgtEl>
                                          <p:spTgt spid="11"/>
                                        </p:tgtEl>
                                        <p:attrNameLst>
                                          <p:attrName>style.visibility</p:attrName>
                                        </p:attrNameLst>
                                      </p:cBhvr>
                                      <p:to>
                                        <p:strVal val="visible"/>
                                      </p:to>
                                    </p:set>
                                    <p:anim calcmode="lin" valueType="num">
                                      <p:cBhvr>
                                        <p:cTn dur="250" fill="hold" id="69"/>
                                        <p:tgtEl>
                                          <p:spTgt spid="11"/>
                                        </p:tgtEl>
                                        <p:attrNameLst>
                                          <p:attrName>ppt_w</p:attrName>
                                        </p:attrNameLst>
                                      </p:cBhvr>
                                      <p:tavLst>
                                        <p:tav tm="0">
                                          <p:val>
                                            <p:fltVal val="0"/>
                                          </p:val>
                                        </p:tav>
                                        <p:tav tm="100000">
                                          <p:val>
                                            <p:strVal val="#ppt_w"/>
                                          </p:val>
                                        </p:tav>
                                      </p:tavLst>
                                    </p:anim>
                                    <p:anim calcmode="lin" valueType="num">
                                      <p:cBhvr>
                                        <p:cTn dur="250" fill="hold" id="70"/>
                                        <p:tgtEl>
                                          <p:spTgt spid="11"/>
                                        </p:tgtEl>
                                        <p:attrNameLst>
                                          <p:attrName>ppt_h</p:attrName>
                                        </p:attrNameLst>
                                      </p:cBhvr>
                                      <p:tavLst>
                                        <p:tav tm="0">
                                          <p:val>
                                            <p:fltVal val="0"/>
                                          </p:val>
                                        </p:tav>
                                        <p:tav tm="100000">
                                          <p:val>
                                            <p:strVal val="#ppt_h"/>
                                          </p:val>
                                        </p:tav>
                                      </p:tavLst>
                                    </p:anim>
                                    <p:animEffect filter="fade" transition="in">
                                      <p:cBhvr>
                                        <p:cTn dur="250" id="7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1" spid="5"/>
      <p:bldP grpId="2" spid="5"/>
      <p:bldP grpId="0" spid="10"/>
      <p:bldP grpId="1" spid="10"/>
      <p:bldP grpId="0" spid="1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第六部分：不忘初心，继续前进</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6" name="Freeform 5"/>
          <p:cNvSpPr/>
          <p:nvPr/>
        </p:nvSpPr>
        <p:spPr bwMode="auto">
          <a:xfrm>
            <a:off x="2134024" y="2343480"/>
            <a:ext cx="1520530" cy="311615"/>
          </a:xfrm>
          <a:custGeom>
            <a:gdLst>
              <a:gd fmla="*/ 0 w 5290" name="T0"/>
              <a:gd fmla="*/ 0 h 1083" name="T1"/>
              <a:gd fmla="*/ 3703 w 5290" name="T2"/>
              <a:gd fmla="*/ 0 h 1083" name="T3"/>
              <a:gd fmla="*/ 5290 w 5290" name="T4"/>
              <a:gd fmla="*/ 1083 h 1083" name="T5"/>
              <a:gd fmla="*/ 3774 w 5290" name="T6"/>
              <a:gd fmla="*/ 157 h 1083" name="T7"/>
              <a:gd fmla="*/ 0 w 5290" name="T8"/>
              <a:gd fmla="*/ 157 h 1083" name="T9"/>
              <a:gd fmla="*/ 0 w 5290" name="T10"/>
              <a:gd fmla="*/ 0 h 1083" name="T11"/>
            </a:gdLst>
            <a:cxnLst>
              <a:cxn ang="0">
                <a:pos x="T0" y="T1"/>
              </a:cxn>
              <a:cxn ang="0">
                <a:pos x="T2" y="T3"/>
              </a:cxn>
              <a:cxn ang="0">
                <a:pos x="T4" y="T5"/>
              </a:cxn>
              <a:cxn ang="0">
                <a:pos x="T6" y="T7"/>
              </a:cxn>
              <a:cxn ang="0">
                <a:pos x="T8" y="T9"/>
              </a:cxn>
              <a:cxn ang="0">
                <a:pos x="T10" y="T11"/>
              </a:cxn>
            </a:cxnLst>
            <a:rect b="b" l="0" r="r" t="0"/>
            <a:pathLst>
              <a:path h="1083" w="5290">
                <a:moveTo>
                  <a:pt x="0" y="0"/>
                </a:moveTo>
                <a:lnTo>
                  <a:pt x="3703" y="0"/>
                </a:lnTo>
                <a:cubicBezTo>
                  <a:pt x="4422" y="0"/>
                  <a:pt x="5040" y="451"/>
                  <a:pt x="5290" y="1083"/>
                </a:cubicBezTo>
                <a:cubicBezTo>
                  <a:pt x="5006" y="534"/>
                  <a:pt x="4432" y="157"/>
                  <a:pt x="3774" y="157"/>
                </a:cubicBezTo>
                <a:lnTo>
                  <a:pt x="0" y="157"/>
                </a:lnTo>
                <a:lnTo>
                  <a:pt x="0" y="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6"/>
          <p:cNvSpPr/>
          <p:nvPr/>
        </p:nvSpPr>
        <p:spPr bwMode="auto">
          <a:xfrm>
            <a:off x="787271" y="4686221"/>
            <a:ext cx="2839573" cy="311615"/>
          </a:xfrm>
          <a:custGeom>
            <a:gdLst>
              <a:gd fmla="*/ 9880 w 9880" name="T0"/>
              <a:gd fmla="*/ 1083 h 1083" name="T1"/>
              <a:gd fmla="*/ 1586 w 9880" name="T2"/>
              <a:gd fmla="*/ 1083 h 1083" name="T3"/>
              <a:gd fmla="*/ 0 w 9880" name="T4"/>
              <a:gd fmla="*/ 0 h 1083" name="T5"/>
              <a:gd fmla="*/ 1515 w 9880" name="T6"/>
              <a:gd fmla="*/ 926 h 1083" name="T7"/>
              <a:gd fmla="*/ 9880 w 9880" name="T8"/>
              <a:gd fmla="*/ 926 h 1083" name="T9"/>
              <a:gd fmla="*/ 9880 w 9880" name="T10"/>
              <a:gd fmla="*/ 1083 h 1083" name="T11"/>
            </a:gdLst>
            <a:cxnLst>
              <a:cxn ang="0">
                <a:pos x="T0" y="T1"/>
              </a:cxn>
              <a:cxn ang="0">
                <a:pos x="T2" y="T3"/>
              </a:cxn>
              <a:cxn ang="0">
                <a:pos x="T4" y="T5"/>
              </a:cxn>
              <a:cxn ang="0">
                <a:pos x="T6" y="T7"/>
              </a:cxn>
              <a:cxn ang="0">
                <a:pos x="T8" y="T9"/>
              </a:cxn>
              <a:cxn ang="0">
                <a:pos x="T10" y="T11"/>
              </a:cxn>
            </a:cxnLst>
            <a:rect b="b" l="0" r="r" t="0"/>
            <a:pathLst>
              <a:path h="1083" w="9880">
                <a:moveTo>
                  <a:pt x="9880" y="1083"/>
                </a:moveTo>
                <a:lnTo>
                  <a:pt x="1586" y="1083"/>
                </a:lnTo>
                <a:cubicBezTo>
                  <a:pt x="868" y="1083"/>
                  <a:pt x="250" y="632"/>
                  <a:pt x="0" y="0"/>
                </a:cubicBezTo>
                <a:cubicBezTo>
                  <a:pt x="284" y="549"/>
                  <a:pt x="858" y="926"/>
                  <a:pt x="1515" y="926"/>
                </a:cubicBezTo>
                <a:lnTo>
                  <a:pt x="9880" y="926"/>
                </a:lnTo>
                <a:lnTo>
                  <a:pt x="9880" y="1083"/>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Oval 7"/>
          <p:cNvSpPr>
            <a:spLocks noChangeArrowheads="1"/>
          </p:cNvSpPr>
          <p:nvPr/>
        </p:nvSpPr>
        <p:spPr bwMode="auto">
          <a:xfrm>
            <a:off x="844838" y="2339725"/>
            <a:ext cx="1182634" cy="1182634"/>
          </a:xfrm>
          <a:prstGeom prst="ellipse">
            <a:avLst/>
          </a:prstGeom>
          <a:blipFill dpi="0" rotWithShape="1">
            <a:blip r:embed="rId3">
              <a:extLst>
                <a:ext uri="{28A0092B-C50C-407E-A947-70E740481C1C}">
                  <a14:useLocalDpi val="0"/>
                </a:ext>
              </a:extLst>
            </a:blip>
            <a:stretch>
              <a:fillRect/>
            </a:stretch>
          </a:blip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9" name="直接连接符 8"/>
          <p:cNvCxnSpPr/>
          <p:nvPr/>
        </p:nvCxnSpPr>
        <p:spPr>
          <a:xfrm>
            <a:off x="890844" y="3670658"/>
            <a:ext cx="2736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02510" y="3856718"/>
            <a:ext cx="3120857" cy="883920"/>
          </a:xfrm>
          <a:prstGeom prst="rect">
            <a:avLst/>
          </a:prstGeom>
          <a:noFill/>
          <a:effectLst/>
        </p:spPr>
        <p:txBody>
          <a:bodyPr rtlCol="0" wrap="square">
            <a:spAutoFit/>
          </a:bodyPr>
          <a:lstStyle>
            <a:defPPr>
              <a:defRPr lang="zh-CN"/>
            </a:defPPr>
            <a:lvl1pPr algn="ctr">
              <a:defRPr sz="2400">
                <a:solidFill>
                  <a:srgbClr val="C80000"/>
                </a:solidFill>
                <a:effectLst/>
                <a:latin charset="-122" panose="020b0503020204020204" pitchFamily="34" typeface="微软雅黑"/>
                <a:ea charset="-122" panose="020b0503020204020204" pitchFamily="34" typeface="微软雅黑"/>
              </a:defRPr>
            </a:lvl1pPr>
          </a:lstStyle>
          <a:p>
            <a:r>
              <a:rPr altLang="en-US" b="1" lang="zh-CN" sz="5200">
                <a:gradFill>
                  <a:gsLst>
                    <a:gs pos="60000">
                      <a:srgbClr val="D40000"/>
                    </a:gs>
                    <a:gs pos="0">
                      <a:srgbClr val="D40000"/>
                    </a:gs>
                    <a:gs pos="80000">
                      <a:srgbClr val="640000"/>
                    </a:gs>
                    <a:gs pos="100000">
                      <a:srgbClr val="640000"/>
                    </a:gs>
                  </a:gsLst>
                  <a:lin ang="5400000" scaled="0"/>
                </a:gradFill>
              </a:rPr>
              <a:t>八个要求</a:t>
            </a:r>
          </a:p>
        </p:txBody>
      </p:sp>
      <p:sp>
        <p:nvSpPr>
          <p:cNvPr id="13" name="矩形 12"/>
          <p:cNvSpPr/>
          <p:nvPr/>
        </p:nvSpPr>
        <p:spPr>
          <a:xfrm>
            <a:off x="2062556" y="2556112"/>
            <a:ext cx="1668845" cy="944880"/>
          </a:xfrm>
          <a:prstGeom prst="rect">
            <a:avLst/>
          </a:prstGeom>
        </p:spPr>
        <p:txBody>
          <a:bodyPr wrap="square">
            <a:spAutoFit/>
          </a:bodyPr>
          <a:lstStyle/>
          <a:p>
            <a:pPr algn="ctr"/>
            <a:r>
              <a:rPr altLang="en-US" b="1" lang="zh-CN" sz="2800">
                <a:solidFill>
                  <a:srgbClr val="C00000"/>
                </a:solidFill>
                <a:latin charset="-122" panose="020b0503020204020204" pitchFamily="34" typeface="微软雅黑"/>
                <a:ea charset="-122" panose="020b0503020204020204" pitchFamily="34" typeface="微软雅黑"/>
              </a:rPr>
              <a:t>不忘初心</a:t>
            </a:r>
          </a:p>
          <a:p>
            <a:pPr algn="ctr"/>
            <a:r>
              <a:rPr altLang="en-US" b="1" lang="zh-CN" sz="2800">
                <a:solidFill>
                  <a:srgbClr val="C00000"/>
                </a:solidFill>
                <a:latin charset="-122" panose="020b0503020204020204" pitchFamily="34" typeface="微软雅黑"/>
                <a:ea charset="-122" panose="020b0503020204020204" pitchFamily="34" typeface="微软雅黑"/>
              </a:rPr>
              <a:t>继续前进</a:t>
            </a:r>
          </a:p>
        </p:txBody>
      </p:sp>
      <p:sp>
        <p:nvSpPr>
          <p:cNvPr id="14" name="圆角矩形 13"/>
          <p:cNvSpPr/>
          <p:nvPr/>
        </p:nvSpPr>
        <p:spPr>
          <a:xfrm>
            <a:off x="4161882" y="1597204"/>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latin charset="-122" panose="020b0503020204020204" pitchFamily="34" typeface="微软雅黑"/>
                <a:ea charset="-122" panose="020b0503020204020204" pitchFamily="34" typeface="微软雅黑"/>
              </a:rPr>
              <a:t>1</a:t>
            </a:r>
          </a:p>
        </p:txBody>
      </p:sp>
      <p:sp>
        <p:nvSpPr>
          <p:cNvPr id="16" name="圆角矩形 15"/>
          <p:cNvSpPr/>
          <p:nvPr/>
        </p:nvSpPr>
        <p:spPr>
          <a:xfrm>
            <a:off x="4161881" y="1597204"/>
            <a:ext cx="7303287"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21" name="圆角矩形 20"/>
          <p:cNvSpPr/>
          <p:nvPr/>
        </p:nvSpPr>
        <p:spPr>
          <a:xfrm>
            <a:off x="4161882" y="3088829"/>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latin charset="-122" panose="020b0503020204020204" pitchFamily="34" typeface="微软雅黑"/>
                <a:ea charset="-122" panose="020b0503020204020204" pitchFamily="34" typeface="微软雅黑"/>
              </a:rPr>
              <a:t>2</a:t>
            </a:r>
          </a:p>
        </p:txBody>
      </p:sp>
      <p:sp>
        <p:nvSpPr>
          <p:cNvPr id="22" name="圆角矩形 21"/>
          <p:cNvSpPr/>
          <p:nvPr/>
        </p:nvSpPr>
        <p:spPr>
          <a:xfrm>
            <a:off x="4161881" y="3088829"/>
            <a:ext cx="7303287"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24" name="圆角矩形 23"/>
          <p:cNvSpPr/>
          <p:nvPr/>
        </p:nvSpPr>
        <p:spPr>
          <a:xfrm>
            <a:off x="4161882" y="4580454"/>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latin charset="-122" panose="020b0503020204020204" pitchFamily="34" typeface="微软雅黑"/>
                <a:ea charset="-122" panose="020b0503020204020204" pitchFamily="34" typeface="微软雅黑"/>
              </a:rPr>
              <a:t>3</a:t>
            </a:r>
          </a:p>
        </p:txBody>
      </p:sp>
      <p:sp>
        <p:nvSpPr>
          <p:cNvPr id="25" name="圆角矩形 24"/>
          <p:cNvSpPr/>
          <p:nvPr/>
        </p:nvSpPr>
        <p:spPr>
          <a:xfrm>
            <a:off x="4161881" y="4580454"/>
            <a:ext cx="7303287"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27" name="矩形 26"/>
          <p:cNvSpPr/>
          <p:nvPr/>
        </p:nvSpPr>
        <p:spPr>
          <a:xfrm>
            <a:off x="5695824" y="1639446"/>
            <a:ext cx="5530256" cy="1188720"/>
          </a:xfrm>
          <a:prstGeom prst="rect">
            <a:avLst/>
          </a:prstGeom>
          <a:noFill/>
        </p:spPr>
        <p:txBody>
          <a:bodyPr wrap="square">
            <a:spAutoFit/>
          </a:bodyPr>
          <a:lstStyle/>
          <a:p>
            <a:r>
              <a:rPr altLang="en-US" b="1" lang="zh-CN">
                <a:solidFill>
                  <a:srgbClr val="C00000"/>
                </a:solidFill>
                <a:latin charset="-122" panose="020b0503020204020204" pitchFamily="34" typeface="微软雅黑"/>
                <a:ea charset="-122" panose="020b0503020204020204" pitchFamily="34" typeface="微软雅黑"/>
              </a:rPr>
              <a:t>坚持不忘初心、继续前进，就要坚持马克思主义的指导地位，坚持把马克思主义基本原理同当代中国实际和时代特点紧密结合起来，推进理论创新、实践创新，不断把马克思主义中国化推向前进。</a:t>
            </a:r>
          </a:p>
        </p:txBody>
      </p:sp>
      <p:sp>
        <p:nvSpPr>
          <p:cNvPr id="28" name="矩形 27"/>
          <p:cNvSpPr/>
          <p:nvPr/>
        </p:nvSpPr>
        <p:spPr>
          <a:xfrm>
            <a:off x="5695824" y="3131070"/>
            <a:ext cx="5530256" cy="1188720"/>
          </a:xfrm>
          <a:prstGeom prst="rect">
            <a:avLst/>
          </a:prstGeom>
          <a:noFill/>
        </p:spPr>
        <p:txBody>
          <a:bodyPr wrap="square">
            <a:spAutoFit/>
          </a:bodyPr>
          <a:lstStyle/>
          <a:p>
            <a:r>
              <a:rPr altLang="en-US" b="1" lang="zh-CN">
                <a:solidFill>
                  <a:srgbClr val="C00000"/>
                </a:solidFill>
                <a:latin charset="-122" panose="020b0503020204020204" pitchFamily="34" typeface="微软雅黑"/>
                <a:ea charset="-122" panose="020b0503020204020204" pitchFamily="34" typeface="微软雅黑"/>
              </a:rPr>
              <a:t>坚持不忘初心、继续前进，就要牢记我们党从成立起就把为共产主义、社会主义而奋斗确定为自己的纲领，坚定共产主义远大理想和中国特色社会主义共同理想，不断把为崇高理想奋斗的伟大实践推向前进。</a:t>
            </a:r>
          </a:p>
        </p:txBody>
      </p:sp>
      <p:sp>
        <p:nvSpPr>
          <p:cNvPr id="29" name="矩形 28"/>
          <p:cNvSpPr/>
          <p:nvPr/>
        </p:nvSpPr>
        <p:spPr>
          <a:xfrm>
            <a:off x="5695824" y="4622696"/>
            <a:ext cx="5530256" cy="1188720"/>
          </a:xfrm>
          <a:prstGeom prst="rect">
            <a:avLst/>
          </a:prstGeom>
          <a:noFill/>
        </p:spPr>
        <p:txBody>
          <a:bodyPr wrap="square">
            <a:spAutoFit/>
          </a:bodyPr>
          <a:lstStyle/>
          <a:p>
            <a:r>
              <a:rPr altLang="en-US" b="1" lang="zh-CN">
                <a:solidFill>
                  <a:srgbClr val="C00000"/>
                </a:solidFill>
                <a:latin charset="-122" panose="020b0503020204020204" pitchFamily="34" typeface="微软雅黑"/>
                <a:ea charset="-122" panose="020b0503020204020204" pitchFamily="34" typeface="微软雅黑"/>
              </a:rPr>
              <a:t>坚持不忘初心、继续前进，就要坚持中国特色社会主义道路自信、理论自信、制度自信、文化自信，坚持党的基本路线不动摇，不断把中国特色社会主义伟大事业推向前进。</a:t>
            </a:r>
          </a:p>
        </p:txBody>
      </p:sp>
    </p:spTree>
    <p:extLst>
      <p:ext uri="{BB962C8B-B14F-4D97-AF65-F5344CB8AC3E}">
        <p14:creationId val="2727915163"/>
      </p:ext>
    </p:extLst>
  </p:cSld>
  <p:clrMapOvr>
    <a:masterClrMapping/>
  </p:clrMapOvr>
  <mc:AlternateContent>
    <mc:Choice Requires="p14">
      <p:transition p14:dur="2000" spd="slow">
        <p14:glitter pattern="hexago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250" fill="hold" id="7"/>
                                        <p:tgtEl>
                                          <p:spTgt spid="8"/>
                                        </p:tgtEl>
                                        <p:attrNameLst>
                                          <p:attrName>ppt_w</p:attrName>
                                        </p:attrNameLst>
                                      </p:cBhvr>
                                      <p:tavLst>
                                        <p:tav tm="0">
                                          <p:val>
                                            <p:fltVal val="0"/>
                                          </p:val>
                                        </p:tav>
                                        <p:tav tm="100000">
                                          <p:val>
                                            <p:strVal val="#ppt_w"/>
                                          </p:val>
                                        </p:tav>
                                      </p:tavLst>
                                    </p:anim>
                                    <p:anim calcmode="lin" valueType="num">
                                      <p:cBhvr>
                                        <p:cTn dur="250" fill="hold" id="8"/>
                                        <p:tgtEl>
                                          <p:spTgt spid="8"/>
                                        </p:tgtEl>
                                        <p:attrNameLst>
                                          <p:attrName>ppt_h</p:attrName>
                                        </p:attrNameLst>
                                      </p:cBhvr>
                                      <p:tavLst>
                                        <p:tav tm="0">
                                          <p:val>
                                            <p:fltVal val="0"/>
                                          </p:val>
                                        </p:tav>
                                        <p:tav tm="100000">
                                          <p:val>
                                            <p:strVal val="#ppt_h"/>
                                          </p:val>
                                        </p:tav>
                                      </p:tavLst>
                                    </p:anim>
                                    <p:animEffect filter="fade" transition="in">
                                      <p:cBhvr>
                                        <p:cTn dur="250" id="9"/>
                                        <p:tgtEl>
                                          <p:spTgt spid="8"/>
                                        </p:tgtEl>
                                      </p:cBhvr>
                                    </p:animEffect>
                                  </p:childTnLst>
                                </p:cTn>
                              </p:par>
                            </p:childTnLst>
                          </p:cTn>
                        </p:par>
                        <p:par>
                          <p:cTn fill="hold" id="10" nodeType="afterGroup">
                            <p:stCondLst>
                              <p:cond delay="250"/>
                            </p:stCondLst>
                            <p:childTnLst>
                              <p:par>
                                <p:cTn fill="hold" grpId="0" id="11" nodeType="afterEffect" presetClass="entr" presetID="53" presetSubtype="0">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p:cTn dur="250" fill="hold" id="13"/>
                                        <p:tgtEl>
                                          <p:spTgt spid="13"/>
                                        </p:tgtEl>
                                        <p:attrNameLst>
                                          <p:attrName>ppt_w</p:attrName>
                                        </p:attrNameLst>
                                      </p:cBhvr>
                                      <p:tavLst>
                                        <p:tav tm="0">
                                          <p:val>
                                            <p:fltVal val="0"/>
                                          </p:val>
                                        </p:tav>
                                        <p:tav tm="100000">
                                          <p:val>
                                            <p:strVal val="#ppt_w"/>
                                          </p:val>
                                        </p:tav>
                                      </p:tavLst>
                                    </p:anim>
                                    <p:anim calcmode="lin" valueType="num">
                                      <p:cBhvr>
                                        <p:cTn dur="250" fill="hold" id="14"/>
                                        <p:tgtEl>
                                          <p:spTgt spid="13"/>
                                        </p:tgtEl>
                                        <p:attrNameLst>
                                          <p:attrName>ppt_h</p:attrName>
                                        </p:attrNameLst>
                                      </p:cBhvr>
                                      <p:tavLst>
                                        <p:tav tm="0">
                                          <p:val>
                                            <p:fltVal val="0"/>
                                          </p:val>
                                        </p:tav>
                                        <p:tav tm="100000">
                                          <p:val>
                                            <p:strVal val="#ppt_h"/>
                                          </p:val>
                                        </p:tav>
                                      </p:tavLst>
                                    </p:anim>
                                    <p:animEffect filter="fade" transition="in">
                                      <p:cBhvr>
                                        <p:cTn dur="250" id="15"/>
                                        <p:tgtEl>
                                          <p:spTgt spid="13"/>
                                        </p:tgtEl>
                                      </p:cBhvr>
                                    </p:animEffect>
                                  </p:childTnLst>
                                </p:cTn>
                              </p:par>
                            </p:childTnLst>
                          </p:cTn>
                        </p:par>
                        <p:par>
                          <p:cTn fill="hold" id="16" nodeType="afterGroup">
                            <p:stCondLst>
                              <p:cond delay="500"/>
                            </p:stCondLst>
                            <p:childTnLst>
                              <p:par>
                                <p:cTn fill="hold" id="17" nodeType="afterEffect" presetClass="entr" presetID="22" presetSubtype="8">
                                  <p:stCondLst>
                                    <p:cond delay="0"/>
                                  </p:stCondLst>
                                  <p:childTnLst>
                                    <p:set>
                                      <p:cBhvr>
                                        <p:cTn dur="1" fill="hold" id="18">
                                          <p:stCondLst>
                                            <p:cond delay="0"/>
                                          </p:stCondLst>
                                        </p:cTn>
                                        <p:tgtEl>
                                          <p:spTgt spid="9"/>
                                        </p:tgtEl>
                                        <p:attrNameLst>
                                          <p:attrName>style.visibility</p:attrName>
                                        </p:attrNameLst>
                                      </p:cBhvr>
                                      <p:to>
                                        <p:strVal val="visible"/>
                                      </p:to>
                                    </p:set>
                                    <p:animEffect filter="wipe(left)" transition="in">
                                      <p:cBhvr>
                                        <p:cTn dur="250" id="19"/>
                                        <p:tgtEl>
                                          <p:spTgt spid="9"/>
                                        </p:tgtEl>
                                      </p:cBhvr>
                                    </p:animEffect>
                                  </p:childTnLst>
                                </p:cTn>
                              </p:par>
                            </p:childTnLst>
                          </p:cTn>
                        </p:par>
                        <p:par>
                          <p:cTn fill="hold" id="20" nodeType="afterGroup">
                            <p:stCondLst>
                              <p:cond delay="750"/>
                            </p:stCondLst>
                            <p:childTnLst>
                              <p:par>
                                <p:cTn fill="hold" grpId="0" id="21" nodeType="afterEffect" presetClass="entr" presetID="53" presetSubtype="0">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p:cTn dur="250" fill="hold" id="23"/>
                                        <p:tgtEl>
                                          <p:spTgt spid="12"/>
                                        </p:tgtEl>
                                        <p:attrNameLst>
                                          <p:attrName>ppt_w</p:attrName>
                                        </p:attrNameLst>
                                      </p:cBhvr>
                                      <p:tavLst>
                                        <p:tav tm="0">
                                          <p:val>
                                            <p:fltVal val="0"/>
                                          </p:val>
                                        </p:tav>
                                        <p:tav tm="100000">
                                          <p:val>
                                            <p:strVal val="#ppt_w"/>
                                          </p:val>
                                        </p:tav>
                                      </p:tavLst>
                                    </p:anim>
                                    <p:anim calcmode="lin" valueType="num">
                                      <p:cBhvr>
                                        <p:cTn dur="250" fill="hold" id="24"/>
                                        <p:tgtEl>
                                          <p:spTgt spid="12"/>
                                        </p:tgtEl>
                                        <p:attrNameLst>
                                          <p:attrName>ppt_h</p:attrName>
                                        </p:attrNameLst>
                                      </p:cBhvr>
                                      <p:tavLst>
                                        <p:tav tm="0">
                                          <p:val>
                                            <p:fltVal val="0"/>
                                          </p:val>
                                        </p:tav>
                                        <p:tav tm="100000">
                                          <p:val>
                                            <p:strVal val="#ppt_h"/>
                                          </p:val>
                                        </p:tav>
                                      </p:tavLst>
                                    </p:anim>
                                    <p:animEffect filter="fade" transition="in">
                                      <p:cBhvr>
                                        <p:cTn dur="250" id="25"/>
                                        <p:tgtEl>
                                          <p:spTgt spid="12"/>
                                        </p:tgtEl>
                                      </p:cBhvr>
                                    </p:animEffect>
                                  </p:childTnLst>
                                </p:cTn>
                              </p:par>
                            </p:childTnLst>
                          </p:cTn>
                        </p:par>
                        <p:par>
                          <p:cTn fill="hold" id="26" nodeType="afterGroup">
                            <p:stCondLst>
                              <p:cond delay="1000"/>
                            </p:stCondLst>
                            <p:childTnLst>
                              <p:par>
                                <p:cTn fill="hold" grpId="0" id="27" nodeType="afterEffect" presetClass="entr" presetID="22" presetSubtype="2">
                                  <p:stCondLst>
                                    <p:cond delay="0"/>
                                  </p:stCondLst>
                                  <p:childTnLst>
                                    <p:set>
                                      <p:cBhvr>
                                        <p:cTn dur="1" fill="hold" id="28">
                                          <p:stCondLst>
                                            <p:cond delay="0"/>
                                          </p:stCondLst>
                                        </p:cTn>
                                        <p:tgtEl>
                                          <p:spTgt spid="7"/>
                                        </p:tgtEl>
                                        <p:attrNameLst>
                                          <p:attrName>style.visibility</p:attrName>
                                        </p:attrNameLst>
                                      </p:cBhvr>
                                      <p:to>
                                        <p:strVal val="visible"/>
                                      </p:to>
                                    </p:set>
                                    <p:animEffect filter="wipe(right)" transition="in">
                                      <p:cBhvr>
                                        <p:cTn dur="250" id="29"/>
                                        <p:tgtEl>
                                          <p:spTgt spid="7"/>
                                        </p:tgtEl>
                                      </p:cBhvr>
                                    </p:animEffect>
                                  </p:childTnLst>
                                </p:cTn>
                              </p:par>
                            </p:childTnLst>
                          </p:cTn>
                        </p:par>
                        <p:par>
                          <p:cTn fill="hold" id="30" nodeType="afterGroup">
                            <p:stCondLst>
                              <p:cond delay="1250"/>
                            </p:stCondLst>
                            <p:childTnLst>
                              <p:par>
                                <p:cTn fill="hold" grpId="0" id="31" nodeType="afterEffect" presetClass="entr" presetID="22" presetSubtype="8">
                                  <p:stCondLst>
                                    <p:cond delay="0"/>
                                  </p:stCondLst>
                                  <p:childTnLst>
                                    <p:set>
                                      <p:cBhvr>
                                        <p:cTn dur="1" fill="hold" id="32">
                                          <p:stCondLst>
                                            <p:cond delay="0"/>
                                          </p:stCondLst>
                                        </p:cTn>
                                        <p:tgtEl>
                                          <p:spTgt spid="6"/>
                                        </p:tgtEl>
                                        <p:attrNameLst>
                                          <p:attrName>style.visibility</p:attrName>
                                        </p:attrNameLst>
                                      </p:cBhvr>
                                      <p:to>
                                        <p:strVal val="visible"/>
                                      </p:to>
                                    </p:set>
                                    <p:animEffect filter="wipe(left)" transition="in">
                                      <p:cBhvr>
                                        <p:cTn dur="250" id="33"/>
                                        <p:tgtEl>
                                          <p:spTgt spid="6"/>
                                        </p:tgtEl>
                                      </p:cBhvr>
                                    </p:animEffect>
                                  </p:childTnLst>
                                </p:cTn>
                              </p:par>
                            </p:childTnLst>
                          </p:cTn>
                        </p:par>
                        <p:par>
                          <p:cTn fill="hold" id="34" nodeType="afterGroup">
                            <p:stCondLst>
                              <p:cond delay="1500"/>
                            </p:stCondLst>
                            <p:childTnLst>
                              <p:par>
                                <p:cTn fill="hold" grpId="0" id="35" nodeType="afterEffect" presetClass="entr" presetID="53" presetSubtype="0">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p:cTn dur="250" fill="hold" id="37"/>
                                        <p:tgtEl>
                                          <p:spTgt spid="14"/>
                                        </p:tgtEl>
                                        <p:attrNameLst>
                                          <p:attrName>ppt_w</p:attrName>
                                        </p:attrNameLst>
                                      </p:cBhvr>
                                      <p:tavLst>
                                        <p:tav tm="0">
                                          <p:val>
                                            <p:fltVal val="0"/>
                                          </p:val>
                                        </p:tav>
                                        <p:tav tm="100000">
                                          <p:val>
                                            <p:strVal val="#ppt_w"/>
                                          </p:val>
                                        </p:tav>
                                      </p:tavLst>
                                    </p:anim>
                                    <p:anim calcmode="lin" valueType="num">
                                      <p:cBhvr>
                                        <p:cTn dur="250" fill="hold" id="38"/>
                                        <p:tgtEl>
                                          <p:spTgt spid="14"/>
                                        </p:tgtEl>
                                        <p:attrNameLst>
                                          <p:attrName>ppt_h</p:attrName>
                                        </p:attrNameLst>
                                      </p:cBhvr>
                                      <p:tavLst>
                                        <p:tav tm="0">
                                          <p:val>
                                            <p:fltVal val="0"/>
                                          </p:val>
                                        </p:tav>
                                        <p:tav tm="100000">
                                          <p:val>
                                            <p:strVal val="#ppt_h"/>
                                          </p:val>
                                        </p:tav>
                                      </p:tavLst>
                                    </p:anim>
                                    <p:animEffect filter="fade" transition="in">
                                      <p:cBhvr>
                                        <p:cTn dur="250" id="39"/>
                                        <p:tgtEl>
                                          <p:spTgt spid="14"/>
                                        </p:tgtEl>
                                      </p:cBhvr>
                                    </p:animEffect>
                                  </p:childTnLst>
                                </p:cTn>
                              </p:par>
                            </p:childTnLst>
                          </p:cTn>
                        </p:par>
                        <p:par>
                          <p:cTn fill="hold" id="40" nodeType="afterGroup">
                            <p:stCondLst>
                              <p:cond delay="1750"/>
                            </p:stCondLst>
                            <p:childTnLst>
                              <p:par>
                                <p:cTn decel="100000" fill="hold" grpId="1" id="41" nodeType="afterEffect" presetClass="emph" presetID="6" presetSubtype="0">
                                  <p:stCondLst>
                                    <p:cond delay="0"/>
                                  </p:stCondLst>
                                  <p:childTnLst>
                                    <p:animScale>
                                      <p:cBhvr>
                                        <p:cTn dur="250" fill="hold" id="42"/>
                                        <p:tgtEl>
                                          <p:spTgt spid="14"/>
                                        </p:tgtEl>
                                      </p:cBhvr>
                                      <p:by x="120000" y="120000"/>
                                    </p:animScale>
                                  </p:childTnLst>
                                </p:cTn>
                              </p:par>
                            </p:childTnLst>
                          </p:cTn>
                        </p:par>
                        <p:par>
                          <p:cTn fill="hold" id="43" nodeType="afterGroup">
                            <p:stCondLst>
                              <p:cond delay="2000"/>
                            </p:stCondLst>
                            <p:childTnLst>
                              <p:par>
                                <p:cTn decel="100000" fill="hold" grpId="2" id="44" nodeType="afterEffect" presetClass="emph" presetID="6" presetSubtype="0">
                                  <p:stCondLst>
                                    <p:cond delay="0"/>
                                  </p:stCondLst>
                                  <p:childTnLst>
                                    <p:animScale>
                                      <p:cBhvr>
                                        <p:cTn dur="250" fill="hold" id="45"/>
                                        <p:tgtEl>
                                          <p:spTgt spid="14"/>
                                        </p:tgtEl>
                                      </p:cBhvr>
                                      <p:by x="83000" y="83000"/>
                                    </p:animScale>
                                  </p:childTnLst>
                                </p:cTn>
                              </p:par>
                            </p:childTnLst>
                          </p:cTn>
                        </p:par>
                        <p:par>
                          <p:cTn fill="hold" id="46" nodeType="afterGroup">
                            <p:stCondLst>
                              <p:cond delay="2250"/>
                            </p:stCondLst>
                            <p:childTnLst>
                              <p:par>
                                <p:cTn fill="hold" grpId="0" id="47" nodeType="afterEffect" presetClass="entr" presetID="12" presetSubtype="8">
                                  <p:stCondLst>
                                    <p:cond delay="0"/>
                                  </p:stCondLst>
                                  <p:childTnLst>
                                    <p:set>
                                      <p:cBhvr>
                                        <p:cTn dur="1" fill="hold" id="48">
                                          <p:stCondLst>
                                            <p:cond delay="0"/>
                                          </p:stCondLst>
                                        </p:cTn>
                                        <p:tgtEl>
                                          <p:spTgt spid="16"/>
                                        </p:tgtEl>
                                        <p:attrNameLst>
                                          <p:attrName>style.visibility</p:attrName>
                                        </p:attrNameLst>
                                      </p:cBhvr>
                                      <p:to>
                                        <p:strVal val="visible"/>
                                      </p:to>
                                    </p:set>
                                    <p:anim calcmode="lin" valueType="num">
                                      <p:cBhvr additive="base">
                                        <p:cTn dur="500" id="49"/>
                                        <p:tgtEl>
                                          <p:spTgt spid="16"/>
                                        </p:tgtEl>
                                        <p:attrNameLst>
                                          <p:attrName>ppt_x</p:attrName>
                                        </p:attrNameLst>
                                      </p:cBhvr>
                                      <p:tavLst>
                                        <p:tav tm="0">
                                          <p:val>
                                            <p:strVal val="#ppt_x-#ppt_w*1.125000"/>
                                          </p:val>
                                        </p:tav>
                                        <p:tav tm="100000">
                                          <p:val>
                                            <p:strVal val="#ppt_x"/>
                                          </p:val>
                                        </p:tav>
                                      </p:tavLst>
                                    </p:anim>
                                    <p:animEffect filter="wipe(right)" transition="in">
                                      <p:cBhvr>
                                        <p:cTn dur="500" id="50"/>
                                        <p:tgtEl>
                                          <p:spTgt spid="16"/>
                                        </p:tgtEl>
                                      </p:cBhvr>
                                    </p:animEffect>
                                  </p:childTnLst>
                                </p:cTn>
                              </p:par>
                            </p:childTnLst>
                          </p:cTn>
                        </p:par>
                        <p:par>
                          <p:cTn fill="hold" id="51" nodeType="afterGroup">
                            <p:stCondLst>
                              <p:cond delay="2750"/>
                            </p:stCondLst>
                            <p:childTnLst>
                              <p:par>
                                <p:cTn fill="hold" grpId="0" id="52" nodeType="afterEffect" presetClass="entr" presetID="53" presetSubtype="0">
                                  <p:stCondLst>
                                    <p:cond delay="0"/>
                                  </p:stCondLst>
                                  <p:iterate type="lt">
                                    <p:tmPct val="10000"/>
                                  </p:iterate>
                                  <p:childTnLst>
                                    <p:set>
                                      <p:cBhvr>
                                        <p:cTn dur="1" fill="hold" id="53">
                                          <p:stCondLst>
                                            <p:cond delay="0"/>
                                          </p:stCondLst>
                                        </p:cTn>
                                        <p:tgtEl>
                                          <p:spTgt spid="27"/>
                                        </p:tgtEl>
                                        <p:attrNameLst>
                                          <p:attrName>style.visibility</p:attrName>
                                        </p:attrNameLst>
                                      </p:cBhvr>
                                      <p:to>
                                        <p:strVal val="visible"/>
                                      </p:to>
                                    </p:set>
                                    <p:anim calcmode="lin" valueType="num">
                                      <p:cBhvr>
                                        <p:cTn dur="250" fill="hold" id="54"/>
                                        <p:tgtEl>
                                          <p:spTgt spid="27"/>
                                        </p:tgtEl>
                                        <p:attrNameLst>
                                          <p:attrName>ppt_w</p:attrName>
                                        </p:attrNameLst>
                                      </p:cBhvr>
                                      <p:tavLst>
                                        <p:tav tm="0">
                                          <p:val>
                                            <p:fltVal val="0"/>
                                          </p:val>
                                        </p:tav>
                                        <p:tav tm="100000">
                                          <p:val>
                                            <p:strVal val="#ppt_w"/>
                                          </p:val>
                                        </p:tav>
                                      </p:tavLst>
                                    </p:anim>
                                    <p:anim calcmode="lin" valueType="num">
                                      <p:cBhvr>
                                        <p:cTn dur="250" fill="hold" id="55"/>
                                        <p:tgtEl>
                                          <p:spTgt spid="27"/>
                                        </p:tgtEl>
                                        <p:attrNameLst>
                                          <p:attrName>ppt_h</p:attrName>
                                        </p:attrNameLst>
                                      </p:cBhvr>
                                      <p:tavLst>
                                        <p:tav tm="0">
                                          <p:val>
                                            <p:fltVal val="0"/>
                                          </p:val>
                                        </p:tav>
                                        <p:tav tm="100000">
                                          <p:val>
                                            <p:strVal val="#ppt_h"/>
                                          </p:val>
                                        </p:tav>
                                      </p:tavLst>
                                    </p:anim>
                                    <p:animEffect filter="fade" transition="in">
                                      <p:cBhvr>
                                        <p:cTn dur="250" id="56"/>
                                        <p:tgtEl>
                                          <p:spTgt spid="27"/>
                                        </p:tgtEl>
                                      </p:cBhvr>
                                    </p:animEffect>
                                  </p:childTnLst>
                                </p:cTn>
                              </p:par>
                            </p:childTnLst>
                          </p:cTn>
                        </p:par>
                        <p:par>
                          <p:cTn fill="hold" id="57" nodeType="afterGroup">
                            <p:stCondLst>
                              <p:cond delay="3000"/>
                            </p:stCondLst>
                            <p:childTnLst>
                              <p:par>
                                <p:cTn fill="hold" grpId="0" id="58" nodeType="afterEffect" presetClass="entr" presetID="53" presetSubtype="0">
                                  <p:stCondLst>
                                    <p:cond delay="0"/>
                                  </p:stCondLst>
                                  <p:childTnLst>
                                    <p:set>
                                      <p:cBhvr>
                                        <p:cTn dur="1" fill="hold" id="59">
                                          <p:stCondLst>
                                            <p:cond delay="0"/>
                                          </p:stCondLst>
                                        </p:cTn>
                                        <p:tgtEl>
                                          <p:spTgt spid="21"/>
                                        </p:tgtEl>
                                        <p:attrNameLst>
                                          <p:attrName>style.visibility</p:attrName>
                                        </p:attrNameLst>
                                      </p:cBhvr>
                                      <p:to>
                                        <p:strVal val="visible"/>
                                      </p:to>
                                    </p:set>
                                    <p:anim calcmode="lin" valueType="num">
                                      <p:cBhvr>
                                        <p:cTn dur="250" fill="hold" id="60"/>
                                        <p:tgtEl>
                                          <p:spTgt spid="21"/>
                                        </p:tgtEl>
                                        <p:attrNameLst>
                                          <p:attrName>ppt_w</p:attrName>
                                        </p:attrNameLst>
                                      </p:cBhvr>
                                      <p:tavLst>
                                        <p:tav tm="0">
                                          <p:val>
                                            <p:fltVal val="0"/>
                                          </p:val>
                                        </p:tav>
                                        <p:tav tm="100000">
                                          <p:val>
                                            <p:strVal val="#ppt_w"/>
                                          </p:val>
                                        </p:tav>
                                      </p:tavLst>
                                    </p:anim>
                                    <p:anim calcmode="lin" valueType="num">
                                      <p:cBhvr>
                                        <p:cTn dur="250" fill="hold" id="61"/>
                                        <p:tgtEl>
                                          <p:spTgt spid="21"/>
                                        </p:tgtEl>
                                        <p:attrNameLst>
                                          <p:attrName>ppt_h</p:attrName>
                                        </p:attrNameLst>
                                      </p:cBhvr>
                                      <p:tavLst>
                                        <p:tav tm="0">
                                          <p:val>
                                            <p:fltVal val="0"/>
                                          </p:val>
                                        </p:tav>
                                        <p:tav tm="100000">
                                          <p:val>
                                            <p:strVal val="#ppt_h"/>
                                          </p:val>
                                        </p:tav>
                                      </p:tavLst>
                                    </p:anim>
                                    <p:animEffect filter="fade" transition="in">
                                      <p:cBhvr>
                                        <p:cTn dur="250" id="62"/>
                                        <p:tgtEl>
                                          <p:spTgt spid="21"/>
                                        </p:tgtEl>
                                      </p:cBhvr>
                                    </p:animEffect>
                                  </p:childTnLst>
                                </p:cTn>
                              </p:par>
                            </p:childTnLst>
                          </p:cTn>
                        </p:par>
                        <p:par>
                          <p:cTn fill="hold" id="63" nodeType="afterGroup">
                            <p:stCondLst>
                              <p:cond delay="3250"/>
                            </p:stCondLst>
                            <p:childTnLst>
                              <p:par>
                                <p:cTn decel="100000" fill="hold" grpId="1" id="64" nodeType="afterEffect" presetClass="emph" presetID="6" presetSubtype="0">
                                  <p:stCondLst>
                                    <p:cond delay="0"/>
                                  </p:stCondLst>
                                  <p:childTnLst>
                                    <p:animScale>
                                      <p:cBhvr>
                                        <p:cTn dur="250" fill="hold" id="65"/>
                                        <p:tgtEl>
                                          <p:spTgt spid="21"/>
                                        </p:tgtEl>
                                      </p:cBhvr>
                                      <p:by x="120000" y="120000"/>
                                    </p:animScale>
                                  </p:childTnLst>
                                </p:cTn>
                              </p:par>
                            </p:childTnLst>
                          </p:cTn>
                        </p:par>
                        <p:par>
                          <p:cTn fill="hold" id="66" nodeType="afterGroup">
                            <p:stCondLst>
                              <p:cond delay="3500"/>
                            </p:stCondLst>
                            <p:childTnLst>
                              <p:par>
                                <p:cTn decel="100000" fill="hold" grpId="2" id="67" nodeType="afterEffect" presetClass="emph" presetID="6" presetSubtype="0">
                                  <p:stCondLst>
                                    <p:cond delay="0"/>
                                  </p:stCondLst>
                                  <p:childTnLst>
                                    <p:animScale>
                                      <p:cBhvr>
                                        <p:cTn dur="250" fill="hold" id="68"/>
                                        <p:tgtEl>
                                          <p:spTgt spid="21"/>
                                        </p:tgtEl>
                                      </p:cBhvr>
                                      <p:by x="83000" y="83000"/>
                                    </p:animScale>
                                  </p:childTnLst>
                                </p:cTn>
                              </p:par>
                            </p:childTnLst>
                          </p:cTn>
                        </p:par>
                        <p:par>
                          <p:cTn fill="hold" id="69" nodeType="afterGroup">
                            <p:stCondLst>
                              <p:cond delay="3750"/>
                            </p:stCondLst>
                            <p:childTnLst>
                              <p:par>
                                <p:cTn fill="hold" grpId="0" id="70" nodeType="afterEffect" presetClass="entr" presetID="12" presetSubtype="8">
                                  <p:stCondLst>
                                    <p:cond delay="0"/>
                                  </p:stCondLst>
                                  <p:childTnLst>
                                    <p:set>
                                      <p:cBhvr>
                                        <p:cTn dur="1" fill="hold" id="71">
                                          <p:stCondLst>
                                            <p:cond delay="0"/>
                                          </p:stCondLst>
                                        </p:cTn>
                                        <p:tgtEl>
                                          <p:spTgt spid="22"/>
                                        </p:tgtEl>
                                        <p:attrNameLst>
                                          <p:attrName>style.visibility</p:attrName>
                                        </p:attrNameLst>
                                      </p:cBhvr>
                                      <p:to>
                                        <p:strVal val="visible"/>
                                      </p:to>
                                    </p:set>
                                    <p:anim calcmode="lin" valueType="num">
                                      <p:cBhvr additive="base">
                                        <p:cTn dur="500" id="72"/>
                                        <p:tgtEl>
                                          <p:spTgt spid="22"/>
                                        </p:tgtEl>
                                        <p:attrNameLst>
                                          <p:attrName>ppt_x</p:attrName>
                                        </p:attrNameLst>
                                      </p:cBhvr>
                                      <p:tavLst>
                                        <p:tav tm="0">
                                          <p:val>
                                            <p:strVal val="#ppt_x-#ppt_w*1.125000"/>
                                          </p:val>
                                        </p:tav>
                                        <p:tav tm="100000">
                                          <p:val>
                                            <p:strVal val="#ppt_x"/>
                                          </p:val>
                                        </p:tav>
                                      </p:tavLst>
                                    </p:anim>
                                    <p:animEffect filter="wipe(right)" transition="in">
                                      <p:cBhvr>
                                        <p:cTn dur="500" id="73"/>
                                        <p:tgtEl>
                                          <p:spTgt spid="22"/>
                                        </p:tgtEl>
                                      </p:cBhvr>
                                    </p:animEffect>
                                  </p:childTnLst>
                                </p:cTn>
                              </p:par>
                            </p:childTnLst>
                          </p:cTn>
                        </p:par>
                        <p:par>
                          <p:cTn fill="hold" id="74" nodeType="afterGroup">
                            <p:stCondLst>
                              <p:cond delay="4250"/>
                            </p:stCondLst>
                            <p:childTnLst>
                              <p:par>
                                <p:cTn fill="hold" grpId="0" id="75" nodeType="afterEffect" presetClass="entr" presetID="53" presetSubtype="0">
                                  <p:stCondLst>
                                    <p:cond delay="0"/>
                                  </p:stCondLst>
                                  <p:iterate type="lt">
                                    <p:tmPct val="10000"/>
                                  </p:iterate>
                                  <p:childTnLst>
                                    <p:set>
                                      <p:cBhvr>
                                        <p:cTn dur="1" fill="hold" id="76">
                                          <p:stCondLst>
                                            <p:cond delay="0"/>
                                          </p:stCondLst>
                                        </p:cTn>
                                        <p:tgtEl>
                                          <p:spTgt spid="28"/>
                                        </p:tgtEl>
                                        <p:attrNameLst>
                                          <p:attrName>style.visibility</p:attrName>
                                        </p:attrNameLst>
                                      </p:cBhvr>
                                      <p:to>
                                        <p:strVal val="visible"/>
                                      </p:to>
                                    </p:set>
                                    <p:anim calcmode="lin" valueType="num">
                                      <p:cBhvr>
                                        <p:cTn dur="250" fill="hold" id="77"/>
                                        <p:tgtEl>
                                          <p:spTgt spid="28"/>
                                        </p:tgtEl>
                                        <p:attrNameLst>
                                          <p:attrName>ppt_w</p:attrName>
                                        </p:attrNameLst>
                                      </p:cBhvr>
                                      <p:tavLst>
                                        <p:tav tm="0">
                                          <p:val>
                                            <p:fltVal val="0"/>
                                          </p:val>
                                        </p:tav>
                                        <p:tav tm="100000">
                                          <p:val>
                                            <p:strVal val="#ppt_w"/>
                                          </p:val>
                                        </p:tav>
                                      </p:tavLst>
                                    </p:anim>
                                    <p:anim calcmode="lin" valueType="num">
                                      <p:cBhvr>
                                        <p:cTn dur="250" fill="hold" id="78"/>
                                        <p:tgtEl>
                                          <p:spTgt spid="28"/>
                                        </p:tgtEl>
                                        <p:attrNameLst>
                                          <p:attrName>ppt_h</p:attrName>
                                        </p:attrNameLst>
                                      </p:cBhvr>
                                      <p:tavLst>
                                        <p:tav tm="0">
                                          <p:val>
                                            <p:fltVal val="0"/>
                                          </p:val>
                                        </p:tav>
                                        <p:tav tm="100000">
                                          <p:val>
                                            <p:strVal val="#ppt_h"/>
                                          </p:val>
                                        </p:tav>
                                      </p:tavLst>
                                    </p:anim>
                                    <p:animEffect filter="fade" transition="in">
                                      <p:cBhvr>
                                        <p:cTn dur="250" id="79"/>
                                        <p:tgtEl>
                                          <p:spTgt spid="28"/>
                                        </p:tgtEl>
                                      </p:cBhvr>
                                    </p:animEffect>
                                  </p:childTnLst>
                                </p:cTn>
                              </p:par>
                            </p:childTnLst>
                          </p:cTn>
                        </p:par>
                        <p:par>
                          <p:cTn fill="hold" id="80" nodeType="afterGroup">
                            <p:stCondLst>
                              <p:cond delay="4500"/>
                            </p:stCondLst>
                            <p:childTnLst>
                              <p:par>
                                <p:cTn fill="hold" grpId="0" id="81" nodeType="afterEffect" presetClass="entr" presetID="53" presetSubtype="0">
                                  <p:stCondLst>
                                    <p:cond delay="0"/>
                                  </p:stCondLst>
                                  <p:childTnLst>
                                    <p:set>
                                      <p:cBhvr>
                                        <p:cTn dur="1" fill="hold" id="82">
                                          <p:stCondLst>
                                            <p:cond delay="0"/>
                                          </p:stCondLst>
                                        </p:cTn>
                                        <p:tgtEl>
                                          <p:spTgt spid="24"/>
                                        </p:tgtEl>
                                        <p:attrNameLst>
                                          <p:attrName>style.visibility</p:attrName>
                                        </p:attrNameLst>
                                      </p:cBhvr>
                                      <p:to>
                                        <p:strVal val="visible"/>
                                      </p:to>
                                    </p:set>
                                    <p:anim calcmode="lin" valueType="num">
                                      <p:cBhvr>
                                        <p:cTn dur="250" fill="hold" id="83"/>
                                        <p:tgtEl>
                                          <p:spTgt spid="24"/>
                                        </p:tgtEl>
                                        <p:attrNameLst>
                                          <p:attrName>ppt_w</p:attrName>
                                        </p:attrNameLst>
                                      </p:cBhvr>
                                      <p:tavLst>
                                        <p:tav tm="0">
                                          <p:val>
                                            <p:fltVal val="0"/>
                                          </p:val>
                                        </p:tav>
                                        <p:tav tm="100000">
                                          <p:val>
                                            <p:strVal val="#ppt_w"/>
                                          </p:val>
                                        </p:tav>
                                      </p:tavLst>
                                    </p:anim>
                                    <p:anim calcmode="lin" valueType="num">
                                      <p:cBhvr>
                                        <p:cTn dur="250" fill="hold" id="84"/>
                                        <p:tgtEl>
                                          <p:spTgt spid="24"/>
                                        </p:tgtEl>
                                        <p:attrNameLst>
                                          <p:attrName>ppt_h</p:attrName>
                                        </p:attrNameLst>
                                      </p:cBhvr>
                                      <p:tavLst>
                                        <p:tav tm="0">
                                          <p:val>
                                            <p:fltVal val="0"/>
                                          </p:val>
                                        </p:tav>
                                        <p:tav tm="100000">
                                          <p:val>
                                            <p:strVal val="#ppt_h"/>
                                          </p:val>
                                        </p:tav>
                                      </p:tavLst>
                                    </p:anim>
                                    <p:animEffect filter="fade" transition="in">
                                      <p:cBhvr>
                                        <p:cTn dur="250" id="85"/>
                                        <p:tgtEl>
                                          <p:spTgt spid="24"/>
                                        </p:tgtEl>
                                      </p:cBhvr>
                                    </p:animEffect>
                                  </p:childTnLst>
                                </p:cTn>
                              </p:par>
                            </p:childTnLst>
                          </p:cTn>
                        </p:par>
                        <p:par>
                          <p:cTn fill="hold" id="86" nodeType="afterGroup">
                            <p:stCondLst>
                              <p:cond delay="4750"/>
                            </p:stCondLst>
                            <p:childTnLst>
                              <p:par>
                                <p:cTn decel="100000" fill="hold" grpId="1" id="87" nodeType="afterEffect" presetClass="emph" presetID="6" presetSubtype="0">
                                  <p:stCondLst>
                                    <p:cond delay="0"/>
                                  </p:stCondLst>
                                  <p:childTnLst>
                                    <p:animScale>
                                      <p:cBhvr>
                                        <p:cTn dur="250" fill="hold" id="88"/>
                                        <p:tgtEl>
                                          <p:spTgt spid="24"/>
                                        </p:tgtEl>
                                      </p:cBhvr>
                                      <p:by x="120000" y="120000"/>
                                    </p:animScale>
                                  </p:childTnLst>
                                </p:cTn>
                              </p:par>
                            </p:childTnLst>
                          </p:cTn>
                        </p:par>
                        <p:par>
                          <p:cTn fill="hold" id="89" nodeType="afterGroup">
                            <p:stCondLst>
                              <p:cond delay="5000"/>
                            </p:stCondLst>
                            <p:childTnLst>
                              <p:par>
                                <p:cTn decel="100000" fill="hold" grpId="2" id="90" nodeType="afterEffect" presetClass="emph" presetID="6" presetSubtype="0">
                                  <p:stCondLst>
                                    <p:cond delay="0"/>
                                  </p:stCondLst>
                                  <p:childTnLst>
                                    <p:animScale>
                                      <p:cBhvr>
                                        <p:cTn dur="250" fill="hold" id="91"/>
                                        <p:tgtEl>
                                          <p:spTgt spid="24"/>
                                        </p:tgtEl>
                                      </p:cBhvr>
                                      <p:by x="83000" y="83000"/>
                                    </p:animScale>
                                  </p:childTnLst>
                                </p:cTn>
                              </p:par>
                            </p:childTnLst>
                          </p:cTn>
                        </p:par>
                        <p:par>
                          <p:cTn fill="hold" id="92" nodeType="afterGroup">
                            <p:stCondLst>
                              <p:cond delay="5250"/>
                            </p:stCondLst>
                            <p:childTnLst>
                              <p:par>
                                <p:cTn fill="hold" grpId="0" id="93" nodeType="afterEffect" presetClass="entr" presetID="12" presetSubtype="8">
                                  <p:stCondLst>
                                    <p:cond delay="0"/>
                                  </p:stCondLst>
                                  <p:childTnLst>
                                    <p:set>
                                      <p:cBhvr>
                                        <p:cTn dur="1" fill="hold" id="94">
                                          <p:stCondLst>
                                            <p:cond delay="0"/>
                                          </p:stCondLst>
                                        </p:cTn>
                                        <p:tgtEl>
                                          <p:spTgt spid="25"/>
                                        </p:tgtEl>
                                        <p:attrNameLst>
                                          <p:attrName>style.visibility</p:attrName>
                                        </p:attrNameLst>
                                      </p:cBhvr>
                                      <p:to>
                                        <p:strVal val="visible"/>
                                      </p:to>
                                    </p:set>
                                    <p:anim calcmode="lin" valueType="num">
                                      <p:cBhvr additive="base">
                                        <p:cTn dur="500" id="95"/>
                                        <p:tgtEl>
                                          <p:spTgt spid="25"/>
                                        </p:tgtEl>
                                        <p:attrNameLst>
                                          <p:attrName>ppt_x</p:attrName>
                                        </p:attrNameLst>
                                      </p:cBhvr>
                                      <p:tavLst>
                                        <p:tav tm="0">
                                          <p:val>
                                            <p:strVal val="#ppt_x-#ppt_w*1.125000"/>
                                          </p:val>
                                        </p:tav>
                                        <p:tav tm="100000">
                                          <p:val>
                                            <p:strVal val="#ppt_x"/>
                                          </p:val>
                                        </p:tav>
                                      </p:tavLst>
                                    </p:anim>
                                    <p:animEffect filter="wipe(right)" transition="in">
                                      <p:cBhvr>
                                        <p:cTn dur="500" id="96"/>
                                        <p:tgtEl>
                                          <p:spTgt spid="25"/>
                                        </p:tgtEl>
                                      </p:cBhvr>
                                    </p:animEffect>
                                  </p:childTnLst>
                                </p:cTn>
                              </p:par>
                            </p:childTnLst>
                          </p:cTn>
                        </p:par>
                        <p:par>
                          <p:cTn fill="hold" id="97" nodeType="afterGroup">
                            <p:stCondLst>
                              <p:cond delay="5750"/>
                            </p:stCondLst>
                            <p:childTnLst>
                              <p:par>
                                <p:cTn fill="hold" grpId="0" id="98" nodeType="afterEffect" presetClass="entr" presetID="53" presetSubtype="0">
                                  <p:stCondLst>
                                    <p:cond delay="0"/>
                                  </p:stCondLst>
                                  <p:iterate type="lt">
                                    <p:tmPct val="10000"/>
                                  </p:iterate>
                                  <p:childTnLst>
                                    <p:set>
                                      <p:cBhvr>
                                        <p:cTn dur="1" fill="hold" id="99">
                                          <p:stCondLst>
                                            <p:cond delay="0"/>
                                          </p:stCondLst>
                                        </p:cTn>
                                        <p:tgtEl>
                                          <p:spTgt spid="29"/>
                                        </p:tgtEl>
                                        <p:attrNameLst>
                                          <p:attrName>style.visibility</p:attrName>
                                        </p:attrNameLst>
                                      </p:cBhvr>
                                      <p:to>
                                        <p:strVal val="visible"/>
                                      </p:to>
                                    </p:set>
                                    <p:anim calcmode="lin" valueType="num">
                                      <p:cBhvr>
                                        <p:cTn dur="250" fill="hold" id="100"/>
                                        <p:tgtEl>
                                          <p:spTgt spid="29"/>
                                        </p:tgtEl>
                                        <p:attrNameLst>
                                          <p:attrName>ppt_w</p:attrName>
                                        </p:attrNameLst>
                                      </p:cBhvr>
                                      <p:tavLst>
                                        <p:tav tm="0">
                                          <p:val>
                                            <p:fltVal val="0"/>
                                          </p:val>
                                        </p:tav>
                                        <p:tav tm="100000">
                                          <p:val>
                                            <p:strVal val="#ppt_w"/>
                                          </p:val>
                                        </p:tav>
                                      </p:tavLst>
                                    </p:anim>
                                    <p:anim calcmode="lin" valueType="num">
                                      <p:cBhvr>
                                        <p:cTn dur="250" fill="hold" id="101"/>
                                        <p:tgtEl>
                                          <p:spTgt spid="29"/>
                                        </p:tgtEl>
                                        <p:attrNameLst>
                                          <p:attrName>ppt_h</p:attrName>
                                        </p:attrNameLst>
                                      </p:cBhvr>
                                      <p:tavLst>
                                        <p:tav tm="0">
                                          <p:val>
                                            <p:fltVal val="0"/>
                                          </p:val>
                                        </p:tav>
                                        <p:tav tm="100000">
                                          <p:val>
                                            <p:strVal val="#ppt_h"/>
                                          </p:val>
                                        </p:tav>
                                      </p:tavLst>
                                    </p:anim>
                                    <p:animEffect filter="fade" transition="in">
                                      <p:cBhvr>
                                        <p:cTn dur="250" id="102"/>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2"/>
      <p:bldP grpId="0" spid="13"/>
      <p:bldP grpId="0" spid="14"/>
      <p:bldP grpId="1" spid="14"/>
      <p:bldP grpId="2" spid="14"/>
      <p:bldP grpId="0" spid="16"/>
      <p:bldP grpId="0" spid="21"/>
      <p:bldP grpId="1" spid="21"/>
      <p:bldP grpId="2" spid="21"/>
      <p:bldP grpId="0" spid="22"/>
      <p:bldP grpId="0" spid="24"/>
      <p:bldP grpId="1" spid="24"/>
      <p:bldP grpId="2" spid="24"/>
      <p:bldP grpId="0" spid="25"/>
      <p:bldP grpId="0" spid="27"/>
      <p:bldP grpId="0" spid="28"/>
      <p:bldP grpId="0" spid="2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第六部分：不忘初心，继续前进</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12" name="圆角矩形 11"/>
          <p:cNvSpPr/>
          <p:nvPr/>
        </p:nvSpPr>
        <p:spPr>
          <a:xfrm>
            <a:off x="4274422" y="1597204"/>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latin charset="-122" panose="020b0503020204020204" pitchFamily="34" typeface="微软雅黑"/>
                <a:ea charset="-122" panose="020b0503020204020204" pitchFamily="34" typeface="微软雅黑"/>
              </a:rPr>
              <a:t>4</a:t>
            </a:r>
          </a:p>
        </p:txBody>
      </p:sp>
      <p:sp>
        <p:nvSpPr>
          <p:cNvPr id="13" name="圆角矩形 12"/>
          <p:cNvSpPr/>
          <p:nvPr/>
        </p:nvSpPr>
        <p:spPr>
          <a:xfrm>
            <a:off x="4274422" y="1597204"/>
            <a:ext cx="7106336"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14" name="圆角矩形 13"/>
          <p:cNvSpPr/>
          <p:nvPr/>
        </p:nvSpPr>
        <p:spPr>
          <a:xfrm>
            <a:off x="4274422" y="3088829"/>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latin charset="-122" panose="020b0503020204020204" pitchFamily="34" typeface="微软雅黑"/>
                <a:ea charset="-122" panose="020b0503020204020204" pitchFamily="34" typeface="微软雅黑"/>
              </a:rPr>
              <a:t>5</a:t>
            </a:r>
          </a:p>
        </p:txBody>
      </p:sp>
      <p:sp>
        <p:nvSpPr>
          <p:cNvPr id="15" name="圆角矩形 14"/>
          <p:cNvSpPr/>
          <p:nvPr/>
        </p:nvSpPr>
        <p:spPr>
          <a:xfrm>
            <a:off x="4274422" y="3088829"/>
            <a:ext cx="7106336"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16" name="圆角矩形 15"/>
          <p:cNvSpPr/>
          <p:nvPr/>
        </p:nvSpPr>
        <p:spPr>
          <a:xfrm>
            <a:off x="4274422" y="4580454"/>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latin charset="-122" panose="020b0503020204020204" pitchFamily="34" typeface="微软雅黑"/>
                <a:ea charset="-122" panose="020b0503020204020204" pitchFamily="34" typeface="微软雅黑"/>
              </a:rPr>
              <a:t>6</a:t>
            </a:r>
          </a:p>
        </p:txBody>
      </p:sp>
      <p:sp>
        <p:nvSpPr>
          <p:cNvPr id="17" name="圆角矩形 16"/>
          <p:cNvSpPr/>
          <p:nvPr/>
        </p:nvSpPr>
        <p:spPr>
          <a:xfrm>
            <a:off x="4274422" y="4580454"/>
            <a:ext cx="7106336"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18" name="矩形 17"/>
          <p:cNvSpPr/>
          <p:nvPr/>
        </p:nvSpPr>
        <p:spPr>
          <a:xfrm>
            <a:off x="5822429" y="1639446"/>
            <a:ext cx="5262906" cy="1188720"/>
          </a:xfrm>
          <a:prstGeom prst="rect">
            <a:avLst/>
          </a:prstGeom>
          <a:noFill/>
        </p:spPr>
        <p:txBody>
          <a:bodyPr wrap="square">
            <a:spAutoFit/>
          </a:bodyPr>
          <a:lstStyle/>
          <a:p>
            <a:pPr algn="just"/>
            <a:r>
              <a:rPr altLang="en-US" b="1" lang="zh-CN">
                <a:solidFill>
                  <a:srgbClr val="C00000"/>
                </a:solidFill>
                <a:latin charset="-122" panose="020b0503020204020204" pitchFamily="34" typeface="微软雅黑"/>
                <a:ea charset="-122" panose="020b0503020204020204" pitchFamily="34" typeface="微软雅黑"/>
              </a:rPr>
              <a:t>坚持不忘初心、继续前进，就要统筹推进“五位一体”总体布局，协调推进“四个全面”战略布局，全力推进全面建成小康社会进程，不断把实现“两个一百年”奋斗目标推向前进。</a:t>
            </a:r>
          </a:p>
        </p:txBody>
      </p:sp>
      <p:sp>
        <p:nvSpPr>
          <p:cNvPr id="19" name="矩形 18"/>
          <p:cNvSpPr/>
          <p:nvPr/>
        </p:nvSpPr>
        <p:spPr>
          <a:xfrm>
            <a:off x="5822429" y="3131070"/>
            <a:ext cx="5262906" cy="1188720"/>
          </a:xfrm>
          <a:prstGeom prst="rect">
            <a:avLst/>
          </a:prstGeom>
          <a:noFill/>
        </p:spPr>
        <p:txBody>
          <a:bodyPr wrap="square">
            <a:spAutoFit/>
          </a:bodyPr>
          <a:lstStyle/>
          <a:p>
            <a:pPr algn="just"/>
            <a:r>
              <a:rPr altLang="en-US" b="1" lang="zh-CN">
                <a:solidFill>
                  <a:srgbClr val="C00000"/>
                </a:solidFill>
                <a:latin charset="-122" panose="020b0503020204020204" pitchFamily="34" typeface="微软雅黑"/>
                <a:ea charset="-122" panose="020b0503020204020204" pitchFamily="34" typeface="微软雅黑"/>
              </a:rPr>
              <a:t>坚持不忘初心、继续前进，就要坚定不移高举改革开放旗帜，勇于全面深化改革，进一步解放思想、解放和发展社会生产力、解放和增强社会活力，不断把改革开放推向前进。</a:t>
            </a:r>
          </a:p>
        </p:txBody>
      </p:sp>
      <p:sp>
        <p:nvSpPr>
          <p:cNvPr id="20" name="矩形 19"/>
          <p:cNvSpPr/>
          <p:nvPr/>
        </p:nvSpPr>
        <p:spPr>
          <a:xfrm>
            <a:off x="5822429" y="4622696"/>
            <a:ext cx="5262906" cy="1188720"/>
          </a:xfrm>
          <a:prstGeom prst="rect">
            <a:avLst/>
          </a:prstGeom>
          <a:noFill/>
        </p:spPr>
        <p:txBody>
          <a:bodyPr wrap="square">
            <a:spAutoFit/>
          </a:bodyPr>
          <a:lstStyle/>
          <a:p>
            <a:pPr algn="just"/>
            <a:r>
              <a:rPr altLang="en-US" b="1" lang="zh-CN">
                <a:solidFill>
                  <a:srgbClr val="C00000"/>
                </a:solidFill>
                <a:latin charset="-122" panose="020b0503020204020204" pitchFamily="34" typeface="微软雅黑"/>
                <a:ea charset="-122" panose="020b0503020204020204" pitchFamily="34" typeface="微软雅黑"/>
              </a:rPr>
              <a:t>坚持不忘初心、继续前进，就要坚信党的根基在人民、党的力量在人民，坚持一切为了人民、一切依靠人民，充分发挥广大人民群众积极性、主动性、创造性，不断把为人民造福事业推向前进。</a:t>
            </a:r>
          </a:p>
        </p:txBody>
      </p:sp>
      <p:sp>
        <p:nvSpPr>
          <p:cNvPr id="21" name="Freeform 5"/>
          <p:cNvSpPr/>
          <p:nvPr/>
        </p:nvSpPr>
        <p:spPr bwMode="auto">
          <a:xfrm>
            <a:off x="2134024" y="2343480"/>
            <a:ext cx="1520530" cy="311615"/>
          </a:xfrm>
          <a:custGeom>
            <a:gdLst>
              <a:gd fmla="*/ 0 w 5290" name="T0"/>
              <a:gd fmla="*/ 0 h 1083" name="T1"/>
              <a:gd fmla="*/ 3703 w 5290" name="T2"/>
              <a:gd fmla="*/ 0 h 1083" name="T3"/>
              <a:gd fmla="*/ 5290 w 5290" name="T4"/>
              <a:gd fmla="*/ 1083 h 1083" name="T5"/>
              <a:gd fmla="*/ 3774 w 5290" name="T6"/>
              <a:gd fmla="*/ 157 h 1083" name="T7"/>
              <a:gd fmla="*/ 0 w 5290" name="T8"/>
              <a:gd fmla="*/ 157 h 1083" name="T9"/>
              <a:gd fmla="*/ 0 w 5290" name="T10"/>
              <a:gd fmla="*/ 0 h 1083" name="T11"/>
            </a:gdLst>
            <a:cxnLst>
              <a:cxn ang="0">
                <a:pos x="T0" y="T1"/>
              </a:cxn>
              <a:cxn ang="0">
                <a:pos x="T2" y="T3"/>
              </a:cxn>
              <a:cxn ang="0">
                <a:pos x="T4" y="T5"/>
              </a:cxn>
              <a:cxn ang="0">
                <a:pos x="T6" y="T7"/>
              </a:cxn>
              <a:cxn ang="0">
                <a:pos x="T8" y="T9"/>
              </a:cxn>
              <a:cxn ang="0">
                <a:pos x="T10" y="T11"/>
              </a:cxn>
            </a:cxnLst>
            <a:rect b="b" l="0" r="r" t="0"/>
            <a:pathLst>
              <a:path h="1083" w="5290">
                <a:moveTo>
                  <a:pt x="0" y="0"/>
                </a:moveTo>
                <a:lnTo>
                  <a:pt x="3703" y="0"/>
                </a:lnTo>
                <a:cubicBezTo>
                  <a:pt x="4422" y="0"/>
                  <a:pt x="5040" y="451"/>
                  <a:pt x="5290" y="1083"/>
                </a:cubicBezTo>
                <a:cubicBezTo>
                  <a:pt x="5006" y="534"/>
                  <a:pt x="4432" y="157"/>
                  <a:pt x="3774" y="157"/>
                </a:cubicBezTo>
                <a:lnTo>
                  <a:pt x="0" y="157"/>
                </a:lnTo>
                <a:lnTo>
                  <a:pt x="0" y="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6"/>
          <p:cNvSpPr/>
          <p:nvPr/>
        </p:nvSpPr>
        <p:spPr bwMode="auto">
          <a:xfrm>
            <a:off x="787271" y="4686221"/>
            <a:ext cx="2839573" cy="311615"/>
          </a:xfrm>
          <a:custGeom>
            <a:gdLst>
              <a:gd fmla="*/ 9880 w 9880" name="T0"/>
              <a:gd fmla="*/ 1083 h 1083" name="T1"/>
              <a:gd fmla="*/ 1586 w 9880" name="T2"/>
              <a:gd fmla="*/ 1083 h 1083" name="T3"/>
              <a:gd fmla="*/ 0 w 9880" name="T4"/>
              <a:gd fmla="*/ 0 h 1083" name="T5"/>
              <a:gd fmla="*/ 1515 w 9880" name="T6"/>
              <a:gd fmla="*/ 926 h 1083" name="T7"/>
              <a:gd fmla="*/ 9880 w 9880" name="T8"/>
              <a:gd fmla="*/ 926 h 1083" name="T9"/>
              <a:gd fmla="*/ 9880 w 9880" name="T10"/>
              <a:gd fmla="*/ 1083 h 1083" name="T11"/>
            </a:gdLst>
            <a:cxnLst>
              <a:cxn ang="0">
                <a:pos x="T0" y="T1"/>
              </a:cxn>
              <a:cxn ang="0">
                <a:pos x="T2" y="T3"/>
              </a:cxn>
              <a:cxn ang="0">
                <a:pos x="T4" y="T5"/>
              </a:cxn>
              <a:cxn ang="0">
                <a:pos x="T6" y="T7"/>
              </a:cxn>
              <a:cxn ang="0">
                <a:pos x="T8" y="T9"/>
              </a:cxn>
              <a:cxn ang="0">
                <a:pos x="T10" y="T11"/>
              </a:cxn>
            </a:cxnLst>
            <a:rect b="b" l="0" r="r" t="0"/>
            <a:pathLst>
              <a:path h="1083" w="9880">
                <a:moveTo>
                  <a:pt x="9880" y="1083"/>
                </a:moveTo>
                <a:lnTo>
                  <a:pt x="1586" y="1083"/>
                </a:lnTo>
                <a:cubicBezTo>
                  <a:pt x="868" y="1083"/>
                  <a:pt x="250" y="632"/>
                  <a:pt x="0" y="0"/>
                </a:cubicBezTo>
                <a:cubicBezTo>
                  <a:pt x="284" y="549"/>
                  <a:pt x="858" y="926"/>
                  <a:pt x="1515" y="926"/>
                </a:cubicBezTo>
                <a:lnTo>
                  <a:pt x="9880" y="926"/>
                </a:lnTo>
                <a:lnTo>
                  <a:pt x="9880" y="1083"/>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Oval 7"/>
          <p:cNvSpPr>
            <a:spLocks noChangeArrowheads="1"/>
          </p:cNvSpPr>
          <p:nvPr/>
        </p:nvSpPr>
        <p:spPr bwMode="auto">
          <a:xfrm>
            <a:off x="844838" y="2339725"/>
            <a:ext cx="1182634" cy="1182634"/>
          </a:xfrm>
          <a:prstGeom prst="ellipse">
            <a:avLst/>
          </a:prstGeom>
          <a:blipFill dpi="0" rotWithShape="1">
            <a:blip r:embed="rId3">
              <a:extLst>
                <a:ext uri="{28A0092B-C50C-407E-A947-70E740481C1C}">
                  <a14:useLocalDpi val="0"/>
                </a:ext>
              </a:extLst>
            </a:blip>
            <a:stretch>
              <a:fillRect/>
            </a:stretch>
          </a:blip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24" name="直接连接符 23"/>
          <p:cNvCxnSpPr/>
          <p:nvPr/>
        </p:nvCxnSpPr>
        <p:spPr>
          <a:xfrm>
            <a:off x="890844" y="3670658"/>
            <a:ext cx="2736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02510" y="3856718"/>
            <a:ext cx="3120857" cy="883920"/>
          </a:xfrm>
          <a:prstGeom prst="rect">
            <a:avLst/>
          </a:prstGeom>
          <a:noFill/>
          <a:effectLst/>
        </p:spPr>
        <p:txBody>
          <a:bodyPr rtlCol="0" wrap="square">
            <a:spAutoFit/>
          </a:bodyPr>
          <a:lstStyle>
            <a:defPPr>
              <a:defRPr lang="zh-CN"/>
            </a:defPPr>
            <a:lvl1pPr algn="ctr">
              <a:defRPr sz="2400">
                <a:solidFill>
                  <a:srgbClr val="C80000"/>
                </a:solidFill>
                <a:effectLst/>
                <a:latin charset="-122" panose="020b0503020204020204" pitchFamily="34" typeface="微软雅黑"/>
                <a:ea charset="-122" panose="020b0503020204020204" pitchFamily="34" typeface="微软雅黑"/>
              </a:defRPr>
            </a:lvl1pPr>
          </a:lstStyle>
          <a:p>
            <a:r>
              <a:rPr altLang="en-US" b="1" lang="zh-CN" sz="5200">
                <a:gradFill>
                  <a:gsLst>
                    <a:gs pos="60000">
                      <a:srgbClr val="D40000"/>
                    </a:gs>
                    <a:gs pos="0">
                      <a:srgbClr val="D40000"/>
                    </a:gs>
                    <a:gs pos="80000">
                      <a:srgbClr val="640000"/>
                    </a:gs>
                    <a:gs pos="100000">
                      <a:srgbClr val="640000"/>
                    </a:gs>
                  </a:gsLst>
                  <a:lin ang="5400000" scaled="0"/>
                </a:gradFill>
              </a:rPr>
              <a:t>八个要求</a:t>
            </a:r>
          </a:p>
        </p:txBody>
      </p:sp>
      <p:sp>
        <p:nvSpPr>
          <p:cNvPr id="26" name="矩形 25"/>
          <p:cNvSpPr/>
          <p:nvPr/>
        </p:nvSpPr>
        <p:spPr>
          <a:xfrm>
            <a:off x="2062556" y="2556112"/>
            <a:ext cx="1668845" cy="944880"/>
          </a:xfrm>
          <a:prstGeom prst="rect">
            <a:avLst/>
          </a:prstGeom>
        </p:spPr>
        <p:txBody>
          <a:bodyPr wrap="square">
            <a:spAutoFit/>
          </a:bodyPr>
          <a:lstStyle/>
          <a:p>
            <a:pPr algn="ctr"/>
            <a:r>
              <a:rPr altLang="en-US" b="1" lang="zh-CN" sz="2800">
                <a:solidFill>
                  <a:srgbClr val="C00000"/>
                </a:solidFill>
                <a:latin charset="-122" panose="020b0503020204020204" pitchFamily="34" typeface="微软雅黑"/>
                <a:ea charset="-122" panose="020b0503020204020204" pitchFamily="34" typeface="微软雅黑"/>
              </a:rPr>
              <a:t>不忘初心</a:t>
            </a:r>
          </a:p>
          <a:p>
            <a:pPr algn="ctr"/>
            <a:r>
              <a:rPr altLang="en-US" b="1" lang="zh-CN" sz="2800">
                <a:solidFill>
                  <a:srgbClr val="C00000"/>
                </a:solidFill>
                <a:latin charset="-122" panose="020b0503020204020204" pitchFamily="34" typeface="微软雅黑"/>
                <a:ea charset="-122" panose="020b0503020204020204" pitchFamily="34" typeface="微软雅黑"/>
              </a:rPr>
              <a:t>继续前进</a:t>
            </a:r>
          </a:p>
        </p:txBody>
      </p:sp>
    </p:spTree>
    <p:extLst>
      <p:ext uri="{BB962C8B-B14F-4D97-AF65-F5344CB8AC3E}">
        <p14:creationId val="260482710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250" fill="hold" id="7"/>
                                        <p:tgtEl>
                                          <p:spTgt spid="23"/>
                                        </p:tgtEl>
                                        <p:attrNameLst>
                                          <p:attrName>ppt_w</p:attrName>
                                        </p:attrNameLst>
                                      </p:cBhvr>
                                      <p:tavLst>
                                        <p:tav tm="0">
                                          <p:val>
                                            <p:fltVal val="0"/>
                                          </p:val>
                                        </p:tav>
                                        <p:tav tm="100000">
                                          <p:val>
                                            <p:strVal val="#ppt_w"/>
                                          </p:val>
                                        </p:tav>
                                      </p:tavLst>
                                    </p:anim>
                                    <p:anim calcmode="lin" valueType="num">
                                      <p:cBhvr>
                                        <p:cTn dur="250" fill="hold" id="8"/>
                                        <p:tgtEl>
                                          <p:spTgt spid="23"/>
                                        </p:tgtEl>
                                        <p:attrNameLst>
                                          <p:attrName>ppt_h</p:attrName>
                                        </p:attrNameLst>
                                      </p:cBhvr>
                                      <p:tavLst>
                                        <p:tav tm="0">
                                          <p:val>
                                            <p:fltVal val="0"/>
                                          </p:val>
                                        </p:tav>
                                        <p:tav tm="100000">
                                          <p:val>
                                            <p:strVal val="#ppt_h"/>
                                          </p:val>
                                        </p:tav>
                                      </p:tavLst>
                                    </p:anim>
                                    <p:animEffect filter="fade" transition="in">
                                      <p:cBhvr>
                                        <p:cTn dur="250" id="9"/>
                                        <p:tgtEl>
                                          <p:spTgt spid="23"/>
                                        </p:tgtEl>
                                      </p:cBhvr>
                                    </p:animEffect>
                                  </p:childTnLst>
                                </p:cTn>
                              </p:par>
                            </p:childTnLst>
                          </p:cTn>
                        </p:par>
                        <p:par>
                          <p:cTn fill="hold" id="10" nodeType="afterGroup">
                            <p:stCondLst>
                              <p:cond delay="250"/>
                            </p:stCondLst>
                            <p:childTnLst>
                              <p:par>
                                <p:cTn fill="hold" grpId="0" id="11" nodeType="afterEffect" presetClass="entr" presetID="53" presetSubtype="0">
                                  <p:stCondLst>
                                    <p:cond delay="0"/>
                                  </p:stCondLst>
                                  <p:childTnLst>
                                    <p:set>
                                      <p:cBhvr>
                                        <p:cTn dur="1" fill="hold" id="12">
                                          <p:stCondLst>
                                            <p:cond delay="0"/>
                                          </p:stCondLst>
                                        </p:cTn>
                                        <p:tgtEl>
                                          <p:spTgt spid="26"/>
                                        </p:tgtEl>
                                        <p:attrNameLst>
                                          <p:attrName>style.visibility</p:attrName>
                                        </p:attrNameLst>
                                      </p:cBhvr>
                                      <p:to>
                                        <p:strVal val="visible"/>
                                      </p:to>
                                    </p:set>
                                    <p:anim calcmode="lin" valueType="num">
                                      <p:cBhvr>
                                        <p:cTn dur="250" fill="hold" id="13"/>
                                        <p:tgtEl>
                                          <p:spTgt spid="26"/>
                                        </p:tgtEl>
                                        <p:attrNameLst>
                                          <p:attrName>ppt_w</p:attrName>
                                        </p:attrNameLst>
                                      </p:cBhvr>
                                      <p:tavLst>
                                        <p:tav tm="0">
                                          <p:val>
                                            <p:fltVal val="0"/>
                                          </p:val>
                                        </p:tav>
                                        <p:tav tm="100000">
                                          <p:val>
                                            <p:strVal val="#ppt_w"/>
                                          </p:val>
                                        </p:tav>
                                      </p:tavLst>
                                    </p:anim>
                                    <p:anim calcmode="lin" valueType="num">
                                      <p:cBhvr>
                                        <p:cTn dur="250" fill="hold" id="14"/>
                                        <p:tgtEl>
                                          <p:spTgt spid="26"/>
                                        </p:tgtEl>
                                        <p:attrNameLst>
                                          <p:attrName>ppt_h</p:attrName>
                                        </p:attrNameLst>
                                      </p:cBhvr>
                                      <p:tavLst>
                                        <p:tav tm="0">
                                          <p:val>
                                            <p:fltVal val="0"/>
                                          </p:val>
                                        </p:tav>
                                        <p:tav tm="100000">
                                          <p:val>
                                            <p:strVal val="#ppt_h"/>
                                          </p:val>
                                        </p:tav>
                                      </p:tavLst>
                                    </p:anim>
                                    <p:animEffect filter="fade" transition="in">
                                      <p:cBhvr>
                                        <p:cTn dur="250" id="15"/>
                                        <p:tgtEl>
                                          <p:spTgt spid="26"/>
                                        </p:tgtEl>
                                      </p:cBhvr>
                                    </p:animEffect>
                                  </p:childTnLst>
                                </p:cTn>
                              </p:par>
                            </p:childTnLst>
                          </p:cTn>
                        </p:par>
                        <p:par>
                          <p:cTn fill="hold" id="16" nodeType="afterGroup">
                            <p:stCondLst>
                              <p:cond delay="500"/>
                            </p:stCondLst>
                            <p:childTnLst>
                              <p:par>
                                <p:cTn fill="hold" id="17" nodeType="afterEffect" presetClass="entr" presetID="22" presetSubtype="8">
                                  <p:stCondLst>
                                    <p:cond delay="0"/>
                                  </p:stCondLst>
                                  <p:childTnLst>
                                    <p:set>
                                      <p:cBhvr>
                                        <p:cTn dur="1" fill="hold" id="18">
                                          <p:stCondLst>
                                            <p:cond delay="0"/>
                                          </p:stCondLst>
                                        </p:cTn>
                                        <p:tgtEl>
                                          <p:spTgt spid="24"/>
                                        </p:tgtEl>
                                        <p:attrNameLst>
                                          <p:attrName>style.visibility</p:attrName>
                                        </p:attrNameLst>
                                      </p:cBhvr>
                                      <p:to>
                                        <p:strVal val="visible"/>
                                      </p:to>
                                    </p:set>
                                    <p:animEffect filter="wipe(left)" transition="in">
                                      <p:cBhvr>
                                        <p:cTn dur="250" id="19"/>
                                        <p:tgtEl>
                                          <p:spTgt spid="24"/>
                                        </p:tgtEl>
                                      </p:cBhvr>
                                    </p:animEffect>
                                  </p:childTnLst>
                                </p:cTn>
                              </p:par>
                            </p:childTnLst>
                          </p:cTn>
                        </p:par>
                        <p:par>
                          <p:cTn fill="hold" id="20" nodeType="afterGroup">
                            <p:stCondLst>
                              <p:cond delay="750"/>
                            </p:stCondLst>
                            <p:childTnLst>
                              <p:par>
                                <p:cTn fill="hold" grpId="0" id="21" nodeType="afterEffect" presetClass="entr" presetID="53" presetSubtype="0">
                                  <p:stCondLst>
                                    <p:cond delay="0"/>
                                  </p:stCondLst>
                                  <p:childTnLst>
                                    <p:set>
                                      <p:cBhvr>
                                        <p:cTn dur="1" fill="hold" id="22">
                                          <p:stCondLst>
                                            <p:cond delay="0"/>
                                          </p:stCondLst>
                                        </p:cTn>
                                        <p:tgtEl>
                                          <p:spTgt spid="25"/>
                                        </p:tgtEl>
                                        <p:attrNameLst>
                                          <p:attrName>style.visibility</p:attrName>
                                        </p:attrNameLst>
                                      </p:cBhvr>
                                      <p:to>
                                        <p:strVal val="visible"/>
                                      </p:to>
                                    </p:set>
                                    <p:anim calcmode="lin" valueType="num">
                                      <p:cBhvr>
                                        <p:cTn dur="250" fill="hold" id="23"/>
                                        <p:tgtEl>
                                          <p:spTgt spid="25"/>
                                        </p:tgtEl>
                                        <p:attrNameLst>
                                          <p:attrName>ppt_w</p:attrName>
                                        </p:attrNameLst>
                                      </p:cBhvr>
                                      <p:tavLst>
                                        <p:tav tm="0">
                                          <p:val>
                                            <p:fltVal val="0"/>
                                          </p:val>
                                        </p:tav>
                                        <p:tav tm="100000">
                                          <p:val>
                                            <p:strVal val="#ppt_w"/>
                                          </p:val>
                                        </p:tav>
                                      </p:tavLst>
                                    </p:anim>
                                    <p:anim calcmode="lin" valueType="num">
                                      <p:cBhvr>
                                        <p:cTn dur="250" fill="hold" id="24"/>
                                        <p:tgtEl>
                                          <p:spTgt spid="25"/>
                                        </p:tgtEl>
                                        <p:attrNameLst>
                                          <p:attrName>ppt_h</p:attrName>
                                        </p:attrNameLst>
                                      </p:cBhvr>
                                      <p:tavLst>
                                        <p:tav tm="0">
                                          <p:val>
                                            <p:fltVal val="0"/>
                                          </p:val>
                                        </p:tav>
                                        <p:tav tm="100000">
                                          <p:val>
                                            <p:strVal val="#ppt_h"/>
                                          </p:val>
                                        </p:tav>
                                      </p:tavLst>
                                    </p:anim>
                                    <p:animEffect filter="fade" transition="in">
                                      <p:cBhvr>
                                        <p:cTn dur="250" id="25"/>
                                        <p:tgtEl>
                                          <p:spTgt spid="25"/>
                                        </p:tgtEl>
                                      </p:cBhvr>
                                    </p:animEffect>
                                  </p:childTnLst>
                                </p:cTn>
                              </p:par>
                            </p:childTnLst>
                          </p:cTn>
                        </p:par>
                        <p:par>
                          <p:cTn fill="hold" id="26" nodeType="afterGroup">
                            <p:stCondLst>
                              <p:cond delay="1000"/>
                            </p:stCondLst>
                            <p:childTnLst>
                              <p:par>
                                <p:cTn fill="hold" grpId="0" id="27" nodeType="afterEffect" presetClass="entr" presetID="22" presetSubtype="2">
                                  <p:stCondLst>
                                    <p:cond delay="0"/>
                                  </p:stCondLst>
                                  <p:childTnLst>
                                    <p:set>
                                      <p:cBhvr>
                                        <p:cTn dur="1" fill="hold" id="28">
                                          <p:stCondLst>
                                            <p:cond delay="0"/>
                                          </p:stCondLst>
                                        </p:cTn>
                                        <p:tgtEl>
                                          <p:spTgt spid="22"/>
                                        </p:tgtEl>
                                        <p:attrNameLst>
                                          <p:attrName>style.visibility</p:attrName>
                                        </p:attrNameLst>
                                      </p:cBhvr>
                                      <p:to>
                                        <p:strVal val="visible"/>
                                      </p:to>
                                    </p:set>
                                    <p:animEffect filter="wipe(right)" transition="in">
                                      <p:cBhvr>
                                        <p:cTn dur="250" id="29"/>
                                        <p:tgtEl>
                                          <p:spTgt spid="22"/>
                                        </p:tgtEl>
                                      </p:cBhvr>
                                    </p:animEffect>
                                  </p:childTnLst>
                                </p:cTn>
                              </p:par>
                            </p:childTnLst>
                          </p:cTn>
                        </p:par>
                        <p:par>
                          <p:cTn fill="hold" id="30" nodeType="afterGroup">
                            <p:stCondLst>
                              <p:cond delay="1250"/>
                            </p:stCondLst>
                            <p:childTnLst>
                              <p:par>
                                <p:cTn fill="hold" grpId="0" id="31" nodeType="afterEffect" presetClass="entr" presetID="22" presetSubtype="8">
                                  <p:stCondLst>
                                    <p:cond delay="0"/>
                                  </p:stCondLst>
                                  <p:childTnLst>
                                    <p:set>
                                      <p:cBhvr>
                                        <p:cTn dur="1" fill="hold" id="32">
                                          <p:stCondLst>
                                            <p:cond delay="0"/>
                                          </p:stCondLst>
                                        </p:cTn>
                                        <p:tgtEl>
                                          <p:spTgt spid="21"/>
                                        </p:tgtEl>
                                        <p:attrNameLst>
                                          <p:attrName>style.visibility</p:attrName>
                                        </p:attrNameLst>
                                      </p:cBhvr>
                                      <p:to>
                                        <p:strVal val="visible"/>
                                      </p:to>
                                    </p:set>
                                    <p:animEffect filter="wipe(left)" transition="in">
                                      <p:cBhvr>
                                        <p:cTn dur="250" id="33"/>
                                        <p:tgtEl>
                                          <p:spTgt spid="21"/>
                                        </p:tgtEl>
                                      </p:cBhvr>
                                    </p:animEffect>
                                  </p:childTnLst>
                                </p:cTn>
                              </p:par>
                            </p:childTnLst>
                          </p:cTn>
                        </p:par>
                        <p:par>
                          <p:cTn fill="hold" id="34" nodeType="afterGroup">
                            <p:stCondLst>
                              <p:cond delay="1500"/>
                            </p:stCondLst>
                            <p:childTnLst>
                              <p:par>
                                <p:cTn fill="hold" grpId="0" id="35" nodeType="afterEffect" presetClass="entr" presetID="53" presetSubtype="0">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p:cTn dur="250" fill="hold" id="37"/>
                                        <p:tgtEl>
                                          <p:spTgt spid="12"/>
                                        </p:tgtEl>
                                        <p:attrNameLst>
                                          <p:attrName>ppt_w</p:attrName>
                                        </p:attrNameLst>
                                      </p:cBhvr>
                                      <p:tavLst>
                                        <p:tav tm="0">
                                          <p:val>
                                            <p:fltVal val="0"/>
                                          </p:val>
                                        </p:tav>
                                        <p:tav tm="100000">
                                          <p:val>
                                            <p:strVal val="#ppt_w"/>
                                          </p:val>
                                        </p:tav>
                                      </p:tavLst>
                                    </p:anim>
                                    <p:anim calcmode="lin" valueType="num">
                                      <p:cBhvr>
                                        <p:cTn dur="250" fill="hold" id="38"/>
                                        <p:tgtEl>
                                          <p:spTgt spid="12"/>
                                        </p:tgtEl>
                                        <p:attrNameLst>
                                          <p:attrName>ppt_h</p:attrName>
                                        </p:attrNameLst>
                                      </p:cBhvr>
                                      <p:tavLst>
                                        <p:tav tm="0">
                                          <p:val>
                                            <p:fltVal val="0"/>
                                          </p:val>
                                        </p:tav>
                                        <p:tav tm="100000">
                                          <p:val>
                                            <p:strVal val="#ppt_h"/>
                                          </p:val>
                                        </p:tav>
                                      </p:tavLst>
                                    </p:anim>
                                    <p:animEffect filter="fade" transition="in">
                                      <p:cBhvr>
                                        <p:cTn dur="250" id="39"/>
                                        <p:tgtEl>
                                          <p:spTgt spid="12"/>
                                        </p:tgtEl>
                                      </p:cBhvr>
                                    </p:animEffect>
                                  </p:childTnLst>
                                </p:cTn>
                              </p:par>
                            </p:childTnLst>
                          </p:cTn>
                        </p:par>
                        <p:par>
                          <p:cTn fill="hold" id="40" nodeType="afterGroup">
                            <p:stCondLst>
                              <p:cond delay="1750"/>
                            </p:stCondLst>
                            <p:childTnLst>
                              <p:par>
                                <p:cTn decel="100000" fill="hold" grpId="1" id="41" nodeType="afterEffect" presetClass="emph" presetID="6" presetSubtype="0">
                                  <p:stCondLst>
                                    <p:cond delay="0"/>
                                  </p:stCondLst>
                                  <p:childTnLst>
                                    <p:animScale>
                                      <p:cBhvr>
                                        <p:cTn dur="250" fill="hold" id="42"/>
                                        <p:tgtEl>
                                          <p:spTgt spid="12"/>
                                        </p:tgtEl>
                                      </p:cBhvr>
                                      <p:by x="120000" y="120000"/>
                                    </p:animScale>
                                  </p:childTnLst>
                                </p:cTn>
                              </p:par>
                            </p:childTnLst>
                          </p:cTn>
                        </p:par>
                        <p:par>
                          <p:cTn fill="hold" id="43" nodeType="afterGroup">
                            <p:stCondLst>
                              <p:cond delay="2000"/>
                            </p:stCondLst>
                            <p:childTnLst>
                              <p:par>
                                <p:cTn decel="100000" fill="hold" grpId="2" id="44" nodeType="afterEffect" presetClass="emph" presetID="6" presetSubtype="0">
                                  <p:stCondLst>
                                    <p:cond delay="0"/>
                                  </p:stCondLst>
                                  <p:childTnLst>
                                    <p:animScale>
                                      <p:cBhvr>
                                        <p:cTn dur="250" fill="hold" id="45"/>
                                        <p:tgtEl>
                                          <p:spTgt spid="12"/>
                                        </p:tgtEl>
                                      </p:cBhvr>
                                      <p:by x="83000" y="83000"/>
                                    </p:animScale>
                                  </p:childTnLst>
                                </p:cTn>
                              </p:par>
                            </p:childTnLst>
                          </p:cTn>
                        </p:par>
                        <p:par>
                          <p:cTn fill="hold" id="46" nodeType="afterGroup">
                            <p:stCondLst>
                              <p:cond delay="2250"/>
                            </p:stCondLst>
                            <p:childTnLst>
                              <p:par>
                                <p:cTn fill="hold" grpId="0" id="47" nodeType="afterEffect" presetClass="entr" presetID="12" presetSubtype="8">
                                  <p:stCondLst>
                                    <p:cond delay="0"/>
                                  </p:stCondLst>
                                  <p:childTnLst>
                                    <p:set>
                                      <p:cBhvr>
                                        <p:cTn dur="1" fill="hold" id="48">
                                          <p:stCondLst>
                                            <p:cond delay="0"/>
                                          </p:stCondLst>
                                        </p:cTn>
                                        <p:tgtEl>
                                          <p:spTgt spid="13"/>
                                        </p:tgtEl>
                                        <p:attrNameLst>
                                          <p:attrName>style.visibility</p:attrName>
                                        </p:attrNameLst>
                                      </p:cBhvr>
                                      <p:to>
                                        <p:strVal val="visible"/>
                                      </p:to>
                                    </p:set>
                                    <p:anim calcmode="lin" valueType="num">
                                      <p:cBhvr additive="base">
                                        <p:cTn dur="500" id="49"/>
                                        <p:tgtEl>
                                          <p:spTgt spid="13"/>
                                        </p:tgtEl>
                                        <p:attrNameLst>
                                          <p:attrName>ppt_x</p:attrName>
                                        </p:attrNameLst>
                                      </p:cBhvr>
                                      <p:tavLst>
                                        <p:tav tm="0">
                                          <p:val>
                                            <p:strVal val="#ppt_x-#ppt_w*1.125000"/>
                                          </p:val>
                                        </p:tav>
                                        <p:tav tm="100000">
                                          <p:val>
                                            <p:strVal val="#ppt_x"/>
                                          </p:val>
                                        </p:tav>
                                      </p:tavLst>
                                    </p:anim>
                                    <p:animEffect filter="wipe(right)" transition="in">
                                      <p:cBhvr>
                                        <p:cTn dur="500" id="50"/>
                                        <p:tgtEl>
                                          <p:spTgt spid="13"/>
                                        </p:tgtEl>
                                      </p:cBhvr>
                                    </p:animEffect>
                                  </p:childTnLst>
                                </p:cTn>
                              </p:par>
                            </p:childTnLst>
                          </p:cTn>
                        </p:par>
                        <p:par>
                          <p:cTn fill="hold" id="51" nodeType="afterGroup">
                            <p:stCondLst>
                              <p:cond delay="2750"/>
                            </p:stCondLst>
                            <p:childTnLst>
                              <p:par>
                                <p:cTn fill="hold" grpId="0" id="52" nodeType="afterEffect" presetClass="entr" presetID="53" presetSubtype="0">
                                  <p:stCondLst>
                                    <p:cond delay="0"/>
                                  </p:stCondLst>
                                  <p:iterate type="lt">
                                    <p:tmPct val="10000"/>
                                  </p:iterate>
                                  <p:childTnLst>
                                    <p:set>
                                      <p:cBhvr>
                                        <p:cTn dur="1" fill="hold" id="53">
                                          <p:stCondLst>
                                            <p:cond delay="0"/>
                                          </p:stCondLst>
                                        </p:cTn>
                                        <p:tgtEl>
                                          <p:spTgt spid="18"/>
                                        </p:tgtEl>
                                        <p:attrNameLst>
                                          <p:attrName>style.visibility</p:attrName>
                                        </p:attrNameLst>
                                      </p:cBhvr>
                                      <p:to>
                                        <p:strVal val="visible"/>
                                      </p:to>
                                    </p:set>
                                    <p:anim calcmode="lin" valueType="num">
                                      <p:cBhvr>
                                        <p:cTn dur="250" fill="hold" id="54"/>
                                        <p:tgtEl>
                                          <p:spTgt spid="18"/>
                                        </p:tgtEl>
                                        <p:attrNameLst>
                                          <p:attrName>ppt_w</p:attrName>
                                        </p:attrNameLst>
                                      </p:cBhvr>
                                      <p:tavLst>
                                        <p:tav tm="0">
                                          <p:val>
                                            <p:fltVal val="0"/>
                                          </p:val>
                                        </p:tav>
                                        <p:tav tm="100000">
                                          <p:val>
                                            <p:strVal val="#ppt_w"/>
                                          </p:val>
                                        </p:tav>
                                      </p:tavLst>
                                    </p:anim>
                                    <p:anim calcmode="lin" valueType="num">
                                      <p:cBhvr>
                                        <p:cTn dur="250" fill="hold" id="55"/>
                                        <p:tgtEl>
                                          <p:spTgt spid="18"/>
                                        </p:tgtEl>
                                        <p:attrNameLst>
                                          <p:attrName>ppt_h</p:attrName>
                                        </p:attrNameLst>
                                      </p:cBhvr>
                                      <p:tavLst>
                                        <p:tav tm="0">
                                          <p:val>
                                            <p:fltVal val="0"/>
                                          </p:val>
                                        </p:tav>
                                        <p:tav tm="100000">
                                          <p:val>
                                            <p:strVal val="#ppt_h"/>
                                          </p:val>
                                        </p:tav>
                                      </p:tavLst>
                                    </p:anim>
                                    <p:animEffect filter="fade" transition="in">
                                      <p:cBhvr>
                                        <p:cTn dur="250" id="56"/>
                                        <p:tgtEl>
                                          <p:spTgt spid="18"/>
                                        </p:tgtEl>
                                      </p:cBhvr>
                                    </p:animEffect>
                                  </p:childTnLst>
                                </p:cTn>
                              </p:par>
                            </p:childTnLst>
                          </p:cTn>
                        </p:par>
                        <p:par>
                          <p:cTn fill="hold" id="57" nodeType="afterGroup">
                            <p:stCondLst>
                              <p:cond delay="3000"/>
                            </p:stCondLst>
                            <p:childTnLst>
                              <p:par>
                                <p:cTn fill="hold" grpId="0" id="58" nodeType="afterEffect" presetClass="entr" presetID="53" presetSubtype="0">
                                  <p:stCondLst>
                                    <p:cond delay="0"/>
                                  </p:stCondLst>
                                  <p:childTnLst>
                                    <p:set>
                                      <p:cBhvr>
                                        <p:cTn dur="1" fill="hold" id="59">
                                          <p:stCondLst>
                                            <p:cond delay="0"/>
                                          </p:stCondLst>
                                        </p:cTn>
                                        <p:tgtEl>
                                          <p:spTgt spid="14"/>
                                        </p:tgtEl>
                                        <p:attrNameLst>
                                          <p:attrName>style.visibility</p:attrName>
                                        </p:attrNameLst>
                                      </p:cBhvr>
                                      <p:to>
                                        <p:strVal val="visible"/>
                                      </p:to>
                                    </p:set>
                                    <p:anim calcmode="lin" valueType="num">
                                      <p:cBhvr>
                                        <p:cTn dur="250" fill="hold" id="60"/>
                                        <p:tgtEl>
                                          <p:spTgt spid="14"/>
                                        </p:tgtEl>
                                        <p:attrNameLst>
                                          <p:attrName>ppt_w</p:attrName>
                                        </p:attrNameLst>
                                      </p:cBhvr>
                                      <p:tavLst>
                                        <p:tav tm="0">
                                          <p:val>
                                            <p:fltVal val="0"/>
                                          </p:val>
                                        </p:tav>
                                        <p:tav tm="100000">
                                          <p:val>
                                            <p:strVal val="#ppt_w"/>
                                          </p:val>
                                        </p:tav>
                                      </p:tavLst>
                                    </p:anim>
                                    <p:anim calcmode="lin" valueType="num">
                                      <p:cBhvr>
                                        <p:cTn dur="250" fill="hold" id="61"/>
                                        <p:tgtEl>
                                          <p:spTgt spid="14"/>
                                        </p:tgtEl>
                                        <p:attrNameLst>
                                          <p:attrName>ppt_h</p:attrName>
                                        </p:attrNameLst>
                                      </p:cBhvr>
                                      <p:tavLst>
                                        <p:tav tm="0">
                                          <p:val>
                                            <p:fltVal val="0"/>
                                          </p:val>
                                        </p:tav>
                                        <p:tav tm="100000">
                                          <p:val>
                                            <p:strVal val="#ppt_h"/>
                                          </p:val>
                                        </p:tav>
                                      </p:tavLst>
                                    </p:anim>
                                    <p:animEffect filter="fade" transition="in">
                                      <p:cBhvr>
                                        <p:cTn dur="250" id="62"/>
                                        <p:tgtEl>
                                          <p:spTgt spid="14"/>
                                        </p:tgtEl>
                                      </p:cBhvr>
                                    </p:animEffect>
                                  </p:childTnLst>
                                </p:cTn>
                              </p:par>
                            </p:childTnLst>
                          </p:cTn>
                        </p:par>
                        <p:par>
                          <p:cTn fill="hold" id="63" nodeType="afterGroup">
                            <p:stCondLst>
                              <p:cond delay="3250"/>
                            </p:stCondLst>
                            <p:childTnLst>
                              <p:par>
                                <p:cTn decel="100000" fill="hold" grpId="1" id="64" nodeType="afterEffect" presetClass="emph" presetID="6" presetSubtype="0">
                                  <p:stCondLst>
                                    <p:cond delay="0"/>
                                  </p:stCondLst>
                                  <p:childTnLst>
                                    <p:animScale>
                                      <p:cBhvr>
                                        <p:cTn dur="250" fill="hold" id="65"/>
                                        <p:tgtEl>
                                          <p:spTgt spid="14"/>
                                        </p:tgtEl>
                                      </p:cBhvr>
                                      <p:by x="120000" y="120000"/>
                                    </p:animScale>
                                  </p:childTnLst>
                                </p:cTn>
                              </p:par>
                            </p:childTnLst>
                          </p:cTn>
                        </p:par>
                        <p:par>
                          <p:cTn fill="hold" id="66" nodeType="afterGroup">
                            <p:stCondLst>
                              <p:cond delay="3500"/>
                            </p:stCondLst>
                            <p:childTnLst>
                              <p:par>
                                <p:cTn decel="100000" fill="hold" grpId="2" id="67" nodeType="afterEffect" presetClass="emph" presetID="6" presetSubtype="0">
                                  <p:stCondLst>
                                    <p:cond delay="0"/>
                                  </p:stCondLst>
                                  <p:childTnLst>
                                    <p:animScale>
                                      <p:cBhvr>
                                        <p:cTn dur="250" fill="hold" id="68"/>
                                        <p:tgtEl>
                                          <p:spTgt spid="14"/>
                                        </p:tgtEl>
                                      </p:cBhvr>
                                      <p:by x="83000" y="83000"/>
                                    </p:animScale>
                                  </p:childTnLst>
                                </p:cTn>
                              </p:par>
                            </p:childTnLst>
                          </p:cTn>
                        </p:par>
                        <p:par>
                          <p:cTn fill="hold" id="69" nodeType="afterGroup">
                            <p:stCondLst>
                              <p:cond delay="3750"/>
                            </p:stCondLst>
                            <p:childTnLst>
                              <p:par>
                                <p:cTn fill="hold" grpId="0" id="70" nodeType="afterEffect" presetClass="entr" presetID="12" presetSubtype="8">
                                  <p:stCondLst>
                                    <p:cond delay="0"/>
                                  </p:stCondLst>
                                  <p:childTnLst>
                                    <p:set>
                                      <p:cBhvr>
                                        <p:cTn dur="1" fill="hold" id="71">
                                          <p:stCondLst>
                                            <p:cond delay="0"/>
                                          </p:stCondLst>
                                        </p:cTn>
                                        <p:tgtEl>
                                          <p:spTgt spid="15"/>
                                        </p:tgtEl>
                                        <p:attrNameLst>
                                          <p:attrName>style.visibility</p:attrName>
                                        </p:attrNameLst>
                                      </p:cBhvr>
                                      <p:to>
                                        <p:strVal val="visible"/>
                                      </p:to>
                                    </p:set>
                                    <p:anim calcmode="lin" valueType="num">
                                      <p:cBhvr additive="base">
                                        <p:cTn dur="500" id="72"/>
                                        <p:tgtEl>
                                          <p:spTgt spid="15"/>
                                        </p:tgtEl>
                                        <p:attrNameLst>
                                          <p:attrName>ppt_x</p:attrName>
                                        </p:attrNameLst>
                                      </p:cBhvr>
                                      <p:tavLst>
                                        <p:tav tm="0">
                                          <p:val>
                                            <p:strVal val="#ppt_x-#ppt_w*1.125000"/>
                                          </p:val>
                                        </p:tav>
                                        <p:tav tm="100000">
                                          <p:val>
                                            <p:strVal val="#ppt_x"/>
                                          </p:val>
                                        </p:tav>
                                      </p:tavLst>
                                    </p:anim>
                                    <p:animEffect filter="wipe(right)" transition="in">
                                      <p:cBhvr>
                                        <p:cTn dur="500" id="73"/>
                                        <p:tgtEl>
                                          <p:spTgt spid="15"/>
                                        </p:tgtEl>
                                      </p:cBhvr>
                                    </p:animEffect>
                                  </p:childTnLst>
                                </p:cTn>
                              </p:par>
                            </p:childTnLst>
                          </p:cTn>
                        </p:par>
                        <p:par>
                          <p:cTn fill="hold" id="74" nodeType="afterGroup">
                            <p:stCondLst>
                              <p:cond delay="4250"/>
                            </p:stCondLst>
                            <p:childTnLst>
                              <p:par>
                                <p:cTn fill="hold" grpId="0" id="75" nodeType="afterEffect" presetClass="entr" presetID="53" presetSubtype="0">
                                  <p:stCondLst>
                                    <p:cond delay="0"/>
                                  </p:stCondLst>
                                  <p:iterate type="lt">
                                    <p:tmPct val="10000"/>
                                  </p:iterate>
                                  <p:childTnLst>
                                    <p:set>
                                      <p:cBhvr>
                                        <p:cTn dur="1" fill="hold" id="76">
                                          <p:stCondLst>
                                            <p:cond delay="0"/>
                                          </p:stCondLst>
                                        </p:cTn>
                                        <p:tgtEl>
                                          <p:spTgt spid="19"/>
                                        </p:tgtEl>
                                        <p:attrNameLst>
                                          <p:attrName>style.visibility</p:attrName>
                                        </p:attrNameLst>
                                      </p:cBhvr>
                                      <p:to>
                                        <p:strVal val="visible"/>
                                      </p:to>
                                    </p:set>
                                    <p:anim calcmode="lin" valueType="num">
                                      <p:cBhvr>
                                        <p:cTn dur="250" fill="hold" id="77"/>
                                        <p:tgtEl>
                                          <p:spTgt spid="19"/>
                                        </p:tgtEl>
                                        <p:attrNameLst>
                                          <p:attrName>ppt_w</p:attrName>
                                        </p:attrNameLst>
                                      </p:cBhvr>
                                      <p:tavLst>
                                        <p:tav tm="0">
                                          <p:val>
                                            <p:fltVal val="0"/>
                                          </p:val>
                                        </p:tav>
                                        <p:tav tm="100000">
                                          <p:val>
                                            <p:strVal val="#ppt_w"/>
                                          </p:val>
                                        </p:tav>
                                      </p:tavLst>
                                    </p:anim>
                                    <p:anim calcmode="lin" valueType="num">
                                      <p:cBhvr>
                                        <p:cTn dur="250" fill="hold" id="78"/>
                                        <p:tgtEl>
                                          <p:spTgt spid="19"/>
                                        </p:tgtEl>
                                        <p:attrNameLst>
                                          <p:attrName>ppt_h</p:attrName>
                                        </p:attrNameLst>
                                      </p:cBhvr>
                                      <p:tavLst>
                                        <p:tav tm="0">
                                          <p:val>
                                            <p:fltVal val="0"/>
                                          </p:val>
                                        </p:tav>
                                        <p:tav tm="100000">
                                          <p:val>
                                            <p:strVal val="#ppt_h"/>
                                          </p:val>
                                        </p:tav>
                                      </p:tavLst>
                                    </p:anim>
                                    <p:animEffect filter="fade" transition="in">
                                      <p:cBhvr>
                                        <p:cTn dur="250" id="79"/>
                                        <p:tgtEl>
                                          <p:spTgt spid="19"/>
                                        </p:tgtEl>
                                      </p:cBhvr>
                                    </p:animEffect>
                                  </p:childTnLst>
                                </p:cTn>
                              </p:par>
                            </p:childTnLst>
                          </p:cTn>
                        </p:par>
                        <p:par>
                          <p:cTn fill="hold" id="80" nodeType="afterGroup">
                            <p:stCondLst>
                              <p:cond delay="4500"/>
                            </p:stCondLst>
                            <p:childTnLst>
                              <p:par>
                                <p:cTn fill="hold" grpId="0" id="81" nodeType="afterEffect" presetClass="entr" presetID="53" presetSubtype="0">
                                  <p:stCondLst>
                                    <p:cond delay="0"/>
                                  </p:stCondLst>
                                  <p:childTnLst>
                                    <p:set>
                                      <p:cBhvr>
                                        <p:cTn dur="1" fill="hold" id="82">
                                          <p:stCondLst>
                                            <p:cond delay="0"/>
                                          </p:stCondLst>
                                        </p:cTn>
                                        <p:tgtEl>
                                          <p:spTgt spid="16"/>
                                        </p:tgtEl>
                                        <p:attrNameLst>
                                          <p:attrName>style.visibility</p:attrName>
                                        </p:attrNameLst>
                                      </p:cBhvr>
                                      <p:to>
                                        <p:strVal val="visible"/>
                                      </p:to>
                                    </p:set>
                                    <p:anim calcmode="lin" valueType="num">
                                      <p:cBhvr>
                                        <p:cTn dur="250" fill="hold" id="83"/>
                                        <p:tgtEl>
                                          <p:spTgt spid="16"/>
                                        </p:tgtEl>
                                        <p:attrNameLst>
                                          <p:attrName>ppt_w</p:attrName>
                                        </p:attrNameLst>
                                      </p:cBhvr>
                                      <p:tavLst>
                                        <p:tav tm="0">
                                          <p:val>
                                            <p:fltVal val="0"/>
                                          </p:val>
                                        </p:tav>
                                        <p:tav tm="100000">
                                          <p:val>
                                            <p:strVal val="#ppt_w"/>
                                          </p:val>
                                        </p:tav>
                                      </p:tavLst>
                                    </p:anim>
                                    <p:anim calcmode="lin" valueType="num">
                                      <p:cBhvr>
                                        <p:cTn dur="250" fill="hold" id="84"/>
                                        <p:tgtEl>
                                          <p:spTgt spid="16"/>
                                        </p:tgtEl>
                                        <p:attrNameLst>
                                          <p:attrName>ppt_h</p:attrName>
                                        </p:attrNameLst>
                                      </p:cBhvr>
                                      <p:tavLst>
                                        <p:tav tm="0">
                                          <p:val>
                                            <p:fltVal val="0"/>
                                          </p:val>
                                        </p:tav>
                                        <p:tav tm="100000">
                                          <p:val>
                                            <p:strVal val="#ppt_h"/>
                                          </p:val>
                                        </p:tav>
                                      </p:tavLst>
                                    </p:anim>
                                    <p:animEffect filter="fade" transition="in">
                                      <p:cBhvr>
                                        <p:cTn dur="250" id="85"/>
                                        <p:tgtEl>
                                          <p:spTgt spid="16"/>
                                        </p:tgtEl>
                                      </p:cBhvr>
                                    </p:animEffect>
                                  </p:childTnLst>
                                </p:cTn>
                              </p:par>
                            </p:childTnLst>
                          </p:cTn>
                        </p:par>
                        <p:par>
                          <p:cTn fill="hold" id="86" nodeType="afterGroup">
                            <p:stCondLst>
                              <p:cond delay="4750"/>
                            </p:stCondLst>
                            <p:childTnLst>
                              <p:par>
                                <p:cTn decel="100000" fill="hold" grpId="1" id="87" nodeType="afterEffect" presetClass="emph" presetID="6" presetSubtype="0">
                                  <p:stCondLst>
                                    <p:cond delay="0"/>
                                  </p:stCondLst>
                                  <p:childTnLst>
                                    <p:animScale>
                                      <p:cBhvr>
                                        <p:cTn dur="250" fill="hold" id="88"/>
                                        <p:tgtEl>
                                          <p:spTgt spid="16"/>
                                        </p:tgtEl>
                                      </p:cBhvr>
                                      <p:by x="120000" y="120000"/>
                                    </p:animScale>
                                  </p:childTnLst>
                                </p:cTn>
                              </p:par>
                            </p:childTnLst>
                          </p:cTn>
                        </p:par>
                        <p:par>
                          <p:cTn fill="hold" id="89" nodeType="afterGroup">
                            <p:stCondLst>
                              <p:cond delay="5000"/>
                            </p:stCondLst>
                            <p:childTnLst>
                              <p:par>
                                <p:cTn decel="100000" fill="hold" grpId="2" id="90" nodeType="afterEffect" presetClass="emph" presetID="6" presetSubtype="0">
                                  <p:stCondLst>
                                    <p:cond delay="0"/>
                                  </p:stCondLst>
                                  <p:childTnLst>
                                    <p:animScale>
                                      <p:cBhvr>
                                        <p:cTn dur="250" fill="hold" id="91"/>
                                        <p:tgtEl>
                                          <p:spTgt spid="16"/>
                                        </p:tgtEl>
                                      </p:cBhvr>
                                      <p:by x="83000" y="83000"/>
                                    </p:animScale>
                                  </p:childTnLst>
                                </p:cTn>
                              </p:par>
                            </p:childTnLst>
                          </p:cTn>
                        </p:par>
                        <p:par>
                          <p:cTn fill="hold" id="92" nodeType="afterGroup">
                            <p:stCondLst>
                              <p:cond delay="5250"/>
                            </p:stCondLst>
                            <p:childTnLst>
                              <p:par>
                                <p:cTn fill="hold" grpId="0" id="93" nodeType="afterEffect" presetClass="entr" presetID="12" presetSubtype="8">
                                  <p:stCondLst>
                                    <p:cond delay="0"/>
                                  </p:stCondLst>
                                  <p:childTnLst>
                                    <p:set>
                                      <p:cBhvr>
                                        <p:cTn dur="1" fill="hold" id="94">
                                          <p:stCondLst>
                                            <p:cond delay="0"/>
                                          </p:stCondLst>
                                        </p:cTn>
                                        <p:tgtEl>
                                          <p:spTgt spid="17"/>
                                        </p:tgtEl>
                                        <p:attrNameLst>
                                          <p:attrName>style.visibility</p:attrName>
                                        </p:attrNameLst>
                                      </p:cBhvr>
                                      <p:to>
                                        <p:strVal val="visible"/>
                                      </p:to>
                                    </p:set>
                                    <p:anim calcmode="lin" valueType="num">
                                      <p:cBhvr additive="base">
                                        <p:cTn dur="500" id="95"/>
                                        <p:tgtEl>
                                          <p:spTgt spid="17"/>
                                        </p:tgtEl>
                                        <p:attrNameLst>
                                          <p:attrName>ppt_x</p:attrName>
                                        </p:attrNameLst>
                                      </p:cBhvr>
                                      <p:tavLst>
                                        <p:tav tm="0">
                                          <p:val>
                                            <p:strVal val="#ppt_x-#ppt_w*1.125000"/>
                                          </p:val>
                                        </p:tav>
                                        <p:tav tm="100000">
                                          <p:val>
                                            <p:strVal val="#ppt_x"/>
                                          </p:val>
                                        </p:tav>
                                      </p:tavLst>
                                    </p:anim>
                                    <p:animEffect filter="wipe(right)" transition="in">
                                      <p:cBhvr>
                                        <p:cTn dur="500" id="96"/>
                                        <p:tgtEl>
                                          <p:spTgt spid="17"/>
                                        </p:tgtEl>
                                      </p:cBhvr>
                                    </p:animEffect>
                                  </p:childTnLst>
                                </p:cTn>
                              </p:par>
                            </p:childTnLst>
                          </p:cTn>
                        </p:par>
                        <p:par>
                          <p:cTn fill="hold" id="97" nodeType="afterGroup">
                            <p:stCondLst>
                              <p:cond delay="5750"/>
                            </p:stCondLst>
                            <p:childTnLst>
                              <p:par>
                                <p:cTn fill="hold" grpId="0" id="98" nodeType="afterEffect" presetClass="entr" presetID="53" presetSubtype="0">
                                  <p:stCondLst>
                                    <p:cond delay="0"/>
                                  </p:stCondLst>
                                  <p:iterate type="lt">
                                    <p:tmPct val="10000"/>
                                  </p:iterate>
                                  <p:childTnLst>
                                    <p:set>
                                      <p:cBhvr>
                                        <p:cTn dur="1" fill="hold" id="99">
                                          <p:stCondLst>
                                            <p:cond delay="0"/>
                                          </p:stCondLst>
                                        </p:cTn>
                                        <p:tgtEl>
                                          <p:spTgt spid="20"/>
                                        </p:tgtEl>
                                        <p:attrNameLst>
                                          <p:attrName>style.visibility</p:attrName>
                                        </p:attrNameLst>
                                      </p:cBhvr>
                                      <p:to>
                                        <p:strVal val="visible"/>
                                      </p:to>
                                    </p:set>
                                    <p:anim calcmode="lin" valueType="num">
                                      <p:cBhvr>
                                        <p:cTn dur="250" fill="hold" id="100"/>
                                        <p:tgtEl>
                                          <p:spTgt spid="20"/>
                                        </p:tgtEl>
                                        <p:attrNameLst>
                                          <p:attrName>ppt_w</p:attrName>
                                        </p:attrNameLst>
                                      </p:cBhvr>
                                      <p:tavLst>
                                        <p:tav tm="0">
                                          <p:val>
                                            <p:fltVal val="0"/>
                                          </p:val>
                                        </p:tav>
                                        <p:tav tm="100000">
                                          <p:val>
                                            <p:strVal val="#ppt_w"/>
                                          </p:val>
                                        </p:tav>
                                      </p:tavLst>
                                    </p:anim>
                                    <p:anim calcmode="lin" valueType="num">
                                      <p:cBhvr>
                                        <p:cTn dur="250" fill="hold" id="101"/>
                                        <p:tgtEl>
                                          <p:spTgt spid="20"/>
                                        </p:tgtEl>
                                        <p:attrNameLst>
                                          <p:attrName>ppt_h</p:attrName>
                                        </p:attrNameLst>
                                      </p:cBhvr>
                                      <p:tavLst>
                                        <p:tav tm="0">
                                          <p:val>
                                            <p:fltVal val="0"/>
                                          </p:val>
                                        </p:tav>
                                        <p:tav tm="100000">
                                          <p:val>
                                            <p:strVal val="#ppt_h"/>
                                          </p:val>
                                        </p:tav>
                                      </p:tavLst>
                                    </p:anim>
                                    <p:animEffect filter="fade" transition="in">
                                      <p:cBhvr>
                                        <p:cTn dur="250" id="102"/>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2" spid="12"/>
      <p:bldP grpId="0" spid="13"/>
      <p:bldP grpId="0" spid="14"/>
      <p:bldP grpId="1" spid="14"/>
      <p:bldP grpId="2" spid="14"/>
      <p:bldP grpId="0" spid="15"/>
      <p:bldP grpId="0" spid="16"/>
      <p:bldP grpId="1" spid="16"/>
      <p:bldP grpId="2" spid="16"/>
      <p:bldP grpId="0" spid="17"/>
      <p:bldP grpId="0" spid="18"/>
      <p:bldP grpId="0" spid="19"/>
      <p:bldP grpId="0" spid="20"/>
      <p:bldP grpId="0" spid="21"/>
      <p:bldP grpId="0" spid="22"/>
      <p:bldP grpId="0" spid="23"/>
      <p:bldP grpId="0" spid="25"/>
      <p:bldP grpId="0" spid="2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第六部分：不忘初心，继续前进</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12" name="圆角矩形 11"/>
          <p:cNvSpPr/>
          <p:nvPr/>
        </p:nvSpPr>
        <p:spPr>
          <a:xfrm>
            <a:off x="4274422" y="2219976"/>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latin charset="-122" panose="020b0503020204020204" pitchFamily="34" typeface="微软雅黑"/>
                <a:ea charset="-122" panose="020b0503020204020204" pitchFamily="34" typeface="微软雅黑"/>
              </a:rPr>
              <a:t>7</a:t>
            </a:r>
          </a:p>
        </p:txBody>
      </p:sp>
      <p:sp>
        <p:nvSpPr>
          <p:cNvPr id="13" name="圆角矩形 12"/>
          <p:cNvSpPr/>
          <p:nvPr/>
        </p:nvSpPr>
        <p:spPr>
          <a:xfrm>
            <a:off x="4274422" y="2219976"/>
            <a:ext cx="7106336"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14" name="圆角矩形 13"/>
          <p:cNvSpPr/>
          <p:nvPr/>
        </p:nvSpPr>
        <p:spPr>
          <a:xfrm>
            <a:off x="4274422" y="3842366"/>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latin charset="-122" panose="020b0503020204020204" pitchFamily="34" typeface="微软雅黑"/>
                <a:ea charset="-122" panose="020b0503020204020204" pitchFamily="34" typeface="微软雅黑"/>
              </a:rPr>
              <a:t>8</a:t>
            </a:r>
          </a:p>
        </p:txBody>
      </p:sp>
      <p:sp>
        <p:nvSpPr>
          <p:cNvPr id="15" name="圆角矩形 14"/>
          <p:cNvSpPr/>
          <p:nvPr/>
        </p:nvSpPr>
        <p:spPr>
          <a:xfrm>
            <a:off x="4274422" y="3842366"/>
            <a:ext cx="7106336"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18" name="矩形 17"/>
          <p:cNvSpPr/>
          <p:nvPr/>
        </p:nvSpPr>
        <p:spPr>
          <a:xfrm>
            <a:off x="5822429" y="2262218"/>
            <a:ext cx="5262906" cy="1188720"/>
          </a:xfrm>
          <a:prstGeom prst="rect">
            <a:avLst/>
          </a:prstGeom>
          <a:noFill/>
        </p:spPr>
        <p:txBody>
          <a:bodyPr wrap="square">
            <a:spAutoFit/>
          </a:bodyPr>
          <a:lstStyle/>
          <a:p>
            <a:pPr algn="just"/>
            <a:r>
              <a:rPr altLang="en-US" b="1" lang="zh-CN">
                <a:solidFill>
                  <a:srgbClr val="C00000"/>
                </a:solidFill>
                <a:latin charset="-122" panose="020b0503020204020204" pitchFamily="34" typeface="微软雅黑"/>
                <a:ea charset="-122" panose="020b0503020204020204" pitchFamily="34" typeface="微软雅黑"/>
              </a:rPr>
              <a:t>坚持不忘初心、继续前进，就要始终不渝走和平发展道路，始终不渝奉行互利共赢的开放战略，加强同各国的友好往来，同各国人民一道，不断把人类和平与发展的崇高事业推向前进。</a:t>
            </a:r>
          </a:p>
        </p:txBody>
      </p:sp>
      <p:sp>
        <p:nvSpPr>
          <p:cNvPr id="19" name="矩形 18"/>
          <p:cNvSpPr/>
          <p:nvPr/>
        </p:nvSpPr>
        <p:spPr>
          <a:xfrm>
            <a:off x="5822429" y="3884607"/>
            <a:ext cx="5262906" cy="1188720"/>
          </a:xfrm>
          <a:prstGeom prst="rect">
            <a:avLst/>
          </a:prstGeom>
          <a:noFill/>
        </p:spPr>
        <p:txBody>
          <a:bodyPr wrap="square">
            <a:spAutoFit/>
          </a:bodyPr>
          <a:lstStyle/>
          <a:p>
            <a:pPr algn="just"/>
            <a:r>
              <a:rPr altLang="en-US" b="1" lang="zh-CN">
                <a:solidFill>
                  <a:srgbClr val="C00000"/>
                </a:solidFill>
                <a:latin charset="-122" panose="020b0503020204020204" pitchFamily="34" typeface="微软雅黑"/>
                <a:ea charset="-122" panose="020b0503020204020204" pitchFamily="34" typeface="微软雅黑"/>
              </a:rPr>
              <a:t>坚持不忘初心、继续前进，就要保持党的先进性和纯洁性，着力提高执政能力和领导水平，着力增强抵御风险和拒腐防变能力，不断把党的建设新的伟大工程推向前进。</a:t>
            </a:r>
          </a:p>
        </p:txBody>
      </p:sp>
      <p:sp>
        <p:nvSpPr>
          <p:cNvPr id="21" name="Freeform 5"/>
          <p:cNvSpPr/>
          <p:nvPr/>
        </p:nvSpPr>
        <p:spPr bwMode="auto">
          <a:xfrm>
            <a:off x="2257594" y="2343480"/>
            <a:ext cx="1520530" cy="311615"/>
          </a:xfrm>
          <a:custGeom>
            <a:gdLst>
              <a:gd fmla="*/ 0 w 5290" name="T0"/>
              <a:gd fmla="*/ 0 h 1083" name="T1"/>
              <a:gd fmla="*/ 3703 w 5290" name="T2"/>
              <a:gd fmla="*/ 0 h 1083" name="T3"/>
              <a:gd fmla="*/ 5290 w 5290" name="T4"/>
              <a:gd fmla="*/ 1083 h 1083" name="T5"/>
              <a:gd fmla="*/ 3774 w 5290" name="T6"/>
              <a:gd fmla="*/ 157 h 1083" name="T7"/>
              <a:gd fmla="*/ 0 w 5290" name="T8"/>
              <a:gd fmla="*/ 157 h 1083" name="T9"/>
              <a:gd fmla="*/ 0 w 5290" name="T10"/>
              <a:gd fmla="*/ 0 h 1083" name="T11"/>
            </a:gdLst>
            <a:cxnLst>
              <a:cxn ang="0">
                <a:pos x="T0" y="T1"/>
              </a:cxn>
              <a:cxn ang="0">
                <a:pos x="T2" y="T3"/>
              </a:cxn>
              <a:cxn ang="0">
                <a:pos x="T4" y="T5"/>
              </a:cxn>
              <a:cxn ang="0">
                <a:pos x="T6" y="T7"/>
              </a:cxn>
              <a:cxn ang="0">
                <a:pos x="T8" y="T9"/>
              </a:cxn>
              <a:cxn ang="0">
                <a:pos x="T10" y="T11"/>
              </a:cxn>
            </a:cxnLst>
            <a:rect b="b" l="0" r="r" t="0"/>
            <a:pathLst>
              <a:path h="1083" w="5290">
                <a:moveTo>
                  <a:pt x="0" y="0"/>
                </a:moveTo>
                <a:lnTo>
                  <a:pt x="3703" y="0"/>
                </a:lnTo>
                <a:cubicBezTo>
                  <a:pt x="4422" y="0"/>
                  <a:pt x="5040" y="451"/>
                  <a:pt x="5290" y="1083"/>
                </a:cubicBezTo>
                <a:cubicBezTo>
                  <a:pt x="5006" y="534"/>
                  <a:pt x="4432" y="157"/>
                  <a:pt x="3774" y="157"/>
                </a:cubicBezTo>
                <a:lnTo>
                  <a:pt x="0" y="157"/>
                </a:lnTo>
                <a:lnTo>
                  <a:pt x="0" y="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6"/>
          <p:cNvSpPr/>
          <p:nvPr/>
        </p:nvSpPr>
        <p:spPr bwMode="auto">
          <a:xfrm>
            <a:off x="910841" y="4686221"/>
            <a:ext cx="2839573" cy="311615"/>
          </a:xfrm>
          <a:custGeom>
            <a:gdLst>
              <a:gd fmla="*/ 9880 w 9880" name="T0"/>
              <a:gd fmla="*/ 1083 h 1083" name="T1"/>
              <a:gd fmla="*/ 1586 w 9880" name="T2"/>
              <a:gd fmla="*/ 1083 h 1083" name="T3"/>
              <a:gd fmla="*/ 0 w 9880" name="T4"/>
              <a:gd fmla="*/ 0 h 1083" name="T5"/>
              <a:gd fmla="*/ 1515 w 9880" name="T6"/>
              <a:gd fmla="*/ 926 h 1083" name="T7"/>
              <a:gd fmla="*/ 9880 w 9880" name="T8"/>
              <a:gd fmla="*/ 926 h 1083" name="T9"/>
              <a:gd fmla="*/ 9880 w 9880" name="T10"/>
              <a:gd fmla="*/ 1083 h 1083" name="T11"/>
            </a:gdLst>
            <a:cxnLst>
              <a:cxn ang="0">
                <a:pos x="T0" y="T1"/>
              </a:cxn>
              <a:cxn ang="0">
                <a:pos x="T2" y="T3"/>
              </a:cxn>
              <a:cxn ang="0">
                <a:pos x="T4" y="T5"/>
              </a:cxn>
              <a:cxn ang="0">
                <a:pos x="T6" y="T7"/>
              </a:cxn>
              <a:cxn ang="0">
                <a:pos x="T8" y="T9"/>
              </a:cxn>
              <a:cxn ang="0">
                <a:pos x="T10" y="T11"/>
              </a:cxn>
            </a:cxnLst>
            <a:rect b="b" l="0" r="r" t="0"/>
            <a:pathLst>
              <a:path h="1083" w="9880">
                <a:moveTo>
                  <a:pt x="9880" y="1083"/>
                </a:moveTo>
                <a:lnTo>
                  <a:pt x="1586" y="1083"/>
                </a:lnTo>
                <a:cubicBezTo>
                  <a:pt x="868" y="1083"/>
                  <a:pt x="250" y="632"/>
                  <a:pt x="0" y="0"/>
                </a:cubicBezTo>
                <a:cubicBezTo>
                  <a:pt x="284" y="549"/>
                  <a:pt x="858" y="926"/>
                  <a:pt x="1515" y="926"/>
                </a:cubicBezTo>
                <a:lnTo>
                  <a:pt x="9880" y="926"/>
                </a:lnTo>
                <a:lnTo>
                  <a:pt x="9880" y="1083"/>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Oval 7"/>
          <p:cNvSpPr>
            <a:spLocks noChangeArrowheads="1"/>
          </p:cNvSpPr>
          <p:nvPr/>
        </p:nvSpPr>
        <p:spPr bwMode="auto">
          <a:xfrm>
            <a:off x="968408" y="2339725"/>
            <a:ext cx="1182634" cy="1182634"/>
          </a:xfrm>
          <a:prstGeom prst="ellipse">
            <a:avLst/>
          </a:prstGeom>
          <a:blipFill dpi="0" rotWithShape="1">
            <a:blip r:embed="rId3">
              <a:extLst>
                <a:ext uri="{28A0092B-C50C-407E-A947-70E740481C1C}">
                  <a14:useLocalDpi val="0"/>
                </a:ext>
              </a:extLst>
            </a:blip>
            <a:stretch>
              <a:fillRect/>
            </a:stretch>
          </a:blip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24" name="直接连接符 23"/>
          <p:cNvCxnSpPr/>
          <p:nvPr/>
        </p:nvCxnSpPr>
        <p:spPr>
          <a:xfrm>
            <a:off x="1014414" y="3670658"/>
            <a:ext cx="2736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26080" y="3856718"/>
            <a:ext cx="3120857" cy="883920"/>
          </a:xfrm>
          <a:prstGeom prst="rect">
            <a:avLst/>
          </a:prstGeom>
          <a:noFill/>
          <a:effectLst/>
        </p:spPr>
        <p:txBody>
          <a:bodyPr rtlCol="0" wrap="square">
            <a:spAutoFit/>
          </a:bodyPr>
          <a:lstStyle>
            <a:defPPr>
              <a:defRPr lang="zh-CN"/>
            </a:defPPr>
            <a:lvl1pPr algn="ctr">
              <a:defRPr sz="2400">
                <a:solidFill>
                  <a:srgbClr val="C80000"/>
                </a:solidFill>
                <a:effectLst/>
                <a:latin charset="-122" panose="020b0503020204020204" pitchFamily="34" typeface="微软雅黑"/>
                <a:ea charset="-122" panose="020b0503020204020204" pitchFamily="34" typeface="微软雅黑"/>
              </a:defRPr>
            </a:lvl1pPr>
          </a:lstStyle>
          <a:p>
            <a:r>
              <a:rPr altLang="en-US" b="1" lang="zh-CN" sz="5200">
                <a:gradFill>
                  <a:gsLst>
                    <a:gs pos="60000">
                      <a:srgbClr val="D40000"/>
                    </a:gs>
                    <a:gs pos="0">
                      <a:srgbClr val="D40000"/>
                    </a:gs>
                    <a:gs pos="80000">
                      <a:srgbClr val="640000"/>
                    </a:gs>
                    <a:gs pos="100000">
                      <a:srgbClr val="640000"/>
                    </a:gs>
                  </a:gsLst>
                  <a:lin ang="5400000" scaled="0"/>
                </a:gradFill>
              </a:rPr>
              <a:t>八个要求</a:t>
            </a:r>
          </a:p>
        </p:txBody>
      </p:sp>
      <p:sp>
        <p:nvSpPr>
          <p:cNvPr id="26" name="矩形 25"/>
          <p:cNvSpPr/>
          <p:nvPr/>
        </p:nvSpPr>
        <p:spPr>
          <a:xfrm>
            <a:off x="2186126" y="2556112"/>
            <a:ext cx="1668845" cy="944880"/>
          </a:xfrm>
          <a:prstGeom prst="rect">
            <a:avLst/>
          </a:prstGeom>
        </p:spPr>
        <p:txBody>
          <a:bodyPr wrap="square">
            <a:spAutoFit/>
          </a:bodyPr>
          <a:lstStyle/>
          <a:p>
            <a:pPr algn="ctr"/>
            <a:r>
              <a:rPr altLang="en-US" b="1" lang="zh-CN" sz="2800">
                <a:solidFill>
                  <a:srgbClr val="C00000"/>
                </a:solidFill>
                <a:latin charset="-122" panose="020b0503020204020204" pitchFamily="34" typeface="微软雅黑"/>
                <a:ea charset="-122" panose="020b0503020204020204" pitchFamily="34" typeface="微软雅黑"/>
              </a:rPr>
              <a:t>不忘初心</a:t>
            </a:r>
          </a:p>
          <a:p>
            <a:pPr algn="ctr"/>
            <a:r>
              <a:rPr altLang="en-US" b="1" lang="zh-CN" sz="2800">
                <a:solidFill>
                  <a:srgbClr val="C00000"/>
                </a:solidFill>
                <a:latin charset="-122" panose="020b0503020204020204" pitchFamily="34" typeface="微软雅黑"/>
                <a:ea charset="-122" panose="020b0503020204020204" pitchFamily="34" typeface="微软雅黑"/>
              </a:rPr>
              <a:t>继续前进</a:t>
            </a:r>
          </a:p>
        </p:txBody>
      </p:sp>
    </p:spTree>
    <p:extLst>
      <p:ext uri="{BB962C8B-B14F-4D97-AF65-F5344CB8AC3E}">
        <p14:creationId val="74341652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250" fill="hold" id="7"/>
                                        <p:tgtEl>
                                          <p:spTgt spid="23"/>
                                        </p:tgtEl>
                                        <p:attrNameLst>
                                          <p:attrName>ppt_w</p:attrName>
                                        </p:attrNameLst>
                                      </p:cBhvr>
                                      <p:tavLst>
                                        <p:tav tm="0">
                                          <p:val>
                                            <p:fltVal val="0"/>
                                          </p:val>
                                        </p:tav>
                                        <p:tav tm="100000">
                                          <p:val>
                                            <p:strVal val="#ppt_w"/>
                                          </p:val>
                                        </p:tav>
                                      </p:tavLst>
                                    </p:anim>
                                    <p:anim calcmode="lin" valueType="num">
                                      <p:cBhvr>
                                        <p:cTn dur="250" fill="hold" id="8"/>
                                        <p:tgtEl>
                                          <p:spTgt spid="23"/>
                                        </p:tgtEl>
                                        <p:attrNameLst>
                                          <p:attrName>ppt_h</p:attrName>
                                        </p:attrNameLst>
                                      </p:cBhvr>
                                      <p:tavLst>
                                        <p:tav tm="0">
                                          <p:val>
                                            <p:fltVal val="0"/>
                                          </p:val>
                                        </p:tav>
                                        <p:tav tm="100000">
                                          <p:val>
                                            <p:strVal val="#ppt_h"/>
                                          </p:val>
                                        </p:tav>
                                      </p:tavLst>
                                    </p:anim>
                                    <p:animEffect filter="fade" transition="in">
                                      <p:cBhvr>
                                        <p:cTn dur="250" id="9"/>
                                        <p:tgtEl>
                                          <p:spTgt spid="23"/>
                                        </p:tgtEl>
                                      </p:cBhvr>
                                    </p:animEffect>
                                  </p:childTnLst>
                                </p:cTn>
                              </p:par>
                            </p:childTnLst>
                          </p:cTn>
                        </p:par>
                        <p:par>
                          <p:cTn fill="hold" id="10" nodeType="afterGroup">
                            <p:stCondLst>
                              <p:cond delay="250"/>
                            </p:stCondLst>
                            <p:childTnLst>
                              <p:par>
                                <p:cTn fill="hold" grpId="0" id="11" nodeType="afterEffect" presetClass="entr" presetID="53" presetSubtype="0">
                                  <p:stCondLst>
                                    <p:cond delay="0"/>
                                  </p:stCondLst>
                                  <p:childTnLst>
                                    <p:set>
                                      <p:cBhvr>
                                        <p:cTn dur="1" fill="hold" id="12">
                                          <p:stCondLst>
                                            <p:cond delay="0"/>
                                          </p:stCondLst>
                                        </p:cTn>
                                        <p:tgtEl>
                                          <p:spTgt spid="26"/>
                                        </p:tgtEl>
                                        <p:attrNameLst>
                                          <p:attrName>style.visibility</p:attrName>
                                        </p:attrNameLst>
                                      </p:cBhvr>
                                      <p:to>
                                        <p:strVal val="visible"/>
                                      </p:to>
                                    </p:set>
                                    <p:anim calcmode="lin" valueType="num">
                                      <p:cBhvr>
                                        <p:cTn dur="250" fill="hold" id="13"/>
                                        <p:tgtEl>
                                          <p:spTgt spid="26"/>
                                        </p:tgtEl>
                                        <p:attrNameLst>
                                          <p:attrName>ppt_w</p:attrName>
                                        </p:attrNameLst>
                                      </p:cBhvr>
                                      <p:tavLst>
                                        <p:tav tm="0">
                                          <p:val>
                                            <p:fltVal val="0"/>
                                          </p:val>
                                        </p:tav>
                                        <p:tav tm="100000">
                                          <p:val>
                                            <p:strVal val="#ppt_w"/>
                                          </p:val>
                                        </p:tav>
                                      </p:tavLst>
                                    </p:anim>
                                    <p:anim calcmode="lin" valueType="num">
                                      <p:cBhvr>
                                        <p:cTn dur="250" fill="hold" id="14"/>
                                        <p:tgtEl>
                                          <p:spTgt spid="26"/>
                                        </p:tgtEl>
                                        <p:attrNameLst>
                                          <p:attrName>ppt_h</p:attrName>
                                        </p:attrNameLst>
                                      </p:cBhvr>
                                      <p:tavLst>
                                        <p:tav tm="0">
                                          <p:val>
                                            <p:fltVal val="0"/>
                                          </p:val>
                                        </p:tav>
                                        <p:tav tm="100000">
                                          <p:val>
                                            <p:strVal val="#ppt_h"/>
                                          </p:val>
                                        </p:tav>
                                      </p:tavLst>
                                    </p:anim>
                                    <p:animEffect filter="fade" transition="in">
                                      <p:cBhvr>
                                        <p:cTn dur="250" id="15"/>
                                        <p:tgtEl>
                                          <p:spTgt spid="26"/>
                                        </p:tgtEl>
                                      </p:cBhvr>
                                    </p:animEffect>
                                  </p:childTnLst>
                                </p:cTn>
                              </p:par>
                            </p:childTnLst>
                          </p:cTn>
                        </p:par>
                        <p:par>
                          <p:cTn fill="hold" id="16" nodeType="afterGroup">
                            <p:stCondLst>
                              <p:cond delay="500"/>
                            </p:stCondLst>
                            <p:childTnLst>
                              <p:par>
                                <p:cTn fill="hold" id="17" nodeType="afterEffect" presetClass="entr" presetID="22" presetSubtype="8">
                                  <p:stCondLst>
                                    <p:cond delay="0"/>
                                  </p:stCondLst>
                                  <p:childTnLst>
                                    <p:set>
                                      <p:cBhvr>
                                        <p:cTn dur="1" fill="hold" id="18">
                                          <p:stCondLst>
                                            <p:cond delay="0"/>
                                          </p:stCondLst>
                                        </p:cTn>
                                        <p:tgtEl>
                                          <p:spTgt spid="24"/>
                                        </p:tgtEl>
                                        <p:attrNameLst>
                                          <p:attrName>style.visibility</p:attrName>
                                        </p:attrNameLst>
                                      </p:cBhvr>
                                      <p:to>
                                        <p:strVal val="visible"/>
                                      </p:to>
                                    </p:set>
                                    <p:animEffect filter="wipe(left)" transition="in">
                                      <p:cBhvr>
                                        <p:cTn dur="250" id="19"/>
                                        <p:tgtEl>
                                          <p:spTgt spid="24"/>
                                        </p:tgtEl>
                                      </p:cBhvr>
                                    </p:animEffect>
                                  </p:childTnLst>
                                </p:cTn>
                              </p:par>
                            </p:childTnLst>
                          </p:cTn>
                        </p:par>
                        <p:par>
                          <p:cTn fill="hold" id="20" nodeType="afterGroup">
                            <p:stCondLst>
                              <p:cond delay="750"/>
                            </p:stCondLst>
                            <p:childTnLst>
                              <p:par>
                                <p:cTn fill="hold" grpId="0" id="21" nodeType="afterEffect" presetClass="entr" presetID="53" presetSubtype="0">
                                  <p:stCondLst>
                                    <p:cond delay="0"/>
                                  </p:stCondLst>
                                  <p:childTnLst>
                                    <p:set>
                                      <p:cBhvr>
                                        <p:cTn dur="1" fill="hold" id="22">
                                          <p:stCondLst>
                                            <p:cond delay="0"/>
                                          </p:stCondLst>
                                        </p:cTn>
                                        <p:tgtEl>
                                          <p:spTgt spid="25"/>
                                        </p:tgtEl>
                                        <p:attrNameLst>
                                          <p:attrName>style.visibility</p:attrName>
                                        </p:attrNameLst>
                                      </p:cBhvr>
                                      <p:to>
                                        <p:strVal val="visible"/>
                                      </p:to>
                                    </p:set>
                                    <p:anim calcmode="lin" valueType="num">
                                      <p:cBhvr>
                                        <p:cTn dur="250" fill="hold" id="23"/>
                                        <p:tgtEl>
                                          <p:spTgt spid="25"/>
                                        </p:tgtEl>
                                        <p:attrNameLst>
                                          <p:attrName>ppt_w</p:attrName>
                                        </p:attrNameLst>
                                      </p:cBhvr>
                                      <p:tavLst>
                                        <p:tav tm="0">
                                          <p:val>
                                            <p:fltVal val="0"/>
                                          </p:val>
                                        </p:tav>
                                        <p:tav tm="100000">
                                          <p:val>
                                            <p:strVal val="#ppt_w"/>
                                          </p:val>
                                        </p:tav>
                                      </p:tavLst>
                                    </p:anim>
                                    <p:anim calcmode="lin" valueType="num">
                                      <p:cBhvr>
                                        <p:cTn dur="250" fill="hold" id="24"/>
                                        <p:tgtEl>
                                          <p:spTgt spid="25"/>
                                        </p:tgtEl>
                                        <p:attrNameLst>
                                          <p:attrName>ppt_h</p:attrName>
                                        </p:attrNameLst>
                                      </p:cBhvr>
                                      <p:tavLst>
                                        <p:tav tm="0">
                                          <p:val>
                                            <p:fltVal val="0"/>
                                          </p:val>
                                        </p:tav>
                                        <p:tav tm="100000">
                                          <p:val>
                                            <p:strVal val="#ppt_h"/>
                                          </p:val>
                                        </p:tav>
                                      </p:tavLst>
                                    </p:anim>
                                    <p:animEffect filter="fade" transition="in">
                                      <p:cBhvr>
                                        <p:cTn dur="250" id="25"/>
                                        <p:tgtEl>
                                          <p:spTgt spid="25"/>
                                        </p:tgtEl>
                                      </p:cBhvr>
                                    </p:animEffect>
                                  </p:childTnLst>
                                </p:cTn>
                              </p:par>
                            </p:childTnLst>
                          </p:cTn>
                        </p:par>
                        <p:par>
                          <p:cTn fill="hold" id="26" nodeType="afterGroup">
                            <p:stCondLst>
                              <p:cond delay="1000"/>
                            </p:stCondLst>
                            <p:childTnLst>
                              <p:par>
                                <p:cTn fill="hold" grpId="0" id="27" nodeType="afterEffect" presetClass="entr" presetID="22" presetSubtype="2">
                                  <p:stCondLst>
                                    <p:cond delay="0"/>
                                  </p:stCondLst>
                                  <p:childTnLst>
                                    <p:set>
                                      <p:cBhvr>
                                        <p:cTn dur="1" fill="hold" id="28">
                                          <p:stCondLst>
                                            <p:cond delay="0"/>
                                          </p:stCondLst>
                                        </p:cTn>
                                        <p:tgtEl>
                                          <p:spTgt spid="22"/>
                                        </p:tgtEl>
                                        <p:attrNameLst>
                                          <p:attrName>style.visibility</p:attrName>
                                        </p:attrNameLst>
                                      </p:cBhvr>
                                      <p:to>
                                        <p:strVal val="visible"/>
                                      </p:to>
                                    </p:set>
                                    <p:animEffect filter="wipe(right)" transition="in">
                                      <p:cBhvr>
                                        <p:cTn dur="250" id="29"/>
                                        <p:tgtEl>
                                          <p:spTgt spid="22"/>
                                        </p:tgtEl>
                                      </p:cBhvr>
                                    </p:animEffect>
                                  </p:childTnLst>
                                </p:cTn>
                              </p:par>
                            </p:childTnLst>
                          </p:cTn>
                        </p:par>
                        <p:par>
                          <p:cTn fill="hold" id="30" nodeType="afterGroup">
                            <p:stCondLst>
                              <p:cond delay="1250"/>
                            </p:stCondLst>
                            <p:childTnLst>
                              <p:par>
                                <p:cTn fill="hold" grpId="0" id="31" nodeType="afterEffect" presetClass="entr" presetID="22" presetSubtype="8">
                                  <p:stCondLst>
                                    <p:cond delay="0"/>
                                  </p:stCondLst>
                                  <p:childTnLst>
                                    <p:set>
                                      <p:cBhvr>
                                        <p:cTn dur="1" fill="hold" id="32">
                                          <p:stCondLst>
                                            <p:cond delay="0"/>
                                          </p:stCondLst>
                                        </p:cTn>
                                        <p:tgtEl>
                                          <p:spTgt spid="21"/>
                                        </p:tgtEl>
                                        <p:attrNameLst>
                                          <p:attrName>style.visibility</p:attrName>
                                        </p:attrNameLst>
                                      </p:cBhvr>
                                      <p:to>
                                        <p:strVal val="visible"/>
                                      </p:to>
                                    </p:set>
                                    <p:animEffect filter="wipe(left)" transition="in">
                                      <p:cBhvr>
                                        <p:cTn dur="250" id="33"/>
                                        <p:tgtEl>
                                          <p:spTgt spid="21"/>
                                        </p:tgtEl>
                                      </p:cBhvr>
                                    </p:animEffect>
                                  </p:childTnLst>
                                </p:cTn>
                              </p:par>
                            </p:childTnLst>
                          </p:cTn>
                        </p:par>
                        <p:par>
                          <p:cTn fill="hold" id="34" nodeType="afterGroup">
                            <p:stCondLst>
                              <p:cond delay="1500"/>
                            </p:stCondLst>
                            <p:childTnLst>
                              <p:par>
                                <p:cTn fill="hold" grpId="0" id="35" nodeType="afterEffect" presetClass="entr" presetID="53" presetSubtype="0">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p:cTn dur="250" fill="hold" id="37"/>
                                        <p:tgtEl>
                                          <p:spTgt spid="12"/>
                                        </p:tgtEl>
                                        <p:attrNameLst>
                                          <p:attrName>ppt_w</p:attrName>
                                        </p:attrNameLst>
                                      </p:cBhvr>
                                      <p:tavLst>
                                        <p:tav tm="0">
                                          <p:val>
                                            <p:fltVal val="0"/>
                                          </p:val>
                                        </p:tav>
                                        <p:tav tm="100000">
                                          <p:val>
                                            <p:strVal val="#ppt_w"/>
                                          </p:val>
                                        </p:tav>
                                      </p:tavLst>
                                    </p:anim>
                                    <p:anim calcmode="lin" valueType="num">
                                      <p:cBhvr>
                                        <p:cTn dur="250" fill="hold" id="38"/>
                                        <p:tgtEl>
                                          <p:spTgt spid="12"/>
                                        </p:tgtEl>
                                        <p:attrNameLst>
                                          <p:attrName>ppt_h</p:attrName>
                                        </p:attrNameLst>
                                      </p:cBhvr>
                                      <p:tavLst>
                                        <p:tav tm="0">
                                          <p:val>
                                            <p:fltVal val="0"/>
                                          </p:val>
                                        </p:tav>
                                        <p:tav tm="100000">
                                          <p:val>
                                            <p:strVal val="#ppt_h"/>
                                          </p:val>
                                        </p:tav>
                                      </p:tavLst>
                                    </p:anim>
                                    <p:animEffect filter="fade" transition="in">
                                      <p:cBhvr>
                                        <p:cTn dur="250" id="39"/>
                                        <p:tgtEl>
                                          <p:spTgt spid="12"/>
                                        </p:tgtEl>
                                      </p:cBhvr>
                                    </p:animEffect>
                                  </p:childTnLst>
                                </p:cTn>
                              </p:par>
                            </p:childTnLst>
                          </p:cTn>
                        </p:par>
                        <p:par>
                          <p:cTn fill="hold" id="40" nodeType="afterGroup">
                            <p:stCondLst>
                              <p:cond delay="1750"/>
                            </p:stCondLst>
                            <p:childTnLst>
                              <p:par>
                                <p:cTn decel="100000" fill="hold" grpId="1" id="41" nodeType="afterEffect" presetClass="emph" presetID="6" presetSubtype="0">
                                  <p:stCondLst>
                                    <p:cond delay="0"/>
                                  </p:stCondLst>
                                  <p:childTnLst>
                                    <p:animScale>
                                      <p:cBhvr>
                                        <p:cTn dur="250" fill="hold" id="42"/>
                                        <p:tgtEl>
                                          <p:spTgt spid="12"/>
                                        </p:tgtEl>
                                      </p:cBhvr>
                                      <p:by x="120000" y="120000"/>
                                    </p:animScale>
                                  </p:childTnLst>
                                </p:cTn>
                              </p:par>
                            </p:childTnLst>
                          </p:cTn>
                        </p:par>
                        <p:par>
                          <p:cTn fill="hold" id="43" nodeType="afterGroup">
                            <p:stCondLst>
                              <p:cond delay="2000"/>
                            </p:stCondLst>
                            <p:childTnLst>
                              <p:par>
                                <p:cTn decel="100000" fill="hold" grpId="2" id="44" nodeType="afterEffect" presetClass="emph" presetID="6" presetSubtype="0">
                                  <p:stCondLst>
                                    <p:cond delay="0"/>
                                  </p:stCondLst>
                                  <p:childTnLst>
                                    <p:animScale>
                                      <p:cBhvr>
                                        <p:cTn dur="250" fill="hold" id="45"/>
                                        <p:tgtEl>
                                          <p:spTgt spid="12"/>
                                        </p:tgtEl>
                                      </p:cBhvr>
                                      <p:by x="83000" y="83000"/>
                                    </p:animScale>
                                  </p:childTnLst>
                                </p:cTn>
                              </p:par>
                            </p:childTnLst>
                          </p:cTn>
                        </p:par>
                        <p:par>
                          <p:cTn fill="hold" id="46" nodeType="afterGroup">
                            <p:stCondLst>
                              <p:cond delay="2250"/>
                            </p:stCondLst>
                            <p:childTnLst>
                              <p:par>
                                <p:cTn fill="hold" grpId="0" id="47" nodeType="afterEffect" presetClass="entr" presetID="12" presetSubtype="8">
                                  <p:stCondLst>
                                    <p:cond delay="0"/>
                                  </p:stCondLst>
                                  <p:childTnLst>
                                    <p:set>
                                      <p:cBhvr>
                                        <p:cTn dur="1" fill="hold" id="48">
                                          <p:stCondLst>
                                            <p:cond delay="0"/>
                                          </p:stCondLst>
                                        </p:cTn>
                                        <p:tgtEl>
                                          <p:spTgt spid="13"/>
                                        </p:tgtEl>
                                        <p:attrNameLst>
                                          <p:attrName>style.visibility</p:attrName>
                                        </p:attrNameLst>
                                      </p:cBhvr>
                                      <p:to>
                                        <p:strVal val="visible"/>
                                      </p:to>
                                    </p:set>
                                    <p:anim calcmode="lin" valueType="num">
                                      <p:cBhvr additive="base">
                                        <p:cTn dur="500" id="49"/>
                                        <p:tgtEl>
                                          <p:spTgt spid="13"/>
                                        </p:tgtEl>
                                        <p:attrNameLst>
                                          <p:attrName>ppt_x</p:attrName>
                                        </p:attrNameLst>
                                      </p:cBhvr>
                                      <p:tavLst>
                                        <p:tav tm="0">
                                          <p:val>
                                            <p:strVal val="#ppt_x-#ppt_w*1.125000"/>
                                          </p:val>
                                        </p:tav>
                                        <p:tav tm="100000">
                                          <p:val>
                                            <p:strVal val="#ppt_x"/>
                                          </p:val>
                                        </p:tav>
                                      </p:tavLst>
                                    </p:anim>
                                    <p:animEffect filter="wipe(right)" transition="in">
                                      <p:cBhvr>
                                        <p:cTn dur="500" id="50"/>
                                        <p:tgtEl>
                                          <p:spTgt spid="13"/>
                                        </p:tgtEl>
                                      </p:cBhvr>
                                    </p:animEffect>
                                  </p:childTnLst>
                                </p:cTn>
                              </p:par>
                            </p:childTnLst>
                          </p:cTn>
                        </p:par>
                        <p:par>
                          <p:cTn fill="hold" id="51" nodeType="afterGroup">
                            <p:stCondLst>
                              <p:cond delay="2750"/>
                            </p:stCondLst>
                            <p:childTnLst>
                              <p:par>
                                <p:cTn fill="hold" grpId="0" id="52" nodeType="afterEffect" presetClass="entr" presetID="53" presetSubtype="0">
                                  <p:stCondLst>
                                    <p:cond delay="0"/>
                                  </p:stCondLst>
                                  <p:iterate type="lt">
                                    <p:tmPct val="10000"/>
                                  </p:iterate>
                                  <p:childTnLst>
                                    <p:set>
                                      <p:cBhvr>
                                        <p:cTn dur="1" fill="hold" id="53">
                                          <p:stCondLst>
                                            <p:cond delay="0"/>
                                          </p:stCondLst>
                                        </p:cTn>
                                        <p:tgtEl>
                                          <p:spTgt spid="18"/>
                                        </p:tgtEl>
                                        <p:attrNameLst>
                                          <p:attrName>style.visibility</p:attrName>
                                        </p:attrNameLst>
                                      </p:cBhvr>
                                      <p:to>
                                        <p:strVal val="visible"/>
                                      </p:to>
                                    </p:set>
                                    <p:anim calcmode="lin" valueType="num">
                                      <p:cBhvr>
                                        <p:cTn dur="250" fill="hold" id="54"/>
                                        <p:tgtEl>
                                          <p:spTgt spid="18"/>
                                        </p:tgtEl>
                                        <p:attrNameLst>
                                          <p:attrName>ppt_w</p:attrName>
                                        </p:attrNameLst>
                                      </p:cBhvr>
                                      <p:tavLst>
                                        <p:tav tm="0">
                                          <p:val>
                                            <p:fltVal val="0"/>
                                          </p:val>
                                        </p:tav>
                                        <p:tav tm="100000">
                                          <p:val>
                                            <p:strVal val="#ppt_w"/>
                                          </p:val>
                                        </p:tav>
                                      </p:tavLst>
                                    </p:anim>
                                    <p:anim calcmode="lin" valueType="num">
                                      <p:cBhvr>
                                        <p:cTn dur="250" fill="hold" id="55"/>
                                        <p:tgtEl>
                                          <p:spTgt spid="18"/>
                                        </p:tgtEl>
                                        <p:attrNameLst>
                                          <p:attrName>ppt_h</p:attrName>
                                        </p:attrNameLst>
                                      </p:cBhvr>
                                      <p:tavLst>
                                        <p:tav tm="0">
                                          <p:val>
                                            <p:fltVal val="0"/>
                                          </p:val>
                                        </p:tav>
                                        <p:tav tm="100000">
                                          <p:val>
                                            <p:strVal val="#ppt_h"/>
                                          </p:val>
                                        </p:tav>
                                      </p:tavLst>
                                    </p:anim>
                                    <p:animEffect filter="fade" transition="in">
                                      <p:cBhvr>
                                        <p:cTn dur="250" id="56"/>
                                        <p:tgtEl>
                                          <p:spTgt spid="18"/>
                                        </p:tgtEl>
                                      </p:cBhvr>
                                    </p:animEffect>
                                  </p:childTnLst>
                                </p:cTn>
                              </p:par>
                            </p:childTnLst>
                          </p:cTn>
                        </p:par>
                        <p:par>
                          <p:cTn fill="hold" id="57" nodeType="afterGroup">
                            <p:stCondLst>
                              <p:cond delay="3000"/>
                            </p:stCondLst>
                            <p:childTnLst>
                              <p:par>
                                <p:cTn fill="hold" grpId="0" id="58" nodeType="afterEffect" presetClass="entr" presetID="53" presetSubtype="0">
                                  <p:stCondLst>
                                    <p:cond delay="0"/>
                                  </p:stCondLst>
                                  <p:childTnLst>
                                    <p:set>
                                      <p:cBhvr>
                                        <p:cTn dur="1" fill="hold" id="59">
                                          <p:stCondLst>
                                            <p:cond delay="0"/>
                                          </p:stCondLst>
                                        </p:cTn>
                                        <p:tgtEl>
                                          <p:spTgt spid="14"/>
                                        </p:tgtEl>
                                        <p:attrNameLst>
                                          <p:attrName>style.visibility</p:attrName>
                                        </p:attrNameLst>
                                      </p:cBhvr>
                                      <p:to>
                                        <p:strVal val="visible"/>
                                      </p:to>
                                    </p:set>
                                    <p:anim calcmode="lin" valueType="num">
                                      <p:cBhvr>
                                        <p:cTn dur="250" fill="hold" id="60"/>
                                        <p:tgtEl>
                                          <p:spTgt spid="14"/>
                                        </p:tgtEl>
                                        <p:attrNameLst>
                                          <p:attrName>ppt_w</p:attrName>
                                        </p:attrNameLst>
                                      </p:cBhvr>
                                      <p:tavLst>
                                        <p:tav tm="0">
                                          <p:val>
                                            <p:fltVal val="0"/>
                                          </p:val>
                                        </p:tav>
                                        <p:tav tm="100000">
                                          <p:val>
                                            <p:strVal val="#ppt_w"/>
                                          </p:val>
                                        </p:tav>
                                      </p:tavLst>
                                    </p:anim>
                                    <p:anim calcmode="lin" valueType="num">
                                      <p:cBhvr>
                                        <p:cTn dur="250" fill="hold" id="61"/>
                                        <p:tgtEl>
                                          <p:spTgt spid="14"/>
                                        </p:tgtEl>
                                        <p:attrNameLst>
                                          <p:attrName>ppt_h</p:attrName>
                                        </p:attrNameLst>
                                      </p:cBhvr>
                                      <p:tavLst>
                                        <p:tav tm="0">
                                          <p:val>
                                            <p:fltVal val="0"/>
                                          </p:val>
                                        </p:tav>
                                        <p:tav tm="100000">
                                          <p:val>
                                            <p:strVal val="#ppt_h"/>
                                          </p:val>
                                        </p:tav>
                                      </p:tavLst>
                                    </p:anim>
                                    <p:animEffect filter="fade" transition="in">
                                      <p:cBhvr>
                                        <p:cTn dur="250" id="62"/>
                                        <p:tgtEl>
                                          <p:spTgt spid="14"/>
                                        </p:tgtEl>
                                      </p:cBhvr>
                                    </p:animEffect>
                                  </p:childTnLst>
                                </p:cTn>
                              </p:par>
                            </p:childTnLst>
                          </p:cTn>
                        </p:par>
                        <p:par>
                          <p:cTn fill="hold" id="63" nodeType="afterGroup">
                            <p:stCondLst>
                              <p:cond delay="3250"/>
                            </p:stCondLst>
                            <p:childTnLst>
                              <p:par>
                                <p:cTn decel="100000" fill="hold" grpId="1" id="64" nodeType="afterEffect" presetClass="emph" presetID="6" presetSubtype="0">
                                  <p:stCondLst>
                                    <p:cond delay="0"/>
                                  </p:stCondLst>
                                  <p:childTnLst>
                                    <p:animScale>
                                      <p:cBhvr>
                                        <p:cTn dur="250" fill="hold" id="65"/>
                                        <p:tgtEl>
                                          <p:spTgt spid="14"/>
                                        </p:tgtEl>
                                      </p:cBhvr>
                                      <p:by x="120000" y="120000"/>
                                    </p:animScale>
                                  </p:childTnLst>
                                </p:cTn>
                              </p:par>
                            </p:childTnLst>
                          </p:cTn>
                        </p:par>
                        <p:par>
                          <p:cTn fill="hold" id="66" nodeType="afterGroup">
                            <p:stCondLst>
                              <p:cond delay="3500"/>
                            </p:stCondLst>
                            <p:childTnLst>
                              <p:par>
                                <p:cTn decel="100000" fill="hold" grpId="2" id="67" nodeType="afterEffect" presetClass="emph" presetID="6" presetSubtype="0">
                                  <p:stCondLst>
                                    <p:cond delay="0"/>
                                  </p:stCondLst>
                                  <p:childTnLst>
                                    <p:animScale>
                                      <p:cBhvr>
                                        <p:cTn dur="250" fill="hold" id="68"/>
                                        <p:tgtEl>
                                          <p:spTgt spid="14"/>
                                        </p:tgtEl>
                                      </p:cBhvr>
                                      <p:by x="83000" y="83000"/>
                                    </p:animScale>
                                  </p:childTnLst>
                                </p:cTn>
                              </p:par>
                            </p:childTnLst>
                          </p:cTn>
                        </p:par>
                        <p:par>
                          <p:cTn fill="hold" id="69" nodeType="afterGroup">
                            <p:stCondLst>
                              <p:cond delay="3750"/>
                            </p:stCondLst>
                            <p:childTnLst>
                              <p:par>
                                <p:cTn fill="hold" grpId="0" id="70" nodeType="afterEffect" presetClass="entr" presetID="12" presetSubtype="8">
                                  <p:stCondLst>
                                    <p:cond delay="0"/>
                                  </p:stCondLst>
                                  <p:childTnLst>
                                    <p:set>
                                      <p:cBhvr>
                                        <p:cTn dur="1" fill="hold" id="71">
                                          <p:stCondLst>
                                            <p:cond delay="0"/>
                                          </p:stCondLst>
                                        </p:cTn>
                                        <p:tgtEl>
                                          <p:spTgt spid="15"/>
                                        </p:tgtEl>
                                        <p:attrNameLst>
                                          <p:attrName>style.visibility</p:attrName>
                                        </p:attrNameLst>
                                      </p:cBhvr>
                                      <p:to>
                                        <p:strVal val="visible"/>
                                      </p:to>
                                    </p:set>
                                    <p:anim calcmode="lin" valueType="num">
                                      <p:cBhvr additive="base">
                                        <p:cTn dur="500" id="72"/>
                                        <p:tgtEl>
                                          <p:spTgt spid="15"/>
                                        </p:tgtEl>
                                        <p:attrNameLst>
                                          <p:attrName>ppt_x</p:attrName>
                                        </p:attrNameLst>
                                      </p:cBhvr>
                                      <p:tavLst>
                                        <p:tav tm="0">
                                          <p:val>
                                            <p:strVal val="#ppt_x-#ppt_w*1.125000"/>
                                          </p:val>
                                        </p:tav>
                                        <p:tav tm="100000">
                                          <p:val>
                                            <p:strVal val="#ppt_x"/>
                                          </p:val>
                                        </p:tav>
                                      </p:tavLst>
                                    </p:anim>
                                    <p:animEffect filter="wipe(right)" transition="in">
                                      <p:cBhvr>
                                        <p:cTn dur="500" id="73"/>
                                        <p:tgtEl>
                                          <p:spTgt spid="15"/>
                                        </p:tgtEl>
                                      </p:cBhvr>
                                    </p:animEffect>
                                  </p:childTnLst>
                                </p:cTn>
                              </p:par>
                            </p:childTnLst>
                          </p:cTn>
                        </p:par>
                        <p:par>
                          <p:cTn fill="hold" id="74" nodeType="afterGroup">
                            <p:stCondLst>
                              <p:cond delay="4250"/>
                            </p:stCondLst>
                            <p:childTnLst>
                              <p:par>
                                <p:cTn fill="hold" grpId="0" id="75" nodeType="afterEffect" presetClass="entr" presetID="53" presetSubtype="0">
                                  <p:stCondLst>
                                    <p:cond delay="0"/>
                                  </p:stCondLst>
                                  <p:iterate type="lt">
                                    <p:tmPct val="10000"/>
                                  </p:iterate>
                                  <p:childTnLst>
                                    <p:set>
                                      <p:cBhvr>
                                        <p:cTn dur="1" fill="hold" id="76">
                                          <p:stCondLst>
                                            <p:cond delay="0"/>
                                          </p:stCondLst>
                                        </p:cTn>
                                        <p:tgtEl>
                                          <p:spTgt spid="19"/>
                                        </p:tgtEl>
                                        <p:attrNameLst>
                                          <p:attrName>style.visibility</p:attrName>
                                        </p:attrNameLst>
                                      </p:cBhvr>
                                      <p:to>
                                        <p:strVal val="visible"/>
                                      </p:to>
                                    </p:set>
                                    <p:anim calcmode="lin" valueType="num">
                                      <p:cBhvr>
                                        <p:cTn dur="250" fill="hold" id="77"/>
                                        <p:tgtEl>
                                          <p:spTgt spid="19"/>
                                        </p:tgtEl>
                                        <p:attrNameLst>
                                          <p:attrName>ppt_w</p:attrName>
                                        </p:attrNameLst>
                                      </p:cBhvr>
                                      <p:tavLst>
                                        <p:tav tm="0">
                                          <p:val>
                                            <p:fltVal val="0"/>
                                          </p:val>
                                        </p:tav>
                                        <p:tav tm="100000">
                                          <p:val>
                                            <p:strVal val="#ppt_w"/>
                                          </p:val>
                                        </p:tav>
                                      </p:tavLst>
                                    </p:anim>
                                    <p:anim calcmode="lin" valueType="num">
                                      <p:cBhvr>
                                        <p:cTn dur="250" fill="hold" id="78"/>
                                        <p:tgtEl>
                                          <p:spTgt spid="19"/>
                                        </p:tgtEl>
                                        <p:attrNameLst>
                                          <p:attrName>ppt_h</p:attrName>
                                        </p:attrNameLst>
                                      </p:cBhvr>
                                      <p:tavLst>
                                        <p:tav tm="0">
                                          <p:val>
                                            <p:fltVal val="0"/>
                                          </p:val>
                                        </p:tav>
                                        <p:tav tm="100000">
                                          <p:val>
                                            <p:strVal val="#ppt_h"/>
                                          </p:val>
                                        </p:tav>
                                      </p:tavLst>
                                    </p:anim>
                                    <p:animEffect filter="fade" transition="in">
                                      <p:cBhvr>
                                        <p:cTn dur="250" id="7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2" spid="12"/>
      <p:bldP grpId="0" spid="13"/>
      <p:bldP grpId="0" spid="14"/>
      <p:bldP grpId="1" spid="14"/>
      <p:bldP grpId="2" spid="14"/>
      <p:bldP grpId="0" spid="15"/>
      <p:bldP grpId="0" spid="18"/>
      <p:bldP grpId="0" spid="19"/>
      <p:bldP grpId="0" spid="21"/>
      <p:bldP grpId="0" spid="22"/>
      <p:bldP grpId="0" spid="23"/>
      <p:bldP grpId="0" spid="25"/>
      <p:bldP grpId="0" spid="2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1" y="808512"/>
            <a:ext cx="7553325" cy="5562600"/>
          </a:xfrm>
          <a:prstGeom prst="rect">
            <a:avLst/>
          </a:prstGeom>
        </p:spPr>
      </p:pic>
      <p:sp>
        <p:nvSpPr>
          <p:cNvPr id="3" name="Freeform 5"/>
          <p:cNvSpPr/>
          <p:nvPr/>
        </p:nvSpPr>
        <p:spPr bwMode="auto">
          <a:xfrm>
            <a:off x="1" y="4221992"/>
            <a:ext cx="12192000" cy="2968514"/>
          </a:xfrm>
          <a:custGeom>
            <a:gdLst>
              <a:gd fmla="*/ 45156 w 45156" name="T0"/>
              <a:gd fmla="*/ 0 h 10971" name="T1"/>
              <a:gd fmla="*/ 0 w 45156" name="T2"/>
              <a:gd fmla="*/ 4724 h 10971" name="T3"/>
              <a:gd fmla="*/ 0 w 45156" name="T4"/>
              <a:gd fmla="*/ 9828 h 10971" name="T5"/>
              <a:gd fmla="*/ 45156 w 45156" name="T6"/>
              <a:gd fmla="*/ 9828 h 10971" name="T7"/>
              <a:gd fmla="*/ 45156 w 45156" name="T8"/>
              <a:gd fmla="*/ 0 h 10971" name="T9"/>
            </a:gdLst>
            <a:cxnLst>
              <a:cxn ang="0">
                <a:pos x="T0" y="T1"/>
              </a:cxn>
              <a:cxn ang="0">
                <a:pos x="T2" y="T3"/>
              </a:cxn>
              <a:cxn ang="0">
                <a:pos x="T4" y="T5"/>
              </a:cxn>
              <a:cxn ang="0">
                <a:pos x="T6" y="T7"/>
              </a:cxn>
              <a:cxn ang="0">
                <a:pos x="T8" y="T9"/>
              </a:cxn>
            </a:cxnLst>
            <a:rect b="b" l="0" r="r" t="0"/>
            <a:pathLst>
              <a:path h="10971" w="45156">
                <a:moveTo>
                  <a:pt x="45156" y="0"/>
                </a:moveTo>
                <a:cubicBezTo>
                  <a:pt x="30041" y="6208"/>
                  <a:pt x="10958" y="10971"/>
                  <a:pt x="0" y="4724"/>
                </a:cubicBezTo>
                <a:lnTo>
                  <a:pt x="0" y="9828"/>
                </a:lnTo>
                <a:lnTo>
                  <a:pt x="45156" y="9828"/>
                </a:lnTo>
                <a:lnTo>
                  <a:pt x="45156" y="0"/>
                </a:lnTo>
                <a:close/>
              </a:path>
            </a:pathLst>
          </a:custGeom>
          <a:solidFill>
            <a:srgbClr val="FFC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 name="Freeform 6"/>
          <p:cNvSpPr/>
          <p:nvPr/>
        </p:nvSpPr>
        <p:spPr bwMode="auto">
          <a:xfrm>
            <a:off x="1" y="4714646"/>
            <a:ext cx="12192000" cy="2324759"/>
          </a:xfrm>
          <a:custGeom>
            <a:gdLst>
              <a:gd fmla="*/ 45156 w 45156" name="T0"/>
              <a:gd fmla="*/ 0 h 8591" name="T1"/>
              <a:gd fmla="*/ 0 w 45156" name="T2"/>
              <a:gd fmla="*/ 3779 h 8591" name="T3"/>
              <a:gd fmla="*/ 0 w 45156" name="T4"/>
              <a:gd fmla="*/ 8007 h 8591" name="T5"/>
              <a:gd fmla="*/ 45156 w 45156" name="T6"/>
              <a:gd fmla="*/ 8007 h 8591" name="T7"/>
              <a:gd fmla="*/ 45156 w 45156" name="T8"/>
              <a:gd fmla="*/ 0 h 8591" name="T9"/>
            </a:gdLst>
            <a:cxnLst>
              <a:cxn ang="0">
                <a:pos x="T0" y="T1"/>
              </a:cxn>
              <a:cxn ang="0">
                <a:pos x="T2" y="T3"/>
              </a:cxn>
              <a:cxn ang="0">
                <a:pos x="T4" y="T5"/>
              </a:cxn>
              <a:cxn ang="0">
                <a:pos x="T6" y="T7"/>
              </a:cxn>
              <a:cxn ang="0">
                <a:pos x="T8" y="T9"/>
              </a:cxn>
            </a:cxnLst>
            <a:rect b="b" l="0" r="r" t="0"/>
            <a:pathLst>
              <a:path h="8591" w="45156">
                <a:moveTo>
                  <a:pt x="45156" y="0"/>
                </a:moveTo>
                <a:cubicBezTo>
                  <a:pt x="30331" y="4764"/>
                  <a:pt x="11046" y="8591"/>
                  <a:pt x="0" y="3779"/>
                </a:cubicBezTo>
                <a:lnTo>
                  <a:pt x="0" y="8007"/>
                </a:lnTo>
                <a:lnTo>
                  <a:pt x="45156" y="8007"/>
                </a:lnTo>
                <a:lnTo>
                  <a:pt x="45156" y="0"/>
                </a:lnTo>
                <a:close/>
              </a:path>
            </a:pathLst>
          </a:custGeom>
          <a:solidFill>
            <a:srgbClr val="FFFF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Freeform 7"/>
          <p:cNvSpPr/>
          <p:nvPr/>
        </p:nvSpPr>
        <p:spPr bwMode="auto">
          <a:xfrm>
            <a:off x="1" y="4949168"/>
            <a:ext cx="12192000" cy="1973763"/>
          </a:xfrm>
          <a:custGeom>
            <a:gdLst>
              <a:gd fmla="*/ 45156 w 45156" name="T0"/>
              <a:gd fmla="*/ 0 h 7296" name="T1"/>
              <a:gd fmla="*/ 0 w 45156" name="T2"/>
              <a:gd fmla="*/ 3288 h 7296" name="T3"/>
              <a:gd fmla="*/ 0 w 45156" name="T4"/>
              <a:gd fmla="*/ 7141 h 7296" name="T5"/>
              <a:gd fmla="*/ 45156 w 45156" name="T6"/>
              <a:gd fmla="*/ 7141 h 7296" name="T7"/>
              <a:gd fmla="*/ 45156 w 45156" name="T8"/>
              <a:gd fmla="*/ 0 h 7296" name="T9"/>
            </a:gdLst>
            <a:cxnLst>
              <a:cxn ang="0">
                <a:pos x="T0" y="T1"/>
              </a:cxn>
              <a:cxn ang="0">
                <a:pos x="T2" y="T3"/>
              </a:cxn>
              <a:cxn ang="0">
                <a:pos x="T4" y="T5"/>
              </a:cxn>
              <a:cxn ang="0">
                <a:pos x="T6" y="T7"/>
              </a:cxn>
              <a:cxn ang="0">
                <a:pos x="T8" y="T9"/>
              </a:cxn>
            </a:cxnLst>
            <a:rect b="b" l="0" r="r" t="0"/>
            <a:pathLst>
              <a:path h="7296" w="45156">
                <a:moveTo>
                  <a:pt x="45156" y="0"/>
                </a:moveTo>
                <a:cubicBezTo>
                  <a:pt x="30342" y="3773"/>
                  <a:pt x="11160" y="7296"/>
                  <a:pt x="0" y="3288"/>
                </a:cubicBezTo>
                <a:lnTo>
                  <a:pt x="0" y="7141"/>
                </a:lnTo>
                <a:lnTo>
                  <a:pt x="45156" y="7141"/>
                </a:lnTo>
                <a:lnTo>
                  <a:pt x="45156" y="0"/>
                </a:lnTo>
                <a:close/>
              </a:path>
            </a:pathLst>
          </a:custGeom>
          <a:solidFill>
            <a:srgbClr val="D20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矩形 5"/>
          <p:cNvSpPr/>
          <p:nvPr/>
        </p:nvSpPr>
        <p:spPr>
          <a:xfrm>
            <a:off x="5676405" y="1093854"/>
            <a:ext cx="5320146" cy="786735"/>
          </a:xfrm>
          <a:prstGeom prst="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617030" y="1988292"/>
            <a:ext cx="5490770" cy="2377440"/>
          </a:xfrm>
          <a:prstGeom prst="rect">
            <a:avLst/>
          </a:prstGeom>
          <a:ln>
            <a:noFill/>
          </a:ln>
        </p:spPr>
        <p:txBody>
          <a:bodyPr wrap="square">
            <a:spAutoFit/>
          </a:bodyPr>
          <a:lstStyle/>
          <a:p>
            <a:pPr algn="just">
              <a:lnSpc>
                <a:spcPct val="150000"/>
              </a:lnSpc>
              <a:spcAft>
                <a:spcPts val="2000"/>
              </a:spcAft>
            </a:pPr>
            <a:r>
              <a:rPr altLang="zh-CN" lang="en-US" sz="2000">
                <a:latin charset="-122" panose="020b0503020204020204" pitchFamily="34" typeface="微软雅黑"/>
                <a:ea charset="-122" panose="020b0503020204020204" pitchFamily="34" typeface="微软雅黑"/>
              </a:rPr>
              <a:t>       1949年3月23日上午，党中央从西柏坡动身前往北京时，毛泽东同志说：“今天是进京赶考的日子。”60多年的实践证明，我们党在这场历史性考试中取得了优异成绩。同时，这场考试还没有结束，还在继续。</a:t>
            </a:r>
          </a:p>
        </p:txBody>
      </p:sp>
      <p:sp>
        <p:nvSpPr>
          <p:cNvPr id="8" name="文本框 7"/>
          <p:cNvSpPr txBox="1"/>
          <p:nvPr/>
        </p:nvSpPr>
        <p:spPr>
          <a:xfrm>
            <a:off x="6483986" y="1071723"/>
            <a:ext cx="3840480" cy="822960"/>
          </a:xfrm>
          <a:prstGeom prst="rect">
            <a:avLst/>
          </a:prstGeom>
          <a:noFill/>
          <a:ln>
            <a:noFill/>
          </a:ln>
        </p:spPr>
        <p:txBody>
          <a:bodyPr rtlCol="0" wrap="none">
            <a:spAutoFit/>
          </a:bodyPr>
          <a:lstStyle/>
          <a:p>
            <a:r>
              <a:rPr altLang="en-US" b="1" lang="zh-CN" sz="4800">
                <a:solidFill>
                  <a:schemeClr val="bg1"/>
                </a:solidFill>
                <a:latin charset="-122" panose="020b0503020204020204" pitchFamily="34" typeface="微软雅黑"/>
                <a:ea charset="-122" panose="020b0503020204020204" pitchFamily="34" typeface="微软雅黑"/>
              </a:rPr>
              <a:t>习近平强调：</a:t>
            </a:r>
          </a:p>
        </p:txBody>
      </p:sp>
    </p:spTree>
    <p:extLst>
      <p:ext uri="{BB962C8B-B14F-4D97-AF65-F5344CB8AC3E}">
        <p14:creationId val="3750413680"/>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4"/>
                                        </p:tgtEl>
                                        <p:attrNameLst>
                                          <p:attrName>style.visibility</p:attrName>
                                        </p:attrNameLst>
                                      </p:cBhvr>
                                      <p:to>
                                        <p:strVal val="visible"/>
                                      </p:to>
                                    </p:set>
                                    <p:animEffect filter="wipe(left)"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1000" id="19"/>
                                        <p:tgtEl>
                                          <p:spTgt spid="2"/>
                                        </p:tgtEl>
                                      </p:cBhvr>
                                    </p:animEffect>
                                    <p:anim calcmode="lin" valueType="num">
                                      <p:cBhvr>
                                        <p:cTn dur="1000" fill="hold" id="20"/>
                                        <p:tgtEl>
                                          <p:spTgt spid="2"/>
                                        </p:tgtEl>
                                        <p:attrNameLst>
                                          <p:attrName>ppt_x</p:attrName>
                                        </p:attrNameLst>
                                      </p:cBhvr>
                                      <p:tavLst>
                                        <p:tav tm="0">
                                          <p:val>
                                            <p:strVal val="#ppt_x"/>
                                          </p:val>
                                        </p:tav>
                                        <p:tav tm="100000">
                                          <p:val>
                                            <p:strVal val="#ppt_x"/>
                                          </p:val>
                                        </p:tav>
                                      </p:tavLst>
                                    </p:anim>
                                    <p:anim calcmode="lin" valueType="num">
                                      <p:cBhvr>
                                        <p:cTn dur="1000" fill="hold" id="21"/>
                                        <p:tgtEl>
                                          <p:spTgt spid="2"/>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53"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250" fill="hold" id="25"/>
                                        <p:tgtEl>
                                          <p:spTgt spid="6"/>
                                        </p:tgtEl>
                                        <p:attrNameLst>
                                          <p:attrName>ppt_w</p:attrName>
                                        </p:attrNameLst>
                                      </p:cBhvr>
                                      <p:tavLst>
                                        <p:tav tm="0">
                                          <p:val>
                                            <p:fltVal val="0"/>
                                          </p:val>
                                        </p:tav>
                                        <p:tav tm="100000">
                                          <p:val>
                                            <p:strVal val="#ppt_w"/>
                                          </p:val>
                                        </p:tav>
                                      </p:tavLst>
                                    </p:anim>
                                    <p:anim calcmode="lin" valueType="num">
                                      <p:cBhvr>
                                        <p:cTn dur="250" fill="hold" id="26"/>
                                        <p:tgtEl>
                                          <p:spTgt spid="6"/>
                                        </p:tgtEl>
                                        <p:attrNameLst>
                                          <p:attrName>ppt_h</p:attrName>
                                        </p:attrNameLst>
                                      </p:cBhvr>
                                      <p:tavLst>
                                        <p:tav tm="0">
                                          <p:val>
                                            <p:fltVal val="0"/>
                                          </p:val>
                                        </p:tav>
                                        <p:tav tm="100000">
                                          <p:val>
                                            <p:strVal val="#ppt_h"/>
                                          </p:val>
                                        </p:tav>
                                      </p:tavLst>
                                    </p:anim>
                                    <p:animEffect filter="fade" transition="in">
                                      <p:cBhvr>
                                        <p:cTn dur="250" id="27"/>
                                        <p:tgtEl>
                                          <p:spTgt spid="6"/>
                                        </p:tgtEl>
                                      </p:cBhvr>
                                    </p:animEffect>
                                  </p:childTnLst>
                                </p:cTn>
                              </p:par>
                              <p:par>
                                <p:cTn decel="100000" fill="hold" grpId="1" id="28" nodeType="withEffect" presetClass="emph" presetID="6" presetSubtype="0">
                                  <p:stCondLst>
                                    <p:cond delay="200"/>
                                  </p:stCondLst>
                                  <p:childTnLst>
                                    <p:animScale>
                                      <p:cBhvr>
                                        <p:cTn dur="250" fill="hold" id="29"/>
                                        <p:tgtEl>
                                          <p:spTgt spid="6"/>
                                        </p:tgtEl>
                                      </p:cBhvr>
                                      <p:by x="120000" y="120000"/>
                                    </p:animScale>
                                  </p:childTnLst>
                                </p:cTn>
                              </p:par>
                              <p:par>
                                <p:cTn decel="100000" fill="hold" grpId="2" id="30" nodeType="withEffect" presetClass="emph" presetID="6" presetSubtype="0">
                                  <p:stCondLst>
                                    <p:cond delay="400"/>
                                  </p:stCondLst>
                                  <p:childTnLst>
                                    <p:animScale>
                                      <p:cBhvr>
                                        <p:cTn dur="250" fill="hold" id="31"/>
                                        <p:tgtEl>
                                          <p:spTgt spid="6"/>
                                        </p:tgtEl>
                                      </p:cBhvr>
                                      <p:by x="83000" y="83000"/>
                                    </p:animScale>
                                  </p:childTnLst>
                                </p:cTn>
                              </p:par>
                              <p:par>
                                <p:cTn fill="hold" grpId="0" id="32" nodeType="withEffect" presetClass="entr" presetID="53" presetSubtype="0">
                                  <p:stCondLst>
                                    <p:cond delay="400"/>
                                  </p:stCondLst>
                                  <p:childTnLst>
                                    <p:set>
                                      <p:cBhvr>
                                        <p:cTn dur="1" fill="hold" id="33">
                                          <p:stCondLst>
                                            <p:cond delay="0"/>
                                          </p:stCondLst>
                                        </p:cTn>
                                        <p:tgtEl>
                                          <p:spTgt spid="8"/>
                                        </p:tgtEl>
                                        <p:attrNameLst>
                                          <p:attrName>style.visibility</p:attrName>
                                        </p:attrNameLst>
                                      </p:cBhvr>
                                      <p:to>
                                        <p:strVal val="visible"/>
                                      </p:to>
                                    </p:set>
                                    <p:anim calcmode="lin" valueType="num">
                                      <p:cBhvr>
                                        <p:cTn dur="250" fill="hold" id="34"/>
                                        <p:tgtEl>
                                          <p:spTgt spid="8"/>
                                        </p:tgtEl>
                                        <p:attrNameLst>
                                          <p:attrName>ppt_w</p:attrName>
                                        </p:attrNameLst>
                                      </p:cBhvr>
                                      <p:tavLst>
                                        <p:tav tm="0">
                                          <p:val>
                                            <p:fltVal val="0"/>
                                          </p:val>
                                        </p:tav>
                                        <p:tav tm="100000">
                                          <p:val>
                                            <p:strVal val="#ppt_w"/>
                                          </p:val>
                                        </p:tav>
                                      </p:tavLst>
                                    </p:anim>
                                    <p:anim calcmode="lin" valueType="num">
                                      <p:cBhvr>
                                        <p:cTn dur="250" fill="hold" id="35"/>
                                        <p:tgtEl>
                                          <p:spTgt spid="8"/>
                                        </p:tgtEl>
                                        <p:attrNameLst>
                                          <p:attrName>ppt_h</p:attrName>
                                        </p:attrNameLst>
                                      </p:cBhvr>
                                      <p:tavLst>
                                        <p:tav tm="0">
                                          <p:val>
                                            <p:fltVal val="0"/>
                                          </p:val>
                                        </p:tav>
                                        <p:tav tm="100000">
                                          <p:val>
                                            <p:strVal val="#ppt_h"/>
                                          </p:val>
                                        </p:tav>
                                      </p:tavLst>
                                    </p:anim>
                                    <p:animEffect filter="fade" transition="in">
                                      <p:cBhvr>
                                        <p:cTn dur="250" id="36"/>
                                        <p:tgtEl>
                                          <p:spTgt spid="8"/>
                                        </p:tgtEl>
                                      </p:cBhvr>
                                    </p:animEffect>
                                  </p:childTnLst>
                                </p:cTn>
                              </p:par>
                              <p:par>
                                <p:cTn decel="100000" fill="hold" grpId="1" id="37" nodeType="withEffect" presetClass="emph" presetID="6" presetSubtype="0">
                                  <p:stCondLst>
                                    <p:cond delay="600"/>
                                  </p:stCondLst>
                                  <p:childTnLst>
                                    <p:animScale>
                                      <p:cBhvr>
                                        <p:cTn dur="250" fill="hold" id="38"/>
                                        <p:tgtEl>
                                          <p:spTgt spid="8"/>
                                        </p:tgtEl>
                                      </p:cBhvr>
                                      <p:by x="120000" y="120000"/>
                                    </p:animScale>
                                  </p:childTnLst>
                                </p:cTn>
                              </p:par>
                              <p:par>
                                <p:cTn decel="100000" fill="hold" grpId="2" id="39" nodeType="withEffect" presetClass="emph" presetID="6" presetSubtype="0">
                                  <p:stCondLst>
                                    <p:cond delay="800"/>
                                  </p:stCondLst>
                                  <p:childTnLst>
                                    <p:animScale>
                                      <p:cBhvr>
                                        <p:cTn dur="250" fill="hold" id="40"/>
                                        <p:tgtEl>
                                          <p:spTgt spid="8"/>
                                        </p:tgtEl>
                                      </p:cBhvr>
                                      <p:by x="83000" y="83000"/>
                                    </p:animScale>
                                  </p:childTnLst>
                                </p:cTn>
                              </p:par>
                            </p:childTnLst>
                          </p:cTn>
                        </p:par>
                        <p:par>
                          <p:cTn fill="hold" id="41" nodeType="afterGroup">
                            <p:stCondLst>
                              <p:cond delay="3550"/>
                            </p:stCondLst>
                            <p:childTnLst>
                              <p:par>
                                <p:cTn fill="hold" grpId="0" id="42" nodeType="afterEffect" presetClass="entr" presetID="53" presetSubtype="0">
                                  <p:stCondLst>
                                    <p:cond delay="0"/>
                                  </p:stCondLst>
                                  <p:iterate type="lt">
                                    <p:tmPct val="10000"/>
                                  </p:iterate>
                                  <p:childTnLst>
                                    <p:set>
                                      <p:cBhvr>
                                        <p:cTn dur="1" fill="hold" id="43">
                                          <p:stCondLst>
                                            <p:cond delay="0"/>
                                          </p:stCondLst>
                                        </p:cTn>
                                        <p:tgtEl>
                                          <p:spTgt spid="7"/>
                                        </p:tgtEl>
                                        <p:attrNameLst>
                                          <p:attrName>style.visibility</p:attrName>
                                        </p:attrNameLst>
                                      </p:cBhvr>
                                      <p:to>
                                        <p:strVal val="visible"/>
                                      </p:to>
                                    </p:set>
                                    <p:anim calcmode="lin" valueType="num">
                                      <p:cBhvr>
                                        <p:cTn dur="250" fill="hold" id="44"/>
                                        <p:tgtEl>
                                          <p:spTgt spid="7"/>
                                        </p:tgtEl>
                                        <p:attrNameLst>
                                          <p:attrName>ppt_w</p:attrName>
                                        </p:attrNameLst>
                                      </p:cBhvr>
                                      <p:tavLst>
                                        <p:tav tm="0">
                                          <p:val>
                                            <p:fltVal val="0"/>
                                          </p:val>
                                        </p:tav>
                                        <p:tav tm="100000">
                                          <p:val>
                                            <p:strVal val="#ppt_w"/>
                                          </p:val>
                                        </p:tav>
                                      </p:tavLst>
                                    </p:anim>
                                    <p:anim calcmode="lin" valueType="num">
                                      <p:cBhvr>
                                        <p:cTn dur="250" fill="hold" id="45"/>
                                        <p:tgtEl>
                                          <p:spTgt spid="7"/>
                                        </p:tgtEl>
                                        <p:attrNameLst>
                                          <p:attrName>ppt_h</p:attrName>
                                        </p:attrNameLst>
                                      </p:cBhvr>
                                      <p:tavLst>
                                        <p:tav tm="0">
                                          <p:val>
                                            <p:fltVal val="0"/>
                                          </p:val>
                                        </p:tav>
                                        <p:tav tm="100000">
                                          <p:val>
                                            <p:strVal val="#ppt_h"/>
                                          </p:val>
                                        </p:tav>
                                      </p:tavLst>
                                    </p:anim>
                                    <p:animEffect filter="fade" transition="in">
                                      <p:cBhvr>
                                        <p:cTn dur="250" id="46"/>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1" spid="6"/>
      <p:bldP grpId="2" spid="6"/>
      <p:bldP grpId="0" spid="7"/>
      <p:bldP grpId="0" spid="8"/>
      <p:bldP grpId="1" spid="8"/>
      <p:bldP grpId="2" spid="8"/>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7663069" y="1717165"/>
            <a:ext cx="3940628" cy="3383281"/>
          </a:xfrm>
          <a:prstGeom prst="rect">
            <a:avLst/>
          </a:prstGeom>
          <a:ln>
            <a:noFill/>
          </a:ln>
        </p:spPr>
        <p:txBody>
          <a:bodyPr wrap="square">
            <a:spAutoFit/>
          </a:bodyPr>
          <a:lstStyle/>
          <a:p>
            <a:pPr>
              <a:lnSpc>
                <a:spcPct val="150000"/>
              </a:lnSpc>
              <a:spcAft>
                <a:spcPts val="2000"/>
              </a:spcAft>
            </a:pPr>
            <a:r>
              <a:rPr altLang="zh-CN" b="1" lang="en-US">
                <a:latin charset="-122" panose="020b0503020204020204" pitchFamily="34" typeface="微软雅黑"/>
                <a:ea charset="-122" panose="020b0503020204020204" pitchFamily="34" typeface="微软雅黑"/>
              </a:rPr>
              <a:t>     “路漫漫其修远兮，吾将上下而求索。”全党同志一定要不忘初心、继续前进，永远保持谦虚、谨慎、不骄、不躁的作风，永远保持艰苦奋斗的作风，勇于变革、勇于创新，永不僵化、永不停滞，继续在这场历史性考试中经受考验，努力向历史、向人民交出新的更加优异的答卷！</a:t>
            </a:r>
          </a:p>
        </p:txBody>
      </p:sp>
      <p:sp>
        <p:nvSpPr>
          <p:cNvPr id="4" name="矩形 3"/>
          <p:cNvSpPr/>
          <p:nvPr/>
        </p:nvSpPr>
        <p:spPr>
          <a:xfrm>
            <a:off x="1" y="0"/>
            <a:ext cx="12192000" cy="1195754"/>
          </a:xfrm>
          <a:prstGeom prst="rect">
            <a:avLst/>
          </a:prstGeom>
          <a:ln>
            <a:noFill/>
          </a:ln>
          <a:effectLst>
            <a:outerShdw algn="tl" blurRad="127000" dir="54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 y="5662246"/>
            <a:ext cx="12192000" cy="1195754"/>
          </a:xfrm>
          <a:prstGeom prst="rect">
            <a:avLst/>
          </a:prstGeom>
          <a:ln>
            <a:noFill/>
          </a:ln>
          <a:effectLst>
            <a:outerShdw algn="tl" blurRad="127000" dir="162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3849231" y="148379"/>
            <a:ext cx="4450080" cy="822960"/>
          </a:xfrm>
          <a:prstGeom prst="rect">
            <a:avLst/>
          </a:prstGeom>
          <a:noFill/>
          <a:ln>
            <a:noFill/>
          </a:ln>
        </p:spPr>
        <p:txBody>
          <a:bodyPr rtlCol="0" wrap="none">
            <a:spAutoFit/>
          </a:bodyPr>
          <a:lstStyle/>
          <a:p>
            <a:r>
              <a:rPr altLang="en-US" b="1" lang="zh-CN" sz="4800">
                <a:solidFill>
                  <a:srgbClr val="FFFDFB"/>
                </a:solidFill>
                <a:latin charset="-122" panose="020b0503020204020204" pitchFamily="34" typeface="微软雅黑"/>
                <a:ea charset="-122" panose="020b0503020204020204" pitchFamily="34" typeface="微软雅黑"/>
              </a:rPr>
              <a:t>习近平最后说：</a:t>
            </a:r>
          </a:p>
        </p:txBody>
      </p:sp>
      <p:sp>
        <p:nvSpPr>
          <p:cNvPr id="8" name="矩形 7"/>
          <p:cNvSpPr/>
          <p:nvPr/>
        </p:nvSpPr>
        <p:spPr>
          <a:xfrm>
            <a:off x="863029" y="1500029"/>
            <a:ext cx="6246688" cy="3822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1071808" y="1768300"/>
            <a:ext cx="201600" cy="3286008"/>
            <a:chOff x="1052352" y="1754800"/>
            <a:chExt cx="201600" cy="3286008"/>
          </a:xfrm>
          <a:solidFill>
            <a:schemeClr val="bg1">
              <a:lumMod val="65000"/>
            </a:schemeClr>
          </a:solidFill>
        </p:grpSpPr>
        <p:sp>
          <p:nvSpPr>
            <p:cNvPr id="2" name="椭圆 1"/>
            <p:cNvSpPr>
              <a:spLocks noChangeAspect="1"/>
            </p:cNvSpPr>
            <p:nvPr/>
          </p:nvSpPr>
          <p:spPr>
            <a:xfrm>
              <a:off x="1052352" y="175480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a:spLocks noChangeAspect="1"/>
            </p:cNvSpPr>
            <p:nvPr/>
          </p:nvSpPr>
          <p:spPr>
            <a:xfrm>
              <a:off x="1052352" y="219543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a:spLocks noChangeAspect="1"/>
            </p:cNvSpPr>
            <p:nvPr/>
          </p:nvSpPr>
          <p:spPr>
            <a:xfrm>
              <a:off x="1052352" y="263606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a:spLocks noChangeAspect="1"/>
            </p:cNvSpPr>
            <p:nvPr/>
          </p:nvSpPr>
          <p:spPr>
            <a:xfrm>
              <a:off x="1052352" y="307669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a:spLocks noChangeAspect="1"/>
            </p:cNvSpPr>
            <p:nvPr/>
          </p:nvSpPr>
          <p:spPr>
            <a:xfrm>
              <a:off x="1052352" y="351732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a:spLocks noChangeAspect="1"/>
            </p:cNvSpPr>
            <p:nvPr/>
          </p:nvSpPr>
          <p:spPr>
            <a:xfrm>
              <a:off x="1052352" y="395795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a:spLocks noChangeAspect="1"/>
            </p:cNvSpPr>
            <p:nvPr/>
          </p:nvSpPr>
          <p:spPr>
            <a:xfrm>
              <a:off x="1052352" y="439858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a:spLocks noChangeAspect="1"/>
            </p:cNvSpPr>
            <p:nvPr/>
          </p:nvSpPr>
          <p:spPr>
            <a:xfrm>
              <a:off x="1052352" y="4839208"/>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6684746" y="1768300"/>
            <a:ext cx="201600" cy="3286008"/>
            <a:chOff x="1052352" y="1754800"/>
            <a:chExt cx="201600" cy="3286008"/>
          </a:xfrm>
          <a:solidFill>
            <a:schemeClr val="bg1">
              <a:lumMod val="65000"/>
            </a:schemeClr>
          </a:solidFill>
        </p:grpSpPr>
        <p:sp>
          <p:nvSpPr>
            <p:cNvPr id="30" name="椭圆 29"/>
            <p:cNvSpPr>
              <a:spLocks noChangeAspect="1"/>
            </p:cNvSpPr>
            <p:nvPr/>
          </p:nvSpPr>
          <p:spPr>
            <a:xfrm>
              <a:off x="1052352" y="175480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a:spLocks noChangeAspect="1"/>
            </p:cNvSpPr>
            <p:nvPr/>
          </p:nvSpPr>
          <p:spPr>
            <a:xfrm>
              <a:off x="1052352" y="219543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a:spLocks noChangeAspect="1"/>
            </p:cNvSpPr>
            <p:nvPr/>
          </p:nvSpPr>
          <p:spPr>
            <a:xfrm>
              <a:off x="1052352" y="263606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a:spLocks noChangeAspect="1"/>
            </p:cNvSpPr>
            <p:nvPr/>
          </p:nvSpPr>
          <p:spPr>
            <a:xfrm>
              <a:off x="1052352" y="307669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a:spLocks noChangeAspect="1"/>
            </p:cNvSpPr>
            <p:nvPr/>
          </p:nvSpPr>
          <p:spPr>
            <a:xfrm>
              <a:off x="1052352" y="351732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a:spLocks noChangeAspect="1"/>
            </p:cNvSpPr>
            <p:nvPr/>
          </p:nvSpPr>
          <p:spPr>
            <a:xfrm>
              <a:off x="1052352" y="395795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a:spLocks noChangeAspect="1"/>
            </p:cNvSpPr>
            <p:nvPr/>
          </p:nvSpPr>
          <p:spPr>
            <a:xfrm>
              <a:off x="1052352" y="439858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a:spLocks noChangeAspect="1"/>
            </p:cNvSpPr>
            <p:nvPr/>
          </p:nvSpPr>
          <p:spPr>
            <a:xfrm>
              <a:off x="1052352" y="4839208"/>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20731866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000"/>
                                  </p:stCondLst>
                                  <p:iterate type="lt">
                                    <p:tmPct val="10000"/>
                                  </p:iterate>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5"/>
          <p:cNvSpPr/>
          <p:nvPr/>
        </p:nvSpPr>
        <p:spPr bwMode="auto">
          <a:xfrm>
            <a:off x="1716058" y="1155857"/>
            <a:ext cx="2855851" cy="3202129"/>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accent1"/>
            </a:solidFill>
          </a:ln>
        </p:spPr>
        <p:txBody>
          <a:bodyPr anchor="t" anchorCtr="0" bIns="45720" compatLnSpc="1" lIns="91440" numCol="1" rIns="91440" tIns="45720" vert="horz" wrap="square">
            <a:prstTxWarp prst="textNoShape">
              <a:avLst/>
            </a:prstTxWarp>
          </a:bodyPr>
          <a:lstStyle/>
          <a:p>
            <a:endParaRPr altLang="en-US" lang="zh-CN"/>
          </a:p>
        </p:txBody>
      </p:sp>
      <p:sp>
        <p:nvSpPr>
          <p:cNvPr id="3" name="Freeform 5"/>
          <p:cNvSpPr/>
          <p:nvPr/>
        </p:nvSpPr>
        <p:spPr bwMode="auto">
          <a:xfrm>
            <a:off x="1946092" y="1413783"/>
            <a:ext cx="2395783" cy="2686277"/>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8575">
            <a:gradFill>
              <a:gsLst>
                <a:gs pos="50000">
                  <a:srgbClr val="FFFF00"/>
                </a:gs>
                <a:gs pos="0">
                  <a:srgbClr val="FFA000"/>
                </a:gs>
                <a:gs pos="100000">
                  <a:srgbClr val="FFA000"/>
                </a:gs>
              </a:gsLst>
              <a:lin ang="1800000" scaled="0"/>
            </a:grad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矩形 3"/>
          <p:cNvSpPr/>
          <p:nvPr/>
        </p:nvSpPr>
        <p:spPr>
          <a:xfrm>
            <a:off x="1955081" y="2355329"/>
            <a:ext cx="2377804" cy="1097280"/>
          </a:xfrm>
          <a:prstGeom prst="rect">
            <a:avLst/>
          </a:prstGeom>
          <a:noFill/>
          <a:effectLst/>
        </p:spPr>
        <p:txBody>
          <a:bodyPr rtlCol="0" wrap="square">
            <a:spAutoFit/>
          </a:bodyPr>
          <a:lstStyle/>
          <a:p>
            <a:pPr algn="ctr"/>
            <a:r>
              <a:rPr altLang="en-US" b="1" lang="zh-CN" sz="6600">
                <a:gradFill>
                  <a:gsLst>
                    <a:gs pos="0">
                      <a:srgbClr val="FFC000"/>
                    </a:gs>
                    <a:gs pos="33000">
                      <a:srgbClr val="FFFF99"/>
                    </a:gs>
                    <a:gs pos="66000">
                      <a:srgbClr val="F2B800"/>
                    </a:gs>
                    <a:gs pos="100000">
                      <a:srgbClr val="FFFF00"/>
                    </a:gs>
                  </a:gsLst>
                  <a:lin ang="5400000" scaled="0"/>
                </a:gradFill>
                <a:effectLst>
                  <a:outerShdw algn="tl" blurRad="152400" dir="2700000" dist="152400" rotWithShape="0">
                    <a:prstClr val="black">
                      <a:alpha val="60000"/>
                    </a:prstClr>
                  </a:outerShdw>
                </a:effectLst>
                <a:latin charset="-122" panose="020b0503020204020204" pitchFamily="34" typeface="微软雅黑"/>
                <a:ea charset="-122" panose="020b0503020204020204" pitchFamily="34" typeface="微软雅黑"/>
              </a:rPr>
              <a:t>目录</a:t>
            </a:r>
          </a:p>
        </p:txBody>
      </p:sp>
      <p:pic>
        <p:nvPicPr>
          <p:cNvPr id="5" name="图片 4"/>
          <p:cNvPicPr>
            <a:picLocks noChangeAspect="1"/>
          </p:cNvPicPr>
          <p:nvPr/>
        </p:nvPicPr>
        <p:blipFill>
          <a:blip r:embed="rId2">
            <a:extLst>
              <a:ext uri="{BEBA8EAE-BF5A-486C-A8C5-ECC9F3942E4B}">
                <a14:imgProps>
                  <a14:imgLayer r:embed="rId3">
                    <a14:imgEffect>
                      <a14:brightnessContrast bright="20000"/>
                    </a14:imgEffect>
                  </a14:imgLayer>
                </a14:imgProps>
              </a:ext>
              <a:ext uri="{28A0092B-C50C-407E-A947-70E740481C1C}">
                <a14:useLocalDpi val="0"/>
              </a:ext>
            </a:extLst>
          </a:blip>
          <a:stretch>
            <a:fillRect/>
          </a:stretch>
        </p:blipFill>
        <p:spPr>
          <a:xfrm>
            <a:off x="2751195" y="1687169"/>
            <a:ext cx="785577" cy="668160"/>
          </a:xfrm>
          <a:prstGeom prst="rect">
            <a:avLst/>
          </a:prstGeom>
        </p:spPr>
      </p:pic>
      <p:grpSp>
        <p:nvGrpSpPr>
          <p:cNvPr id="30" name="组合 29"/>
          <p:cNvGrpSpPr/>
          <p:nvPr/>
        </p:nvGrpSpPr>
        <p:grpSpPr>
          <a:xfrm>
            <a:off x="5544649" y="861109"/>
            <a:ext cx="4752902" cy="523220"/>
            <a:chOff x="5544649" y="861109"/>
            <a:chExt cx="4752902" cy="523220"/>
          </a:xfrm>
        </p:grpSpPr>
        <p:sp>
          <p:nvSpPr>
            <p:cNvPr id="13" name="圆角矩形 12"/>
            <p:cNvSpPr/>
            <p:nvPr/>
          </p:nvSpPr>
          <p:spPr>
            <a:xfrm>
              <a:off x="5544649" y="861109"/>
              <a:ext cx="4752902" cy="523220"/>
            </a:xfrm>
            <a:prstGeom prst="round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6287388" y="891887"/>
              <a:ext cx="3602201" cy="457200"/>
            </a:xfrm>
            <a:prstGeom prst="rect">
              <a:avLst/>
            </a:prstGeom>
          </p:spPr>
          <p:txBody>
            <a:bodyPr wrap="square">
              <a:spAutoFit/>
            </a:bodyPr>
            <a:lstStyle/>
            <a:p>
              <a:r>
                <a:rPr altLang="en-US" b="1" lang="zh-CN" sz="2400">
                  <a:solidFill>
                    <a:schemeClr val="bg1"/>
                  </a:solidFill>
                  <a:latin charset="-122" panose="020b0503020204020204" pitchFamily="34" typeface="微软雅黑"/>
                  <a:ea charset="-122" panose="020b0503020204020204" pitchFamily="34" typeface="微软雅黑"/>
                </a:rPr>
                <a:t>学习的指导思想和意义</a:t>
              </a:r>
            </a:p>
          </p:txBody>
        </p:sp>
        <p:sp>
          <p:nvSpPr>
            <p:cNvPr id="19" name="圆角矩形 18"/>
            <p:cNvSpPr>
              <a:spLocks noChangeAspect="1"/>
            </p:cNvSpPr>
            <p:nvPr/>
          </p:nvSpPr>
          <p:spPr>
            <a:xfrm>
              <a:off x="5600920" y="906719"/>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solidFill>
                    <a:schemeClr val="accent1"/>
                  </a:solidFill>
                  <a:latin charset="-122" panose="020b0503020204020204" pitchFamily="34" typeface="微软雅黑"/>
                  <a:ea charset="-122" panose="020b0503020204020204" pitchFamily="34" typeface="微软雅黑"/>
                </a:rPr>
                <a:t>1</a:t>
              </a:r>
            </a:p>
          </p:txBody>
        </p:sp>
      </p:grpSp>
      <p:grpSp>
        <p:nvGrpSpPr>
          <p:cNvPr id="31" name="组合 30"/>
          <p:cNvGrpSpPr/>
          <p:nvPr/>
        </p:nvGrpSpPr>
        <p:grpSpPr>
          <a:xfrm>
            <a:off x="5544649" y="1533136"/>
            <a:ext cx="4752902" cy="523220"/>
            <a:chOff x="5544649" y="1533136"/>
            <a:chExt cx="4752902" cy="523220"/>
          </a:xfrm>
        </p:grpSpPr>
        <p:sp>
          <p:nvSpPr>
            <p:cNvPr id="14" name="圆角矩形 13"/>
            <p:cNvSpPr/>
            <p:nvPr/>
          </p:nvSpPr>
          <p:spPr>
            <a:xfrm>
              <a:off x="5544649" y="1533136"/>
              <a:ext cx="4752902" cy="523220"/>
            </a:xfrm>
            <a:prstGeom prst="round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287388" y="1563914"/>
              <a:ext cx="3602201" cy="457200"/>
            </a:xfrm>
            <a:prstGeom prst="rect">
              <a:avLst/>
            </a:prstGeom>
          </p:spPr>
          <p:txBody>
            <a:bodyPr wrap="square">
              <a:spAutoFit/>
            </a:bodyPr>
            <a:lstStyle/>
            <a:p>
              <a:r>
                <a:rPr altLang="en-US" b="1" lang="zh-CN" sz="2400">
                  <a:solidFill>
                    <a:schemeClr val="bg1"/>
                  </a:solidFill>
                  <a:latin charset="-122" panose="020b0503020204020204" pitchFamily="34" typeface="微软雅黑"/>
                  <a:ea charset="-122" panose="020b0503020204020204" pitchFamily="34" typeface="微软雅黑"/>
                </a:rPr>
                <a:t>学习的总体要求</a:t>
              </a:r>
            </a:p>
          </p:txBody>
        </p:sp>
        <p:sp>
          <p:nvSpPr>
            <p:cNvPr id="20" name="圆角矩形 19"/>
            <p:cNvSpPr>
              <a:spLocks noChangeAspect="1"/>
            </p:cNvSpPr>
            <p:nvPr/>
          </p:nvSpPr>
          <p:spPr>
            <a:xfrm>
              <a:off x="5600920" y="1578746"/>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solidFill>
                    <a:schemeClr val="accent1"/>
                  </a:solidFill>
                  <a:latin charset="-122" panose="020b0503020204020204" pitchFamily="34" typeface="微软雅黑"/>
                  <a:ea charset="-122" panose="020b0503020204020204" pitchFamily="34" typeface="微软雅黑"/>
                </a:rPr>
                <a:t>2</a:t>
              </a:r>
            </a:p>
          </p:txBody>
        </p:sp>
      </p:grpSp>
      <p:grpSp>
        <p:nvGrpSpPr>
          <p:cNvPr id="32" name="组合 31"/>
          <p:cNvGrpSpPr/>
          <p:nvPr/>
        </p:nvGrpSpPr>
        <p:grpSpPr>
          <a:xfrm>
            <a:off x="5544649" y="2205163"/>
            <a:ext cx="4752902" cy="523220"/>
            <a:chOff x="5544649" y="2205163"/>
            <a:chExt cx="4752902" cy="523220"/>
          </a:xfrm>
        </p:grpSpPr>
        <p:sp>
          <p:nvSpPr>
            <p:cNvPr id="15" name="圆角矩形 14"/>
            <p:cNvSpPr/>
            <p:nvPr/>
          </p:nvSpPr>
          <p:spPr>
            <a:xfrm>
              <a:off x="5544649" y="2205163"/>
              <a:ext cx="4752902" cy="523220"/>
            </a:xfrm>
            <a:prstGeom prst="round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6287388" y="2235942"/>
              <a:ext cx="3602201" cy="457200"/>
            </a:xfrm>
            <a:prstGeom prst="rect">
              <a:avLst/>
            </a:prstGeom>
          </p:spPr>
          <p:txBody>
            <a:bodyPr wrap="square">
              <a:spAutoFit/>
            </a:bodyPr>
            <a:lstStyle/>
            <a:p>
              <a:r>
                <a:rPr altLang="en-US" b="1" lang="zh-CN" sz="2400">
                  <a:solidFill>
                    <a:schemeClr val="bg1"/>
                  </a:solidFill>
                  <a:latin charset="-122" panose="020b0503020204020204" pitchFamily="34" typeface="微软雅黑"/>
                  <a:ea charset="-122" panose="020b0503020204020204" pitchFamily="34" typeface="微软雅黑"/>
                </a:rPr>
                <a:t>三个“伟大历史贡献”</a:t>
              </a:r>
            </a:p>
          </p:txBody>
        </p:sp>
        <p:sp>
          <p:nvSpPr>
            <p:cNvPr id="21" name="圆角矩形 20"/>
            <p:cNvSpPr>
              <a:spLocks noChangeAspect="1"/>
            </p:cNvSpPr>
            <p:nvPr/>
          </p:nvSpPr>
          <p:spPr>
            <a:xfrm>
              <a:off x="5600920" y="2250773"/>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solidFill>
                    <a:schemeClr val="accent1"/>
                  </a:solidFill>
                  <a:latin charset="-122" panose="020b0503020204020204" pitchFamily="34" typeface="微软雅黑"/>
                  <a:ea charset="-122" panose="020b0503020204020204" pitchFamily="34" typeface="微软雅黑"/>
                </a:rPr>
                <a:t>3</a:t>
              </a:r>
            </a:p>
          </p:txBody>
        </p:sp>
      </p:grpSp>
      <p:grpSp>
        <p:nvGrpSpPr>
          <p:cNvPr id="33" name="组合 32"/>
          <p:cNvGrpSpPr/>
          <p:nvPr/>
        </p:nvGrpSpPr>
        <p:grpSpPr>
          <a:xfrm>
            <a:off x="5544649" y="2877190"/>
            <a:ext cx="4752902" cy="523220"/>
            <a:chOff x="5544649" y="2877190"/>
            <a:chExt cx="4752902" cy="523220"/>
          </a:xfrm>
        </p:grpSpPr>
        <p:sp>
          <p:nvSpPr>
            <p:cNvPr id="16" name="圆角矩形 15"/>
            <p:cNvSpPr/>
            <p:nvPr/>
          </p:nvSpPr>
          <p:spPr>
            <a:xfrm>
              <a:off x="5544649" y="2877190"/>
              <a:ext cx="4752902" cy="523220"/>
            </a:xfrm>
            <a:prstGeom prst="round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6287388" y="2907968"/>
              <a:ext cx="3602201" cy="457200"/>
            </a:xfrm>
            <a:prstGeom prst="rect">
              <a:avLst/>
            </a:prstGeom>
          </p:spPr>
          <p:txBody>
            <a:bodyPr wrap="square">
              <a:spAutoFit/>
            </a:bodyPr>
            <a:lstStyle/>
            <a:p>
              <a:r>
                <a:rPr altLang="en-US" b="1" lang="zh-CN" sz="2400">
                  <a:solidFill>
                    <a:schemeClr val="bg1"/>
                  </a:solidFill>
                  <a:latin charset="-122" panose="020b0503020204020204" pitchFamily="34" typeface="微软雅黑"/>
                  <a:ea charset="-122" panose="020b0503020204020204" pitchFamily="34" typeface="微软雅黑"/>
                </a:rPr>
                <a:t>三个“永不动摇”</a:t>
              </a:r>
            </a:p>
          </p:txBody>
        </p:sp>
        <p:sp>
          <p:nvSpPr>
            <p:cNvPr id="22" name="圆角矩形 21"/>
            <p:cNvSpPr>
              <a:spLocks noChangeAspect="1"/>
            </p:cNvSpPr>
            <p:nvPr/>
          </p:nvSpPr>
          <p:spPr>
            <a:xfrm>
              <a:off x="5600920" y="2922800"/>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solidFill>
                    <a:schemeClr val="accent1"/>
                  </a:solidFill>
                  <a:latin charset="-122" panose="020b0503020204020204" pitchFamily="34" typeface="微软雅黑"/>
                  <a:ea charset="-122" panose="020b0503020204020204" pitchFamily="34" typeface="微软雅黑"/>
                </a:rPr>
                <a:t>4</a:t>
              </a:r>
            </a:p>
          </p:txBody>
        </p:sp>
      </p:grpSp>
      <p:grpSp>
        <p:nvGrpSpPr>
          <p:cNvPr id="34" name="组合 33"/>
          <p:cNvGrpSpPr/>
          <p:nvPr/>
        </p:nvGrpSpPr>
        <p:grpSpPr>
          <a:xfrm>
            <a:off x="5544649" y="3549217"/>
            <a:ext cx="4752902" cy="523220"/>
            <a:chOff x="5544649" y="3549217"/>
            <a:chExt cx="4752902" cy="523220"/>
          </a:xfrm>
        </p:grpSpPr>
        <p:sp>
          <p:nvSpPr>
            <p:cNvPr id="17" name="圆角矩形 16"/>
            <p:cNvSpPr/>
            <p:nvPr/>
          </p:nvSpPr>
          <p:spPr>
            <a:xfrm>
              <a:off x="5544649" y="3549217"/>
              <a:ext cx="4752902" cy="523220"/>
            </a:xfrm>
            <a:prstGeom prst="round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6287388" y="3579995"/>
              <a:ext cx="3602201" cy="457200"/>
            </a:xfrm>
            <a:prstGeom prst="rect">
              <a:avLst/>
            </a:prstGeom>
          </p:spPr>
          <p:txBody>
            <a:bodyPr wrap="square">
              <a:spAutoFit/>
            </a:bodyPr>
            <a:lstStyle/>
            <a:p>
              <a:r>
                <a:rPr altLang="en-US" b="1" lang="zh-CN" sz="2400">
                  <a:solidFill>
                    <a:schemeClr val="bg1"/>
                  </a:solidFill>
                  <a:latin charset="-122" panose="020b0503020204020204" pitchFamily="34" typeface="微软雅黑"/>
                  <a:ea charset="-122" panose="020b0503020204020204" pitchFamily="34" typeface="微软雅黑"/>
                </a:rPr>
                <a:t>四个“自信”</a:t>
              </a:r>
            </a:p>
          </p:txBody>
        </p:sp>
        <p:sp>
          <p:nvSpPr>
            <p:cNvPr id="23" name="圆角矩形 22"/>
            <p:cNvSpPr>
              <a:spLocks noChangeAspect="1"/>
            </p:cNvSpPr>
            <p:nvPr/>
          </p:nvSpPr>
          <p:spPr>
            <a:xfrm>
              <a:off x="5600920" y="3594827"/>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solidFill>
                    <a:schemeClr val="accent1"/>
                  </a:solidFill>
                  <a:latin charset="-122" panose="020b0503020204020204" pitchFamily="34" typeface="微软雅黑"/>
                  <a:ea charset="-122" panose="020b0503020204020204" pitchFamily="34" typeface="微软雅黑"/>
                </a:rPr>
                <a:t>5</a:t>
              </a:r>
            </a:p>
          </p:txBody>
        </p:sp>
      </p:grpSp>
      <p:grpSp>
        <p:nvGrpSpPr>
          <p:cNvPr id="35" name="组合 34"/>
          <p:cNvGrpSpPr/>
          <p:nvPr/>
        </p:nvGrpSpPr>
        <p:grpSpPr>
          <a:xfrm>
            <a:off x="5544649" y="4221242"/>
            <a:ext cx="4752902" cy="523220"/>
            <a:chOff x="5544649" y="4221242"/>
            <a:chExt cx="4752902" cy="523220"/>
          </a:xfrm>
        </p:grpSpPr>
        <p:sp>
          <p:nvSpPr>
            <p:cNvPr id="18" name="圆角矩形 17"/>
            <p:cNvSpPr/>
            <p:nvPr/>
          </p:nvSpPr>
          <p:spPr>
            <a:xfrm>
              <a:off x="5544649" y="4221242"/>
              <a:ext cx="4752902" cy="523220"/>
            </a:xfrm>
            <a:prstGeom prst="round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287388" y="4252020"/>
              <a:ext cx="3602201" cy="457200"/>
            </a:xfrm>
            <a:prstGeom prst="rect">
              <a:avLst/>
            </a:prstGeom>
          </p:spPr>
          <p:txBody>
            <a:bodyPr wrap="square">
              <a:spAutoFit/>
            </a:bodyPr>
            <a:lstStyle/>
            <a:p>
              <a:r>
                <a:rPr altLang="en-US" b="1" lang="zh-CN" sz="2400">
                  <a:solidFill>
                    <a:schemeClr val="bg1"/>
                  </a:solidFill>
                  <a:latin charset="-122" panose="020b0503020204020204" pitchFamily="34" typeface="微软雅黑"/>
                  <a:ea charset="-122" panose="020b0503020204020204" pitchFamily="34" typeface="微软雅黑"/>
                </a:rPr>
                <a:t>不忘初心，继续前进</a:t>
              </a:r>
            </a:p>
          </p:txBody>
        </p:sp>
        <p:sp>
          <p:nvSpPr>
            <p:cNvPr id="24" name="圆角矩形 23"/>
            <p:cNvSpPr>
              <a:spLocks noChangeAspect="1"/>
            </p:cNvSpPr>
            <p:nvPr/>
          </p:nvSpPr>
          <p:spPr>
            <a:xfrm>
              <a:off x="5600920" y="4266852"/>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solidFill>
                    <a:schemeClr val="accent1"/>
                  </a:solidFill>
                  <a:latin charset="-122" panose="020b0503020204020204" pitchFamily="34" typeface="微软雅黑"/>
                  <a:ea charset="-122" panose="020b0503020204020204" pitchFamily="34" typeface="微软雅黑"/>
                </a:rPr>
                <a:t>6</a:t>
              </a:r>
            </a:p>
          </p:txBody>
        </p:sp>
      </p:grpSp>
      <p:pic>
        <p:nvPicPr>
          <p:cNvPr id="28" name="图片 27"/>
          <p:cNvPicPr>
            <a:picLocks noChangeAspect="1"/>
          </p:cNvPicPr>
          <p:nvPr/>
        </p:nvPicPr>
        <p:blipFill>
          <a:blip r:embed="rId4">
            <a:extLst>
              <a:ext uri="{28A0092B-C50C-407E-A947-70E740481C1C}">
                <a14:useLocalDpi val="0"/>
              </a:ext>
            </a:extLst>
          </a:blip>
          <a:stretch>
            <a:fillRect/>
          </a:stretch>
        </p:blipFill>
        <p:spPr>
          <a:xfrm>
            <a:off x="566737" y="5038725"/>
            <a:ext cx="11058525" cy="1819275"/>
          </a:xfrm>
          <a:prstGeom prst="rect">
            <a:avLst/>
          </a:prstGeom>
        </p:spPr>
      </p:pic>
      <p:pic>
        <p:nvPicPr>
          <p:cNvPr id="29" name="图片 28"/>
          <p:cNvPicPr>
            <a:picLocks noChangeAspect="1"/>
          </p:cNvPicPr>
          <p:nvPr/>
        </p:nvPicPr>
        <p:blipFill>
          <a:blip r:embed="rId5">
            <a:extLst>
              <a:ext uri="{28A0092B-C50C-407E-A947-70E740481C1C}">
                <a14:useLocalDpi val="0"/>
              </a:ext>
            </a:extLst>
          </a:blip>
          <a:stretch>
            <a:fillRect/>
          </a:stretch>
        </p:blipFill>
        <p:spPr>
          <a:xfrm flipH="1">
            <a:off x="470171" y="4749667"/>
            <a:ext cx="2036340" cy="848475"/>
          </a:xfrm>
          <a:prstGeom prst="rect">
            <a:avLst/>
          </a:prstGeom>
        </p:spPr>
      </p:pic>
    </p:spTree>
    <p:extLst>
      <p:ext uri="{BB962C8B-B14F-4D97-AF65-F5344CB8AC3E}">
        <p14:creationId val="332867621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1000" id="7"/>
                                        <p:tgtEl>
                                          <p:spTgt spid="28"/>
                                        </p:tgtEl>
                                      </p:cBhvr>
                                    </p:animEffect>
                                    <p:anim calcmode="lin" valueType="num">
                                      <p:cBhvr>
                                        <p:cTn dur="1000" fill="hold" id="8"/>
                                        <p:tgtEl>
                                          <p:spTgt spid="28"/>
                                        </p:tgtEl>
                                        <p:attrNameLst>
                                          <p:attrName>ppt_x</p:attrName>
                                        </p:attrNameLst>
                                      </p:cBhvr>
                                      <p:tavLst>
                                        <p:tav tm="0">
                                          <p:val>
                                            <p:strVal val="#ppt_x"/>
                                          </p:val>
                                        </p:tav>
                                        <p:tav tm="100000">
                                          <p:val>
                                            <p:strVal val="#ppt_x"/>
                                          </p:val>
                                        </p:tav>
                                      </p:tavLst>
                                    </p:anim>
                                    <p:anim calcmode="lin" valueType="num">
                                      <p:cBhvr>
                                        <p:cTn dur="1000" fill="hold" id="9"/>
                                        <p:tgtEl>
                                          <p:spTgt spid="2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8">
                                  <p:stCondLst>
                                    <p:cond delay="0"/>
                                  </p:stCondLst>
                                  <p:childTnLst>
                                    <p:set>
                                      <p:cBhvr>
                                        <p:cTn dur="1" fill="hold" id="12">
                                          <p:stCondLst>
                                            <p:cond delay="0"/>
                                          </p:stCondLst>
                                        </p:cTn>
                                        <p:tgtEl>
                                          <p:spTgt spid="29"/>
                                        </p:tgtEl>
                                        <p:attrNameLst>
                                          <p:attrName>style.visibility</p:attrName>
                                        </p:attrNameLst>
                                      </p:cBhvr>
                                      <p:to>
                                        <p:strVal val="visible"/>
                                      </p:to>
                                    </p:set>
                                    <p:anim calcmode="lin" valueType="num">
                                      <p:cBhvr additive="base">
                                        <p:cTn dur="500" fill="hold" id="13"/>
                                        <p:tgtEl>
                                          <p:spTgt spid="29"/>
                                        </p:tgtEl>
                                        <p:attrNameLst>
                                          <p:attrName>ppt_x</p:attrName>
                                        </p:attrNameLst>
                                      </p:cBhvr>
                                      <p:tavLst>
                                        <p:tav tm="0">
                                          <p:val>
                                            <p:strVal val="0-#ppt_w/2"/>
                                          </p:val>
                                        </p:tav>
                                        <p:tav tm="100000">
                                          <p:val>
                                            <p:strVal val="#ppt_x"/>
                                          </p:val>
                                        </p:tav>
                                      </p:tavLst>
                                    </p:anim>
                                    <p:anim calcmode="lin" valueType="num">
                                      <p:cBhvr additive="base">
                                        <p:cTn dur="500" fill="hold" id="14"/>
                                        <p:tgtEl>
                                          <p:spTgt spid="29"/>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53" presetSubtype="0">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p:cTn dur="250" fill="hold" id="18"/>
                                        <p:tgtEl>
                                          <p:spTgt spid="2"/>
                                        </p:tgtEl>
                                        <p:attrNameLst>
                                          <p:attrName>ppt_w</p:attrName>
                                        </p:attrNameLst>
                                      </p:cBhvr>
                                      <p:tavLst>
                                        <p:tav tm="0">
                                          <p:val>
                                            <p:fltVal val="0"/>
                                          </p:val>
                                        </p:tav>
                                        <p:tav tm="100000">
                                          <p:val>
                                            <p:strVal val="#ppt_w"/>
                                          </p:val>
                                        </p:tav>
                                      </p:tavLst>
                                    </p:anim>
                                    <p:anim calcmode="lin" valueType="num">
                                      <p:cBhvr>
                                        <p:cTn dur="250" fill="hold" id="19"/>
                                        <p:tgtEl>
                                          <p:spTgt spid="2"/>
                                        </p:tgtEl>
                                        <p:attrNameLst>
                                          <p:attrName>ppt_h</p:attrName>
                                        </p:attrNameLst>
                                      </p:cBhvr>
                                      <p:tavLst>
                                        <p:tav tm="0">
                                          <p:val>
                                            <p:fltVal val="0"/>
                                          </p:val>
                                        </p:tav>
                                        <p:tav tm="100000">
                                          <p:val>
                                            <p:strVal val="#ppt_h"/>
                                          </p:val>
                                        </p:tav>
                                      </p:tavLst>
                                    </p:anim>
                                    <p:animEffect filter="fade" transition="in">
                                      <p:cBhvr>
                                        <p:cTn dur="250" id="20"/>
                                        <p:tgtEl>
                                          <p:spTgt spid="2"/>
                                        </p:tgtEl>
                                      </p:cBhvr>
                                    </p:animEffect>
                                  </p:childTnLst>
                                </p:cTn>
                              </p:par>
                              <p:par>
                                <p:cTn decel="100000" fill="hold" grpId="1" id="21" nodeType="withEffect" presetClass="emph" presetID="6" presetSubtype="0">
                                  <p:stCondLst>
                                    <p:cond delay="200"/>
                                  </p:stCondLst>
                                  <p:childTnLst>
                                    <p:animScale>
                                      <p:cBhvr>
                                        <p:cTn dur="250" fill="hold" id="22"/>
                                        <p:tgtEl>
                                          <p:spTgt spid="2"/>
                                        </p:tgtEl>
                                      </p:cBhvr>
                                      <p:by x="120000" y="120000"/>
                                    </p:animScale>
                                  </p:childTnLst>
                                </p:cTn>
                              </p:par>
                              <p:par>
                                <p:cTn decel="100000" fill="hold" grpId="2" id="23" nodeType="withEffect" presetClass="emph" presetID="6" presetSubtype="0">
                                  <p:stCondLst>
                                    <p:cond delay="400"/>
                                  </p:stCondLst>
                                  <p:childTnLst>
                                    <p:animScale>
                                      <p:cBhvr>
                                        <p:cTn dur="250" fill="hold" id="24"/>
                                        <p:tgtEl>
                                          <p:spTgt spid="2"/>
                                        </p:tgtEl>
                                      </p:cBhvr>
                                      <p:by x="83000" y="83000"/>
                                    </p:animScale>
                                  </p:childTnLst>
                                </p:cTn>
                              </p:par>
                              <p:par>
                                <p:cTn fill="hold" grpId="0" id="25" nodeType="withEffect" presetClass="entr" presetID="53" presetSubtype="0">
                                  <p:stCondLst>
                                    <p:cond delay="400"/>
                                  </p:stCondLst>
                                  <p:childTnLst>
                                    <p:set>
                                      <p:cBhvr>
                                        <p:cTn dur="1" fill="hold" id="26">
                                          <p:stCondLst>
                                            <p:cond delay="0"/>
                                          </p:stCondLst>
                                        </p:cTn>
                                        <p:tgtEl>
                                          <p:spTgt spid="3"/>
                                        </p:tgtEl>
                                        <p:attrNameLst>
                                          <p:attrName>style.visibility</p:attrName>
                                        </p:attrNameLst>
                                      </p:cBhvr>
                                      <p:to>
                                        <p:strVal val="visible"/>
                                      </p:to>
                                    </p:set>
                                    <p:anim calcmode="lin" valueType="num">
                                      <p:cBhvr>
                                        <p:cTn dur="250" fill="hold" id="27"/>
                                        <p:tgtEl>
                                          <p:spTgt spid="3"/>
                                        </p:tgtEl>
                                        <p:attrNameLst>
                                          <p:attrName>ppt_w</p:attrName>
                                        </p:attrNameLst>
                                      </p:cBhvr>
                                      <p:tavLst>
                                        <p:tav tm="0">
                                          <p:val>
                                            <p:fltVal val="0"/>
                                          </p:val>
                                        </p:tav>
                                        <p:tav tm="100000">
                                          <p:val>
                                            <p:strVal val="#ppt_w"/>
                                          </p:val>
                                        </p:tav>
                                      </p:tavLst>
                                    </p:anim>
                                    <p:anim calcmode="lin" valueType="num">
                                      <p:cBhvr>
                                        <p:cTn dur="250" fill="hold" id="28"/>
                                        <p:tgtEl>
                                          <p:spTgt spid="3"/>
                                        </p:tgtEl>
                                        <p:attrNameLst>
                                          <p:attrName>ppt_h</p:attrName>
                                        </p:attrNameLst>
                                      </p:cBhvr>
                                      <p:tavLst>
                                        <p:tav tm="0">
                                          <p:val>
                                            <p:fltVal val="0"/>
                                          </p:val>
                                        </p:tav>
                                        <p:tav tm="100000">
                                          <p:val>
                                            <p:strVal val="#ppt_h"/>
                                          </p:val>
                                        </p:tav>
                                      </p:tavLst>
                                    </p:anim>
                                    <p:animEffect filter="fade" transition="in">
                                      <p:cBhvr>
                                        <p:cTn dur="250" id="29"/>
                                        <p:tgtEl>
                                          <p:spTgt spid="3"/>
                                        </p:tgtEl>
                                      </p:cBhvr>
                                    </p:animEffect>
                                  </p:childTnLst>
                                </p:cTn>
                              </p:par>
                              <p:par>
                                <p:cTn decel="100000" fill="hold" grpId="1" id="30" nodeType="withEffect" presetClass="emph" presetID="6" presetSubtype="0">
                                  <p:stCondLst>
                                    <p:cond delay="600"/>
                                  </p:stCondLst>
                                  <p:childTnLst>
                                    <p:animScale>
                                      <p:cBhvr>
                                        <p:cTn dur="250" fill="hold" id="31"/>
                                        <p:tgtEl>
                                          <p:spTgt spid="3"/>
                                        </p:tgtEl>
                                      </p:cBhvr>
                                      <p:by x="120000" y="120000"/>
                                    </p:animScale>
                                  </p:childTnLst>
                                </p:cTn>
                              </p:par>
                              <p:par>
                                <p:cTn decel="100000" fill="hold" grpId="2" id="32" nodeType="withEffect" presetClass="emph" presetID="6" presetSubtype="0">
                                  <p:stCondLst>
                                    <p:cond delay="800"/>
                                  </p:stCondLst>
                                  <p:childTnLst>
                                    <p:animScale>
                                      <p:cBhvr>
                                        <p:cTn dur="250" fill="hold" id="33"/>
                                        <p:tgtEl>
                                          <p:spTgt spid="3"/>
                                        </p:tgtEl>
                                      </p:cBhvr>
                                      <p:by x="83000" y="83000"/>
                                    </p:animScale>
                                  </p:childTnLst>
                                </p:cTn>
                              </p:par>
                              <p:par>
                                <p:cTn fill="hold" id="34" nodeType="withEffect" presetClass="entr" presetID="53" presetSubtype="0">
                                  <p:stCondLst>
                                    <p:cond delay="600"/>
                                  </p:stCondLst>
                                  <p:childTnLst>
                                    <p:set>
                                      <p:cBhvr>
                                        <p:cTn dur="1" fill="hold" id="35">
                                          <p:stCondLst>
                                            <p:cond delay="0"/>
                                          </p:stCondLst>
                                        </p:cTn>
                                        <p:tgtEl>
                                          <p:spTgt spid="5"/>
                                        </p:tgtEl>
                                        <p:attrNameLst>
                                          <p:attrName>style.visibility</p:attrName>
                                        </p:attrNameLst>
                                      </p:cBhvr>
                                      <p:to>
                                        <p:strVal val="visible"/>
                                      </p:to>
                                    </p:set>
                                    <p:anim calcmode="lin" valueType="num">
                                      <p:cBhvr>
                                        <p:cTn dur="250" fill="hold" id="36"/>
                                        <p:tgtEl>
                                          <p:spTgt spid="5"/>
                                        </p:tgtEl>
                                        <p:attrNameLst>
                                          <p:attrName>ppt_w</p:attrName>
                                        </p:attrNameLst>
                                      </p:cBhvr>
                                      <p:tavLst>
                                        <p:tav tm="0">
                                          <p:val>
                                            <p:fltVal val="0"/>
                                          </p:val>
                                        </p:tav>
                                        <p:tav tm="100000">
                                          <p:val>
                                            <p:strVal val="#ppt_w"/>
                                          </p:val>
                                        </p:tav>
                                      </p:tavLst>
                                    </p:anim>
                                    <p:anim calcmode="lin" valueType="num">
                                      <p:cBhvr>
                                        <p:cTn dur="250" fill="hold" id="37"/>
                                        <p:tgtEl>
                                          <p:spTgt spid="5"/>
                                        </p:tgtEl>
                                        <p:attrNameLst>
                                          <p:attrName>ppt_h</p:attrName>
                                        </p:attrNameLst>
                                      </p:cBhvr>
                                      <p:tavLst>
                                        <p:tav tm="0">
                                          <p:val>
                                            <p:fltVal val="0"/>
                                          </p:val>
                                        </p:tav>
                                        <p:tav tm="100000">
                                          <p:val>
                                            <p:strVal val="#ppt_h"/>
                                          </p:val>
                                        </p:tav>
                                      </p:tavLst>
                                    </p:anim>
                                    <p:animEffect filter="fade" transition="in">
                                      <p:cBhvr>
                                        <p:cTn dur="250" id="38"/>
                                        <p:tgtEl>
                                          <p:spTgt spid="5"/>
                                        </p:tgtEl>
                                      </p:cBhvr>
                                    </p:animEffect>
                                  </p:childTnLst>
                                </p:cTn>
                              </p:par>
                              <p:par>
                                <p:cTn decel="100000" fill="hold" id="39" nodeType="withEffect" presetClass="emph" presetID="6" presetSubtype="0">
                                  <p:stCondLst>
                                    <p:cond delay="800"/>
                                  </p:stCondLst>
                                  <p:childTnLst>
                                    <p:animScale>
                                      <p:cBhvr>
                                        <p:cTn dur="250" fill="hold" id="40"/>
                                        <p:tgtEl>
                                          <p:spTgt spid="5"/>
                                        </p:tgtEl>
                                      </p:cBhvr>
                                      <p:by x="120000" y="120000"/>
                                    </p:animScale>
                                  </p:childTnLst>
                                </p:cTn>
                              </p:par>
                              <p:par>
                                <p:cTn decel="100000" fill="hold" id="41" nodeType="withEffect" presetClass="emph" presetID="6" presetSubtype="0">
                                  <p:stCondLst>
                                    <p:cond delay="1000"/>
                                  </p:stCondLst>
                                  <p:childTnLst>
                                    <p:animScale>
                                      <p:cBhvr>
                                        <p:cTn dur="250" fill="hold" id="42"/>
                                        <p:tgtEl>
                                          <p:spTgt spid="5"/>
                                        </p:tgtEl>
                                      </p:cBhvr>
                                      <p:by x="83000" y="83000"/>
                                    </p:animScale>
                                  </p:childTnLst>
                                </p:cTn>
                              </p:par>
                              <p:par>
                                <p:cTn fill="hold" grpId="0" id="43" nodeType="withEffect" presetClass="entr" presetID="53" presetSubtype="0">
                                  <p:stCondLst>
                                    <p:cond delay="600"/>
                                  </p:stCondLst>
                                  <p:childTnLst>
                                    <p:set>
                                      <p:cBhvr>
                                        <p:cTn dur="1" fill="hold" id="44">
                                          <p:stCondLst>
                                            <p:cond delay="0"/>
                                          </p:stCondLst>
                                        </p:cTn>
                                        <p:tgtEl>
                                          <p:spTgt spid="4"/>
                                        </p:tgtEl>
                                        <p:attrNameLst>
                                          <p:attrName>style.visibility</p:attrName>
                                        </p:attrNameLst>
                                      </p:cBhvr>
                                      <p:to>
                                        <p:strVal val="visible"/>
                                      </p:to>
                                    </p:set>
                                    <p:anim calcmode="lin" valueType="num">
                                      <p:cBhvr>
                                        <p:cTn dur="250" fill="hold" id="45"/>
                                        <p:tgtEl>
                                          <p:spTgt spid="4"/>
                                        </p:tgtEl>
                                        <p:attrNameLst>
                                          <p:attrName>ppt_w</p:attrName>
                                        </p:attrNameLst>
                                      </p:cBhvr>
                                      <p:tavLst>
                                        <p:tav tm="0">
                                          <p:val>
                                            <p:fltVal val="0"/>
                                          </p:val>
                                        </p:tav>
                                        <p:tav tm="100000">
                                          <p:val>
                                            <p:strVal val="#ppt_w"/>
                                          </p:val>
                                        </p:tav>
                                      </p:tavLst>
                                    </p:anim>
                                    <p:anim calcmode="lin" valueType="num">
                                      <p:cBhvr>
                                        <p:cTn dur="250" fill="hold" id="46"/>
                                        <p:tgtEl>
                                          <p:spTgt spid="4"/>
                                        </p:tgtEl>
                                        <p:attrNameLst>
                                          <p:attrName>ppt_h</p:attrName>
                                        </p:attrNameLst>
                                      </p:cBhvr>
                                      <p:tavLst>
                                        <p:tav tm="0">
                                          <p:val>
                                            <p:fltVal val="0"/>
                                          </p:val>
                                        </p:tav>
                                        <p:tav tm="100000">
                                          <p:val>
                                            <p:strVal val="#ppt_h"/>
                                          </p:val>
                                        </p:tav>
                                      </p:tavLst>
                                    </p:anim>
                                    <p:animEffect filter="fade" transition="in">
                                      <p:cBhvr>
                                        <p:cTn dur="250" id="47"/>
                                        <p:tgtEl>
                                          <p:spTgt spid="4"/>
                                        </p:tgtEl>
                                      </p:cBhvr>
                                    </p:animEffect>
                                  </p:childTnLst>
                                </p:cTn>
                              </p:par>
                              <p:par>
                                <p:cTn decel="100000" fill="hold" grpId="1" id="48" nodeType="withEffect" presetClass="emph" presetID="6" presetSubtype="0">
                                  <p:stCondLst>
                                    <p:cond delay="800"/>
                                  </p:stCondLst>
                                  <p:childTnLst>
                                    <p:animScale>
                                      <p:cBhvr>
                                        <p:cTn dur="250" fill="hold" id="49"/>
                                        <p:tgtEl>
                                          <p:spTgt spid="4"/>
                                        </p:tgtEl>
                                      </p:cBhvr>
                                      <p:by x="120000" y="120000"/>
                                    </p:animScale>
                                  </p:childTnLst>
                                </p:cTn>
                              </p:par>
                              <p:par>
                                <p:cTn decel="100000" fill="hold" grpId="2" id="50" nodeType="withEffect" presetClass="emph" presetID="6" presetSubtype="0">
                                  <p:stCondLst>
                                    <p:cond delay="1000"/>
                                  </p:stCondLst>
                                  <p:childTnLst>
                                    <p:animScale>
                                      <p:cBhvr>
                                        <p:cTn dur="250" fill="hold" id="51"/>
                                        <p:tgtEl>
                                          <p:spTgt spid="4"/>
                                        </p:tgtEl>
                                      </p:cBhvr>
                                      <p:by x="83000" y="83000"/>
                                    </p:animScale>
                                  </p:childTnLst>
                                </p:cTn>
                              </p:par>
                            </p:childTnLst>
                          </p:cTn>
                        </p:par>
                        <p:par>
                          <p:cTn fill="hold" id="52" nodeType="afterGroup">
                            <p:stCondLst>
                              <p:cond delay="2750"/>
                            </p:stCondLst>
                            <p:childTnLst>
                              <p:par>
                                <p:cTn fill="hold" id="53" nodeType="afterEffect" presetClass="entr" presetID="53" presetSubtype="0">
                                  <p:stCondLst>
                                    <p:cond delay="0"/>
                                  </p:stCondLst>
                                  <p:childTnLst>
                                    <p:set>
                                      <p:cBhvr>
                                        <p:cTn dur="1" fill="hold" id="54">
                                          <p:stCondLst>
                                            <p:cond delay="0"/>
                                          </p:stCondLst>
                                        </p:cTn>
                                        <p:tgtEl>
                                          <p:spTgt spid="30"/>
                                        </p:tgtEl>
                                        <p:attrNameLst>
                                          <p:attrName>style.visibility</p:attrName>
                                        </p:attrNameLst>
                                      </p:cBhvr>
                                      <p:to>
                                        <p:strVal val="visible"/>
                                      </p:to>
                                    </p:set>
                                    <p:anim calcmode="lin" valueType="num">
                                      <p:cBhvr>
                                        <p:cTn dur="500" fill="hold" id="55"/>
                                        <p:tgtEl>
                                          <p:spTgt spid="30"/>
                                        </p:tgtEl>
                                        <p:attrNameLst>
                                          <p:attrName>ppt_w</p:attrName>
                                        </p:attrNameLst>
                                      </p:cBhvr>
                                      <p:tavLst>
                                        <p:tav tm="0">
                                          <p:val>
                                            <p:fltVal val="0"/>
                                          </p:val>
                                        </p:tav>
                                        <p:tav tm="100000">
                                          <p:val>
                                            <p:strVal val="#ppt_w"/>
                                          </p:val>
                                        </p:tav>
                                      </p:tavLst>
                                    </p:anim>
                                    <p:anim calcmode="lin" valueType="num">
                                      <p:cBhvr>
                                        <p:cTn dur="500" fill="hold" id="56"/>
                                        <p:tgtEl>
                                          <p:spTgt spid="30"/>
                                        </p:tgtEl>
                                        <p:attrNameLst>
                                          <p:attrName>ppt_h</p:attrName>
                                        </p:attrNameLst>
                                      </p:cBhvr>
                                      <p:tavLst>
                                        <p:tav tm="0">
                                          <p:val>
                                            <p:fltVal val="0"/>
                                          </p:val>
                                        </p:tav>
                                        <p:tav tm="100000">
                                          <p:val>
                                            <p:strVal val="#ppt_h"/>
                                          </p:val>
                                        </p:tav>
                                      </p:tavLst>
                                    </p:anim>
                                    <p:animEffect filter="fade" transition="in">
                                      <p:cBhvr>
                                        <p:cTn dur="500" id="57"/>
                                        <p:tgtEl>
                                          <p:spTgt spid="30"/>
                                        </p:tgtEl>
                                      </p:cBhvr>
                                    </p:animEffect>
                                  </p:childTnLst>
                                </p:cTn>
                              </p:par>
                              <p:par>
                                <p:cTn accel="50000" decel="50000" fill="hold" id="58" nodeType="withEffect" presetClass="path" presetID="35" presetSubtype="0">
                                  <p:stCondLst>
                                    <p:cond delay="0"/>
                                  </p:stCondLst>
                                  <p:childTnLst>
                                    <p:animMotion origin="layout" path="M 1.25E-06 -1.11111E-06 L 0.31575 -1.11111E-06" pathEditMode="relative" ptsTypes="AA" rAng="0">
                                      <p:cBhvr>
                                        <p:cTn dur="1000" fill="hold" id="59" spd="-100000"/>
                                        <p:tgtEl>
                                          <p:spTgt spid="30"/>
                                        </p:tgtEl>
                                        <p:attrNameLst>
                                          <p:attrName>ppt_x</p:attrName>
                                          <p:attrName>ppt_y</p:attrName>
                                        </p:attrNameLst>
                                      </p:cBhvr>
                                      <p:rCtr x="15781" y="0"/>
                                    </p:animMotion>
                                  </p:childTnLst>
                                </p:cTn>
                              </p:par>
                              <p:par>
                                <p:cTn fill="hold" id="60" nodeType="withEffect" presetClass="entr" presetID="53" presetSubtype="0">
                                  <p:stCondLst>
                                    <p:cond delay="300"/>
                                  </p:stCondLst>
                                  <p:childTnLst>
                                    <p:set>
                                      <p:cBhvr>
                                        <p:cTn dur="1" fill="hold" id="61">
                                          <p:stCondLst>
                                            <p:cond delay="0"/>
                                          </p:stCondLst>
                                        </p:cTn>
                                        <p:tgtEl>
                                          <p:spTgt spid="31"/>
                                        </p:tgtEl>
                                        <p:attrNameLst>
                                          <p:attrName>style.visibility</p:attrName>
                                        </p:attrNameLst>
                                      </p:cBhvr>
                                      <p:to>
                                        <p:strVal val="visible"/>
                                      </p:to>
                                    </p:set>
                                    <p:anim calcmode="lin" valueType="num">
                                      <p:cBhvr>
                                        <p:cTn dur="500" fill="hold" id="62"/>
                                        <p:tgtEl>
                                          <p:spTgt spid="31"/>
                                        </p:tgtEl>
                                        <p:attrNameLst>
                                          <p:attrName>ppt_w</p:attrName>
                                        </p:attrNameLst>
                                      </p:cBhvr>
                                      <p:tavLst>
                                        <p:tav tm="0">
                                          <p:val>
                                            <p:fltVal val="0"/>
                                          </p:val>
                                        </p:tav>
                                        <p:tav tm="100000">
                                          <p:val>
                                            <p:strVal val="#ppt_w"/>
                                          </p:val>
                                        </p:tav>
                                      </p:tavLst>
                                    </p:anim>
                                    <p:anim calcmode="lin" valueType="num">
                                      <p:cBhvr>
                                        <p:cTn dur="500" fill="hold" id="63"/>
                                        <p:tgtEl>
                                          <p:spTgt spid="31"/>
                                        </p:tgtEl>
                                        <p:attrNameLst>
                                          <p:attrName>ppt_h</p:attrName>
                                        </p:attrNameLst>
                                      </p:cBhvr>
                                      <p:tavLst>
                                        <p:tav tm="0">
                                          <p:val>
                                            <p:fltVal val="0"/>
                                          </p:val>
                                        </p:tav>
                                        <p:tav tm="100000">
                                          <p:val>
                                            <p:strVal val="#ppt_h"/>
                                          </p:val>
                                        </p:tav>
                                      </p:tavLst>
                                    </p:anim>
                                    <p:animEffect filter="fade" transition="in">
                                      <p:cBhvr>
                                        <p:cTn dur="500" id="64"/>
                                        <p:tgtEl>
                                          <p:spTgt spid="31"/>
                                        </p:tgtEl>
                                      </p:cBhvr>
                                    </p:animEffect>
                                  </p:childTnLst>
                                </p:cTn>
                              </p:par>
                              <p:par>
                                <p:cTn accel="50000" decel="50000" fill="hold" id="65" nodeType="withEffect" presetClass="path" presetID="35" presetSubtype="0">
                                  <p:stCondLst>
                                    <p:cond delay="300"/>
                                  </p:stCondLst>
                                  <p:childTnLst>
                                    <p:animMotion origin="layout" path="M 1.25E-06 -1.11111E-06 L 0.31575 -1.11111E-06" pathEditMode="relative" ptsTypes="AA" rAng="0">
                                      <p:cBhvr>
                                        <p:cTn dur="1000" fill="hold" id="66" spd="-100000"/>
                                        <p:tgtEl>
                                          <p:spTgt spid="31"/>
                                        </p:tgtEl>
                                        <p:attrNameLst>
                                          <p:attrName>ppt_x</p:attrName>
                                          <p:attrName>ppt_y</p:attrName>
                                        </p:attrNameLst>
                                      </p:cBhvr>
                                      <p:rCtr x="15781" y="0"/>
                                    </p:animMotion>
                                  </p:childTnLst>
                                </p:cTn>
                              </p:par>
                              <p:par>
                                <p:cTn fill="hold" id="67" nodeType="withEffect" presetClass="entr" presetID="53" presetSubtype="0">
                                  <p:stCondLst>
                                    <p:cond delay="600"/>
                                  </p:stCondLst>
                                  <p:childTnLst>
                                    <p:set>
                                      <p:cBhvr>
                                        <p:cTn dur="1" fill="hold" id="68">
                                          <p:stCondLst>
                                            <p:cond delay="0"/>
                                          </p:stCondLst>
                                        </p:cTn>
                                        <p:tgtEl>
                                          <p:spTgt spid="32"/>
                                        </p:tgtEl>
                                        <p:attrNameLst>
                                          <p:attrName>style.visibility</p:attrName>
                                        </p:attrNameLst>
                                      </p:cBhvr>
                                      <p:to>
                                        <p:strVal val="visible"/>
                                      </p:to>
                                    </p:set>
                                    <p:anim calcmode="lin" valueType="num">
                                      <p:cBhvr>
                                        <p:cTn dur="500" fill="hold" id="69"/>
                                        <p:tgtEl>
                                          <p:spTgt spid="32"/>
                                        </p:tgtEl>
                                        <p:attrNameLst>
                                          <p:attrName>ppt_w</p:attrName>
                                        </p:attrNameLst>
                                      </p:cBhvr>
                                      <p:tavLst>
                                        <p:tav tm="0">
                                          <p:val>
                                            <p:fltVal val="0"/>
                                          </p:val>
                                        </p:tav>
                                        <p:tav tm="100000">
                                          <p:val>
                                            <p:strVal val="#ppt_w"/>
                                          </p:val>
                                        </p:tav>
                                      </p:tavLst>
                                    </p:anim>
                                    <p:anim calcmode="lin" valueType="num">
                                      <p:cBhvr>
                                        <p:cTn dur="500" fill="hold" id="70"/>
                                        <p:tgtEl>
                                          <p:spTgt spid="32"/>
                                        </p:tgtEl>
                                        <p:attrNameLst>
                                          <p:attrName>ppt_h</p:attrName>
                                        </p:attrNameLst>
                                      </p:cBhvr>
                                      <p:tavLst>
                                        <p:tav tm="0">
                                          <p:val>
                                            <p:fltVal val="0"/>
                                          </p:val>
                                        </p:tav>
                                        <p:tav tm="100000">
                                          <p:val>
                                            <p:strVal val="#ppt_h"/>
                                          </p:val>
                                        </p:tav>
                                      </p:tavLst>
                                    </p:anim>
                                    <p:animEffect filter="fade" transition="in">
                                      <p:cBhvr>
                                        <p:cTn dur="500" id="71"/>
                                        <p:tgtEl>
                                          <p:spTgt spid="32"/>
                                        </p:tgtEl>
                                      </p:cBhvr>
                                    </p:animEffect>
                                  </p:childTnLst>
                                </p:cTn>
                              </p:par>
                              <p:par>
                                <p:cTn accel="50000" decel="50000" fill="hold" id="72" nodeType="withEffect" presetClass="path" presetID="35" presetSubtype="0">
                                  <p:stCondLst>
                                    <p:cond delay="600"/>
                                  </p:stCondLst>
                                  <p:childTnLst>
                                    <p:animMotion origin="layout" path="M 1.25E-06 -1.11111E-06 L 0.31575 -1.11111E-06" pathEditMode="relative" ptsTypes="AA" rAng="0">
                                      <p:cBhvr>
                                        <p:cTn dur="1000" fill="hold" id="73" spd="-100000"/>
                                        <p:tgtEl>
                                          <p:spTgt spid="32"/>
                                        </p:tgtEl>
                                        <p:attrNameLst>
                                          <p:attrName>ppt_x</p:attrName>
                                          <p:attrName>ppt_y</p:attrName>
                                        </p:attrNameLst>
                                      </p:cBhvr>
                                      <p:rCtr x="15781" y="0"/>
                                    </p:animMotion>
                                  </p:childTnLst>
                                </p:cTn>
                              </p:par>
                              <p:par>
                                <p:cTn fill="hold" id="74" nodeType="withEffect" presetClass="entr" presetID="53" presetSubtype="0">
                                  <p:stCondLst>
                                    <p:cond delay="900"/>
                                  </p:stCondLst>
                                  <p:childTnLst>
                                    <p:set>
                                      <p:cBhvr>
                                        <p:cTn dur="1" fill="hold" id="75">
                                          <p:stCondLst>
                                            <p:cond delay="0"/>
                                          </p:stCondLst>
                                        </p:cTn>
                                        <p:tgtEl>
                                          <p:spTgt spid="33"/>
                                        </p:tgtEl>
                                        <p:attrNameLst>
                                          <p:attrName>style.visibility</p:attrName>
                                        </p:attrNameLst>
                                      </p:cBhvr>
                                      <p:to>
                                        <p:strVal val="visible"/>
                                      </p:to>
                                    </p:set>
                                    <p:anim calcmode="lin" valueType="num">
                                      <p:cBhvr>
                                        <p:cTn dur="500" fill="hold" id="76"/>
                                        <p:tgtEl>
                                          <p:spTgt spid="33"/>
                                        </p:tgtEl>
                                        <p:attrNameLst>
                                          <p:attrName>ppt_w</p:attrName>
                                        </p:attrNameLst>
                                      </p:cBhvr>
                                      <p:tavLst>
                                        <p:tav tm="0">
                                          <p:val>
                                            <p:fltVal val="0"/>
                                          </p:val>
                                        </p:tav>
                                        <p:tav tm="100000">
                                          <p:val>
                                            <p:strVal val="#ppt_w"/>
                                          </p:val>
                                        </p:tav>
                                      </p:tavLst>
                                    </p:anim>
                                    <p:anim calcmode="lin" valueType="num">
                                      <p:cBhvr>
                                        <p:cTn dur="500" fill="hold" id="77"/>
                                        <p:tgtEl>
                                          <p:spTgt spid="33"/>
                                        </p:tgtEl>
                                        <p:attrNameLst>
                                          <p:attrName>ppt_h</p:attrName>
                                        </p:attrNameLst>
                                      </p:cBhvr>
                                      <p:tavLst>
                                        <p:tav tm="0">
                                          <p:val>
                                            <p:fltVal val="0"/>
                                          </p:val>
                                        </p:tav>
                                        <p:tav tm="100000">
                                          <p:val>
                                            <p:strVal val="#ppt_h"/>
                                          </p:val>
                                        </p:tav>
                                      </p:tavLst>
                                    </p:anim>
                                    <p:animEffect filter="fade" transition="in">
                                      <p:cBhvr>
                                        <p:cTn dur="500" id="78"/>
                                        <p:tgtEl>
                                          <p:spTgt spid="33"/>
                                        </p:tgtEl>
                                      </p:cBhvr>
                                    </p:animEffect>
                                  </p:childTnLst>
                                </p:cTn>
                              </p:par>
                              <p:par>
                                <p:cTn accel="50000" decel="50000" fill="hold" id="79" nodeType="withEffect" presetClass="path" presetID="35" presetSubtype="0">
                                  <p:stCondLst>
                                    <p:cond delay="900"/>
                                  </p:stCondLst>
                                  <p:childTnLst>
                                    <p:animMotion origin="layout" path="M 1.25E-06 -1.11111E-06 L 0.31575 -1.11111E-06" pathEditMode="relative" ptsTypes="AA" rAng="0">
                                      <p:cBhvr>
                                        <p:cTn dur="1000" fill="hold" id="80" spd="-100000"/>
                                        <p:tgtEl>
                                          <p:spTgt spid="33"/>
                                        </p:tgtEl>
                                        <p:attrNameLst>
                                          <p:attrName>ppt_x</p:attrName>
                                          <p:attrName>ppt_y</p:attrName>
                                        </p:attrNameLst>
                                      </p:cBhvr>
                                      <p:rCtr x="15781" y="0"/>
                                    </p:animMotion>
                                  </p:childTnLst>
                                </p:cTn>
                              </p:par>
                              <p:par>
                                <p:cTn fill="hold" id="81" nodeType="withEffect" presetClass="entr" presetID="53" presetSubtype="0">
                                  <p:stCondLst>
                                    <p:cond delay="1200"/>
                                  </p:stCondLst>
                                  <p:childTnLst>
                                    <p:set>
                                      <p:cBhvr>
                                        <p:cTn dur="1" fill="hold" id="82">
                                          <p:stCondLst>
                                            <p:cond delay="0"/>
                                          </p:stCondLst>
                                        </p:cTn>
                                        <p:tgtEl>
                                          <p:spTgt spid="34"/>
                                        </p:tgtEl>
                                        <p:attrNameLst>
                                          <p:attrName>style.visibility</p:attrName>
                                        </p:attrNameLst>
                                      </p:cBhvr>
                                      <p:to>
                                        <p:strVal val="visible"/>
                                      </p:to>
                                    </p:set>
                                    <p:anim calcmode="lin" valueType="num">
                                      <p:cBhvr>
                                        <p:cTn dur="500" fill="hold" id="83"/>
                                        <p:tgtEl>
                                          <p:spTgt spid="34"/>
                                        </p:tgtEl>
                                        <p:attrNameLst>
                                          <p:attrName>ppt_w</p:attrName>
                                        </p:attrNameLst>
                                      </p:cBhvr>
                                      <p:tavLst>
                                        <p:tav tm="0">
                                          <p:val>
                                            <p:fltVal val="0"/>
                                          </p:val>
                                        </p:tav>
                                        <p:tav tm="100000">
                                          <p:val>
                                            <p:strVal val="#ppt_w"/>
                                          </p:val>
                                        </p:tav>
                                      </p:tavLst>
                                    </p:anim>
                                    <p:anim calcmode="lin" valueType="num">
                                      <p:cBhvr>
                                        <p:cTn dur="500" fill="hold" id="84"/>
                                        <p:tgtEl>
                                          <p:spTgt spid="34"/>
                                        </p:tgtEl>
                                        <p:attrNameLst>
                                          <p:attrName>ppt_h</p:attrName>
                                        </p:attrNameLst>
                                      </p:cBhvr>
                                      <p:tavLst>
                                        <p:tav tm="0">
                                          <p:val>
                                            <p:fltVal val="0"/>
                                          </p:val>
                                        </p:tav>
                                        <p:tav tm="100000">
                                          <p:val>
                                            <p:strVal val="#ppt_h"/>
                                          </p:val>
                                        </p:tav>
                                      </p:tavLst>
                                    </p:anim>
                                    <p:animEffect filter="fade" transition="in">
                                      <p:cBhvr>
                                        <p:cTn dur="500" id="85"/>
                                        <p:tgtEl>
                                          <p:spTgt spid="34"/>
                                        </p:tgtEl>
                                      </p:cBhvr>
                                    </p:animEffect>
                                  </p:childTnLst>
                                </p:cTn>
                              </p:par>
                              <p:par>
                                <p:cTn accel="50000" decel="50000" fill="hold" id="86" nodeType="withEffect" presetClass="path" presetID="35" presetSubtype="0">
                                  <p:stCondLst>
                                    <p:cond delay="1200"/>
                                  </p:stCondLst>
                                  <p:childTnLst>
                                    <p:animMotion origin="layout" path="M 1.25E-06 -1.11111E-06 L 0.31575 -1.11111E-06" pathEditMode="relative" ptsTypes="AA" rAng="0">
                                      <p:cBhvr>
                                        <p:cTn dur="1000" fill="hold" id="87" spd="-100000"/>
                                        <p:tgtEl>
                                          <p:spTgt spid="34"/>
                                        </p:tgtEl>
                                        <p:attrNameLst>
                                          <p:attrName>ppt_x</p:attrName>
                                          <p:attrName>ppt_y</p:attrName>
                                        </p:attrNameLst>
                                      </p:cBhvr>
                                      <p:rCtr x="15781" y="0"/>
                                    </p:animMotion>
                                  </p:childTnLst>
                                </p:cTn>
                              </p:par>
                              <p:par>
                                <p:cTn fill="hold" id="88" nodeType="withEffect" presetClass="entr" presetID="53" presetSubtype="0">
                                  <p:stCondLst>
                                    <p:cond delay="1500"/>
                                  </p:stCondLst>
                                  <p:childTnLst>
                                    <p:set>
                                      <p:cBhvr>
                                        <p:cTn dur="1" fill="hold" id="89">
                                          <p:stCondLst>
                                            <p:cond delay="0"/>
                                          </p:stCondLst>
                                        </p:cTn>
                                        <p:tgtEl>
                                          <p:spTgt spid="35"/>
                                        </p:tgtEl>
                                        <p:attrNameLst>
                                          <p:attrName>style.visibility</p:attrName>
                                        </p:attrNameLst>
                                      </p:cBhvr>
                                      <p:to>
                                        <p:strVal val="visible"/>
                                      </p:to>
                                    </p:set>
                                    <p:anim calcmode="lin" valueType="num">
                                      <p:cBhvr>
                                        <p:cTn dur="500" fill="hold" id="90"/>
                                        <p:tgtEl>
                                          <p:spTgt spid="35"/>
                                        </p:tgtEl>
                                        <p:attrNameLst>
                                          <p:attrName>ppt_w</p:attrName>
                                        </p:attrNameLst>
                                      </p:cBhvr>
                                      <p:tavLst>
                                        <p:tav tm="0">
                                          <p:val>
                                            <p:fltVal val="0"/>
                                          </p:val>
                                        </p:tav>
                                        <p:tav tm="100000">
                                          <p:val>
                                            <p:strVal val="#ppt_w"/>
                                          </p:val>
                                        </p:tav>
                                      </p:tavLst>
                                    </p:anim>
                                    <p:anim calcmode="lin" valueType="num">
                                      <p:cBhvr>
                                        <p:cTn dur="500" fill="hold" id="91"/>
                                        <p:tgtEl>
                                          <p:spTgt spid="35"/>
                                        </p:tgtEl>
                                        <p:attrNameLst>
                                          <p:attrName>ppt_h</p:attrName>
                                        </p:attrNameLst>
                                      </p:cBhvr>
                                      <p:tavLst>
                                        <p:tav tm="0">
                                          <p:val>
                                            <p:fltVal val="0"/>
                                          </p:val>
                                        </p:tav>
                                        <p:tav tm="100000">
                                          <p:val>
                                            <p:strVal val="#ppt_h"/>
                                          </p:val>
                                        </p:tav>
                                      </p:tavLst>
                                    </p:anim>
                                    <p:animEffect filter="fade" transition="in">
                                      <p:cBhvr>
                                        <p:cTn dur="500" id="92"/>
                                        <p:tgtEl>
                                          <p:spTgt spid="35"/>
                                        </p:tgtEl>
                                      </p:cBhvr>
                                    </p:animEffect>
                                  </p:childTnLst>
                                </p:cTn>
                              </p:par>
                              <p:par>
                                <p:cTn accel="50000" decel="50000" fill="hold" id="93" nodeType="withEffect" presetClass="path" presetID="35" presetSubtype="0">
                                  <p:stCondLst>
                                    <p:cond delay="1500"/>
                                  </p:stCondLst>
                                  <p:childTnLst>
                                    <p:animMotion origin="layout" path="M 1.25E-06 -1.11111E-06 L 0.31575 -1.11111E-06" pathEditMode="relative" ptsTypes="AA" rAng="0">
                                      <p:cBhvr>
                                        <p:cTn dur="1000" fill="hold" id="94" spd="-100000"/>
                                        <p:tgtEl>
                                          <p:spTgt spid="35"/>
                                        </p:tgtEl>
                                        <p:attrNameLst>
                                          <p:attrName>ppt_x</p:attrName>
                                          <p:attrName>ppt_y</p:attrName>
                                        </p:attrNameLst>
                                      </p:cBhvr>
                                      <p:rCtr x="1578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2" spid="2"/>
      <p:bldP grpId="0" spid="3"/>
      <p:bldP grpId="1" spid="3"/>
      <p:bldP grpId="2" spid="3"/>
      <p:bldP grpId="0" spid="4"/>
      <p:bldP grpId="1" spid="4"/>
      <p:bldP grpId="2" spid="4"/>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6" name="矩形 5"/>
          <p:cNvSpPr/>
          <p:nvPr/>
        </p:nvSpPr>
        <p:spPr>
          <a:xfrm>
            <a:off x="3135733" y="2415162"/>
            <a:ext cx="6736080" cy="1402080"/>
          </a:xfrm>
          <a:prstGeom prst="rect">
            <a:avLst/>
          </a:prstGeom>
        </p:spPr>
        <p:txBody>
          <a:bodyPr wrap="none">
            <a:spAutoFit/>
          </a:bodyPr>
          <a:lstStyle/>
          <a:p>
            <a:pPr algn="ctr"/>
            <a:r>
              <a:rPr altLang="en-US" b="1" lang="zh-CN" sz="8600">
                <a:solidFill>
                  <a:srgbClr val="BE0000"/>
                </a:solidFill>
                <a:latin charset="-122" panose="020b0503020204020204" pitchFamily="34" typeface="微软雅黑"/>
                <a:ea charset="-122" panose="020b0503020204020204" pitchFamily="34" typeface="微软雅黑"/>
              </a:rPr>
              <a:t>感谢您的聆听！</a:t>
            </a:r>
          </a:p>
        </p:txBody>
      </p:sp>
      <p:sp>
        <p:nvSpPr>
          <p:cNvPr id="8" name="Freeform 29"/>
          <p:cNvSpPr/>
          <p:nvPr/>
        </p:nvSpPr>
        <p:spPr bwMode="auto">
          <a:xfrm>
            <a:off x="5221018" y="590692"/>
            <a:ext cx="1749965" cy="156376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solidFill>
                <a:prstClr val="black"/>
              </a:solidFill>
            </a:endParaRP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4287240" y="4438649"/>
            <a:ext cx="2857500" cy="1190625"/>
          </a:xfrm>
          <a:prstGeom prst="rect">
            <a:avLst/>
          </a:prstGeom>
        </p:spPr>
      </p:pic>
    </p:spTree>
    <p:extLst>
      <p:ext uri="{BB962C8B-B14F-4D97-AF65-F5344CB8AC3E}">
        <p14:creationId val="228180988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250" fill="hold" id="7"/>
                                        <p:tgtEl>
                                          <p:spTgt spid="8"/>
                                        </p:tgtEl>
                                        <p:attrNameLst>
                                          <p:attrName>ppt_w</p:attrName>
                                        </p:attrNameLst>
                                      </p:cBhvr>
                                      <p:tavLst>
                                        <p:tav tm="0">
                                          <p:val>
                                            <p:fltVal val="0"/>
                                          </p:val>
                                        </p:tav>
                                        <p:tav tm="100000">
                                          <p:val>
                                            <p:strVal val="#ppt_w"/>
                                          </p:val>
                                        </p:tav>
                                      </p:tavLst>
                                    </p:anim>
                                    <p:anim calcmode="lin" valueType="num">
                                      <p:cBhvr>
                                        <p:cTn dur="250" fill="hold" id="8"/>
                                        <p:tgtEl>
                                          <p:spTgt spid="8"/>
                                        </p:tgtEl>
                                        <p:attrNameLst>
                                          <p:attrName>ppt_h</p:attrName>
                                        </p:attrNameLst>
                                      </p:cBhvr>
                                      <p:tavLst>
                                        <p:tav tm="0">
                                          <p:val>
                                            <p:fltVal val="0"/>
                                          </p:val>
                                        </p:tav>
                                        <p:tav tm="100000">
                                          <p:val>
                                            <p:strVal val="#ppt_h"/>
                                          </p:val>
                                        </p:tav>
                                      </p:tavLst>
                                    </p:anim>
                                    <p:animEffect filter="fade" transition="in">
                                      <p:cBhvr>
                                        <p:cTn dur="250" id="9"/>
                                        <p:tgtEl>
                                          <p:spTgt spid="8"/>
                                        </p:tgtEl>
                                      </p:cBhvr>
                                    </p:animEffect>
                                  </p:childTnLst>
                                </p:cTn>
                              </p:par>
                              <p:par>
                                <p:cTn decel="100000" fill="hold" grpId="1" id="10" nodeType="withEffect" presetClass="emph" presetID="6" presetSubtype="0">
                                  <p:stCondLst>
                                    <p:cond delay="200"/>
                                  </p:stCondLst>
                                  <p:childTnLst>
                                    <p:animScale>
                                      <p:cBhvr>
                                        <p:cTn dur="250" fill="hold" id="11"/>
                                        <p:tgtEl>
                                          <p:spTgt spid="8"/>
                                        </p:tgtEl>
                                      </p:cBhvr>
                                      <p:by x="120000" y="120000"/>
                                    </p:animScale>
                                  </p:childTnLst>
                                </p:cTn>
                              </p:par>
                              <p:par>
                                <p:cTn decel="100000" fill="hold" grpId="2" id="12" nodeType="withEffect" presetClass="emph" presetID="6" presetSubtype="0">
                                  <p:stCondLst>
                                    <p:cond delay="400"/>
                                  </p:stCondLst>
                                  <p:childTnLst>
                                    <p:animScale>
                                      <p:cBhvr>
                                        <p:cTn dur="250" fill="hold" id="13"/>
                                        <p:tgtEl>
                                          <p:spTgt spid="8"/>
                                        </p:tgtEl>
                                      </p:cBhvr>
                                      <p:by x="83000" y="83000"/>
                                    </p:animScale>
                                  </p:childTnLst>
                                </p:cTn>
                              </p:par>
                              <p:par>
                                <p:cTn fill="hold" grpId="0" id="14" nodeType="withEffect" presetClass="entr" presetID="53" presetSubtype="0">
                                  <p:stCondLst>
                                    <p:cond delay="400"/>
                                  </p:stCondLst>
                                  <p:childTnLst>
                                    <p:set>
                                      <p:cBhvr>
                                        <p:cTn dur="1" fill="hold" id="15">
                                          <p:stCondLst>
                                            <p:cond delay="0"/>
                                          </p:stCondLst>
                                        </p:cTn>
                                        <p:tgtEl>
                                          <p:spTgt spid="6"/>
                                        </p:tgtEl>
                                        <p:attrNameLst>
                                          <p:attrName>style.visibility</p:attrName>
                                        </p:attrNameLst>
                                      </p:cBhvr>
                                      <p:to>
                                        <p:strVal val="visible"/>
                                      </p:to>
                                    </p:set>
                                    <p:anim calcmode="lin" valueType="num">
                                      <p:cBhvr>
                                        <p:cTn dur="250" fill="hold" id="16"/>
                                        <p:tgtEl>
                                          <p:spTgt spid="6"/>
                                        </p:tgtEl>
                                        <p:attrNameLst>
                                          <p:attrName>ppt_w</p:attrName>
                                        </p:attrNameLst>
                                      </p:cBhvr>
                                      <p:tavLst>
                                        <p:tav tm="0">
                                          <p:val>
                                            <p:fltVal val="0"/>
                                          </p:val>
                                        </p:tav>
                                        <p:tav tm="100000">
                                          <p:val>
                                            <p:strVal val="#ppt_w"/>
                                          </p:val>
                                        </p:tav>
                                      </p:tavLst>
                                    </p:anim>
                                    <p:anim calcmode="lin" valueType="num">
                                      <p:cBhvr>
                                        <p:cTn dur="250" fill="hold" id="17"/>
                                        <p:tgtEl>
                                          <p:spTgt spid="6"/>
                                        </p:tgtEl>
                                        <p:attrNameLst>
                                          <p:attrName>ppt_h</p:attrName>
                                        </p:attrNameLst>
                                      </p:cBhvr>
                                      <p:tavLst>
                                        <p:tav tm="0">
                                          <p:val>
                                            <p:fltVal val="0"/>
                                          </p:val>
                                        </p:tav>
                                        <p:tav tm="100000">
                                          <p:val>
                                            <p:strVal val="#ppt_h"/>
                                          </p:val>
                                        </p:tav>
                                      </p:tavLst>
                                    </p:anim>
                                    <p:animEffect filter="fade" transition="in">
                                      <p:cBhvr>
                                        <p:cTn dur="250" id="18"/>
                                        <p:tgtEl>
                                          <p:spTgt spid="6"/>
                                        </p:tgtEl>
                                      </p:cBhvr>
                                    </p:animEffect>
                                  </p:childTnLst>
                                </p:cTn>
                              </p:par>
                              <p:par>
                                <p:cTn decel="100000" fill="hold" grpId="1" id="19" nodeType="withEffect" presetClass="emph" presetID="6" presetSubtype="0">
                                  <p:stCondLst>
                                    <p:cond delay="600"/>
                                  </p:stCondLst>
                                  <p:childTnLst>
                                    <p:animScale>
                                      <p:cBhvr>
                                        <p:cTn dur="250" fill="hold" id="20"/>
                                        <p:tgtEl>
                                          <p:spTgt spid="6"/>
                                        </p:tgtEl>
                                      </p:cBhvr>
                                      <p:by x="120000" y="120000"/>
                                    </p:animScale>
                                  </p:childTnLst>
                                </p:cTn>
                              </p:par>
                              <p:par>
                                <p:cTn decel="100000" fill="hold" grpId="2" id="21" nodeType="withEffect" presetClass="emph" presetID="6" presetSubtype="0">
                                  <p:stCondLst>
                                    <p:cond delay="800"/>
                                  </p:stCondLst>
                                  <p:childTnLst>
                                    <p:animScale>
                                      <p:cBhvr>
                                        <p:cTn dur="250" fill="hold" id="22"/>
                                        <p:tgtEl>
                                          <p:spTgt spid="6"/>
                                        </p:tgtEl>
                                      </p:cBhvr>
                                      <p:by x="83000" y="83000"/>
                                    </p:animScale>
                                  </p:childTnLst>
                                </p:cTn>
                              </p:par>
                            </p:childTnLst>
                          </p:cTn>
                        </p:par>
                        <p:par>
                          <p:cTn fill="hold" id="23" nodeType="afterGroup">
                            <p:stCondLst>
                              <p:cond delay="1050"/>
                            </p:stCondLst>
                            <p:childTnLst>
                              <p:par>
                                <p:cTn fill="hold" id="24" nodeType="afterEffect" presetClass="entr" presetID="53" presetSubtype="0">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p:cTn dur="500" fill="hold" id="26"/>
                                        <p:tgtEl>
                                          <p:spTgt spid="4"/>
                                        </p:tgtEl>
                                        <p:attrNameLst>
                                          <p:attrName>ppt_w</p:attrName>
                                        </p:attrNameLst>
                                      </p:cBhvr>
                                      <p:tavLst>
                                        <p:tav tm="0">
                                          <p:val>
                                            <p:fltVal val="0"/>
                                          </p:val>
                                        </p:tav>
                                        <p:tav tm="100000">
                                          <p:val>
                                            <p:strVal val="#ppt_w"/>
                                          </p:val>
                                        </p:tav>
                                      </p:tavLst>
                                    </p:anim>
                                    <p:anim calcmode="lin" valueType="num">
                                      <p:cBhvr>
                                        <p:cTn dur="500" fill="hold" id="27"/>
                                        <p:tgtEl>
                                          <p:spTgt spid="4"/>
                                        </p:tgtEl>
                                        <p:attrNameLst>
                                          <p:attrName>ppt_h</p:attrName>
                                        </p:attrNameLst>
                                      </p:cBhvr>
                                      <p:tavLst>
                                        <p:tav tm="0">
                                          <p:val>
                                            <p:fltVal val="0"/>
                                          </p:val>
                                        </p:tav>
                                        <p:tav tm="100000">
                                          <p:val>
                                            <p:strVal val="#ppt_h"/>
                                          </p:val>
                                        </p:tav>
                                      </p:tavLst>
                                    </p:anim>
                                    <p:animEffect filter="fade" transition="in">
                                      <p:cBhvr>
                                        <p:cTn dur="500" id="28"/>
                                        <p:tgtEl>
                                          <p:spTgt spid="4"/>
                                        </p:tgtEl>
                                      </p:cBhvr>
                                    </p:animEffect>
                                  </p:childTnLst>
                                </p:cTn>
                              </p:par>
                              <p:par>
                                <p:cTn accel="50000" decel="50000" fill="hold" id="29" nodeType="withEffect" presetClass="path" presetID="35" presetSubtype="0">
                                  <p:stCondLst>
                                    <p:cond delay="0"/>
                                  </p:stCondLst>
                                  <p:childTnLst>
                                    <p:animMotion origin="layout" path="M -2.08333E-07 2.22222E-06 L 0.22435 2.22222E-06" pathEditMode="relative" ptsTypes="AA" rAng="0">
                                      <p:cBhvr>
                                        <p:cTn dur="1000" fill="hold" id="30" spd="-100000"/>
                                        <p:tgtEl>
                                          <p:spTgt spid="4"/>
                                        </p:tgtEl>
                                        <p:attrNameLst>
                                          <p:attrName>ppt_x</p:attrName>
                                          <p:attrName>ppt_y</p:attrName>
                                        </p:attrNameLst>
                                      </p:cBhvr>
                                      <p:rCtr x="1121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2" spid="6"/>
      <p:bldP grpId="0" spid="8"/>
      <p:bldP grpId="1" spid="8"/>
      <p:bldP grpId="2" spid="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val="0"/>
              </a:ext>
            </a:extLst>
          </a:blip>
          <a:stretch>
            <a:fillRect/>
          </a:stretch>
        </p:blipFill>
        <p:spPr>
          <a:xfrm>
            <a:off x="3194340" y="5201716"/>
            <a:ext cx="10067778" cy="1656284"/>
          </a:xfrm>
          <a:prstGeom prst="rect">
            <a:avLst/>
          </a:prstGeom>
        </p:spPr>
      </p:pic>
      <p:sp>
        <p:nvSpPr>
          <p:cNvPr id="2" name="矩形 1"/>
          <p:cNvSpPr/>
          <p:nvPr/>
        </p:nvSpPr>
        <p:spPr>
          <a:xfrm>
            <a:off x="1" y="0"/>
            <a:ext cx="4175022" cy="6858000"/>
          </a:xfrm>
          <a:prstGeom prst="rect">
            <a:avLst/>
          </a:prstGeom>
          <a:ln>
            <a:noFill/>
          </a:ln>
          <a:effectLst>
            <a:outerShdw algn="tl" blurRad="127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56296" y="3605475"/>
            <a:ext cx="3230880" cy="1005840"/>
          </a:xfrm>
          <a:prstGeom prst="rect">
            <a:avLst/>
          </a:prstGeom>
          <a:noFill/>
        </p:spPr>
        <p:txBody>
          <a:bodyPr rtlCol="0" wrap="none">
            <a:spAutoFit/>
          </a:bodyPr>
          <a:lstStyle/>
          <a:p>
            <a:r>
              <a:rPr altLang="en-US" b="1" lang="zh-CN" sz="6000">
                <a:solidFill>
                  <a:srgbClr val="FFF9EF"/>
                </a:solidFill>
                <a:latin charset="-122" panose="020b0503020204020204" pitchFamily="34" typeface="微软雅黑"/>
                <a:ea charset="-122" panose="020b0503020204020204" pitchFamily="34" typeface="微软雅黑"/>
              </a:rPr>
              <a:t>第一部分</a:t>
            </a:r>
          </a:p>
        </p:txBody>
      </p:sp>
      <p:sp>
        <p:nvSpPr>
          <p:cNvPr id="4" name="矩形 3"/>
          <p:cNvSpPr/>
          <p:nvPr/>
        </p:nvSpPr>
        <p:spPr>
          <a:xfrm>
            <a:off x="4320730" y="3032496"/>
            <a:ext cx="7814998" cy="883920"/>
          </a:xfrm>
          <a:prstGeom prst="rect">
            <a:avLst/>
          </a:prstGeom>
        </p:spPr>
        <p:txBody>
          <a:bodyPr wrap="square">
            <a:spAutoFit/>
          </a:bodyPr>
          <a:lstStyle/>
          <a:p>
            <a:pPr algn="ctr"/>
            <a:r>
              <a:rPr altLang="en-US" b="1" lang="zh-CN" sz="5200">
                <a:solidFill>
                  <a:srgbClr val="C00000"/>
                </a:solidFill>
                <a:latin charset="-122" panose="020b0503020204020204" pitchFamily="34" typeface="微软雅黑"/>
                <a:ea charset="-122" panose="020b0503020204020204" pitchFamily="34" typeface="微软雅黑"/>
              </a:rPr>
              <a:t>学习的指导思想和意义</a:t>
            </a:r>
          </a:p>
        </p:txBody>
      </p:sp>
      <p:sp>
        <p:nvSpPr>
          <p:cNvPr id="6" name="矩形 5"/>
          <p:cNvSpPr/>
          <p:nvPr/>
        </p:nvSpPr>
        <p:spPr>
          <a:xfrm>
            <a:off x="5982551" y="1607234"/>
            <a:ext cx="4491355" cy="640080"/>
          </a:xfrm>
          <a:prstGeom prst="rect">
            <a:avLst/>
          </a:prstGeom>
        </p:spPr>
        <p:txBody>
          <a:bodyPr wrap="none">
            <a:spAutoFit/>
          </a:bodyPr>
          <a:lstStyle/>
          <a:p>
            <a:pPr algn="ctr"/>
            <a:r>
              <a:rPr altLang="en-US" lang="zh-CN" spc="300" sz="3600">
                <a:solidFill>
                  <a:srgbClr val="C00000"/>
                </a:solidFill>
                <a:latin charset="-122" panose="020b0503020204020204" pitchFamily="34" typeface="微软雅黑"/>
                <a:ea charset="-122" panose="020b0503020204020204" pitchFamily="34" typeface="微软雅黑"/>
              </a:rPr>
              <a:t>不忘初心  继续前进</a:t>
            </a:r>
          </a:p>
        </p:txBody>
      </p:sp>
      <p:sp>
        <p:nvSpPr>
          <p:cNvPr id="7" name="矩形 6"/>
          <p:cNvSpPr/>
          <p:nvPr/>
        </p:nvSpPr>
        <p:spPr>
          <a:xfrm>
            <a:off x="6425464" y="2234685"/>
            <a:ext cx="3605530" cy="274320"/>
          </a:xfrm>
          <a:prstGeom prst="rect">
            <a:avLst/>
          </a:prstGeom>
        </p:spPr>
        <p:txBody>
          <a:bodyPr wrap="none">
            <a:spAutoFit/>
          </a:bodyPr>
          <a:lstStyle/>
          <a:p>
            <a:pPr algn="ctr"/>
            <a:r>
              <a:rPr altLang="zh-CN" lang="en-US" sz="1200">
                <a:latin charset="-122" panose="020b0503020204020204" pitchFamily="34" typeface="微软雅黑"/>
                <a:ea charset="-122" panose="020b0503020204020204" pitchFamily="34" typeface="微软雅黑"/>
              </a:rPr>
              <a:t>—— 学习解读习近平总书记“七一”重要讲话精神</a:t>
            </a:r>
          </a:p>
        </p:txBody>
      </p:sp>
      <p:sp>
        <p:nvSpPr>
          <p:cNvPr id="8" name="Freeform 29"/>
          <p:cNvSpPr/>
          <p:nvPr/>
        </p:nvSpPr>
        <p:spPr bwMode="auto">
          <a:xfrm>
            <a:off x="1041593" y="1382463"/>
            <a:ext cx="2091839" cy="1926869"/>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algn="tl" blurRad="152400" dir="2700000" dist="152400" rotWithShape="0">
              <a:prstClr val="black">
                <a:alpha val="60000"/>
              </a:prstClr>
            </a:outerShdw>
          </a:effectLst>
          <a:extLst/>
        </p:spPr>
        <p:txBody>
          <a:bodyPr anchor="t" anchorCtr="0" bIns="45720" compatLnSpc="1" lIns="91440" numCol="1" rIns="91440" tIns="45720" vert="horz" wrap="square">
            <a:prstTxWarp prst="textNoShape">
              <a:avLst/>
            </a:prstTxWarp>
          </a:bodyPr>
          <a:lstStyle/>
          <a:p>
            <a:endParaRPr altLang="en-US" lang="zh-CN">
              <a:noFill/>
            </a:endParaRPr>
          </a:p>
        </p:txBody>
      </p:sp>
    </p:spTree>
    <p:extLst>
      <p:ext uri="{BB962C8B-B14F-4D97-AF65-F5344CB8AC3E}">
        <p14:creationId val="3381871826"/>
      </p:ext>
    </p:extLst>
  </p:cSld>
  <p:clrMapOvr>
    <a:masterClrMapping/>
  </p:clrMapOvr>
  <mc:AlternateContent>
    <mc:Choice Requires="p14">
      <p:transition p14:dur="2000" spd="slow">
        <p14:glitter pattern="hexago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accel="50000" decel="50000" fill="hold" grpId="1" id="10" nodeType="withEffect" presetClass="path" presetID="35" presetSubtype="0">
                                  <p:stCondLst>
                                    <p:cond delay="0"/>
                                  </p:stCondLst>
                                  <p:childTnLst>
                                    <p:animMotion origin="layout" path="M -3.95833E-06 0 L -0.00026 -0.63333" pathEditMode="relative" ptsTypes="AA" rAng="0">
                                      <p:cBhvr>
                                        <p:cTn dur="1000" fill="hold" id="11" spd="-100000"/>
                                        <p:tgtEl>
                                          <p:spTgt spid="2"/>
                                        </p:tgtEl>
                                        <p:attrNameLst>
                                          <p:attrName>ppt_x</p:attrName>
                                          <p:attrName>ppt_y</p:attrName>
                                        </p:attrNameLst>
                                      </p:cBhvr>
                                      <p:rCtr x="-13" y="-31667"/>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p:cTn dur="250" fill="hold" id="15"/>
                                        <p:tgtEl>
                                          <p:spTgt spid="8"/>
                                        </p:tgtEl>
                                        <p:attrNameLst>
                                          <p:attrName>ppt_w</p:attrName>
                                        </p:attrNameLst>
                                      </p:cBhvr>
                                      <p:tavLst>
                                        <p:tav tm="0">
                                          <p:val>
                                            <p:fltVal val="0"/>
                                          </p:val>
                                        </p:tav>
                                        <p:tav tm="100000">
                                          <p:val>
                                            <p:strVal val="#ppt_w"/>
                                          </p:val>
                                        </p:tav>
                                      </p:tavLst>
                                    </p:anim>
                                    <p:anim calcmode="lin" valueType="num">
                                      <p:cBhvr>
                                        <p:cTn dur="250" fill="hold" id="16"/>
                                        <p:tgtEl>
                                          <p:spTgt spid="8"/>
                                        </p:tgtEl>
                                        <p:attrNameLst>
                                          <p:attrName>ppt_h</p:attrName>
                                        </p:attrNameLst>
                                      </p:cBhvr>
                                      <p:tavLst>
                                        <p:tav tm="0">
                                          <p:val>
                                            <p:fltVal val="0"/>
                                          </p:val>
                                        </p:tav>
                                        <p:tav tm="100000">
                                          <p:val>
                                            <p:strVal val="#ppt_h"/>
                                          </p:val>
                                        </p:tav>
                                      </p:tavLst>
                                    </p:anim>
                                    <p:animEffect filter="fade" transition="in">
                                      <p:cBhvr>
                                        <p:cTn dur="250" id="17"/>
                                        <p:tgtEl>
                                          <p:spTgt spid="8"/>
                                        </p:tgtEl>
                                      </p:cBhvr>
                                    </p:animEffect>
                                  </p:childTnLst>
                                </p:cTn>
                              </p:par>
                              <p:par>
                                <p:cTn decel="100000" fill="hold" grpId="1" id="18" nodeType="withEffect" presetClass="emph" presetID="6" presetSubtype="0">
                                  <p:stCondLst>
                                    <p:cond delay="200"/>
                                  </p:stCondLst>
                                  <p:childTnLst>
                                    <p:animScale>
                                      <p:cBhvr>
                                        <p:cTn dur="250" fill="hold" id="19"/>
                                        <p:tgtEl>
                                          <p:spTgt spid="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8"/>
                                        </p:tgtEl>
                                      </p:cBhvr>
                                      <p:by x="83000" y="83000"/>
                                    </p:animScale>
                                  </p:childTnLst>
                                </p:cTn>
                              </p:par>
                              <p:par>
                                <p:cTn fill="hold" grpId="0" id="22" nodeType="withEffect" presetClass="entr" presetID="53" presetSubtype="0">
                                  <p:stCondLst>
                                    <p:cond delay="400"/>
                                  </p:stCondLst>
                                  <p:childTnLst>
                                    <p:set>
                                      <p:cBhvr>
                                        <p:cTn dur="1" fill="hold" id="23">
                                          <p:stCondLst>
                                            <p:cond delay="0"/>
                                          </p:stCondLst>
                                        </p:cTn>
                                        <p:tgtEl>
                                          <p:spTgt spid="3"/>
                                        </p:tgtEl>
                                        <p:attrNameLst>
                                          <p:attrName>style.visibility</p:attrName>
                                        </p:attrNameLst>
                                      </p:cBhvr>
                                      <p:to>
                                        <p:strVal val="visible"/>
                                      </p:to>
                                    </p:set>
                                    <p:anim calcmode="lin" valueType="num">
                                      <p:cBhvr>
                                        <p:cTn dur="250" fill="hold" id="24"/>
                                        <p:tgtEl>
                                          <p:spTgt spid="3"/>
                                        </p:tgtEl>
                                        <p:attrNameLst>
                                          <p:attrName>ppt_w</p:attrName>
                                        </p:attrNameLst>
                                      </p:cBhvr>
                                      <p:tavLst>
                                        <p:tav tm="0">
                                          <p:val>
                                            <p:fltVal val="0"/>
                                          </p:val>
                                        </p:tav>
                                        <p:tav tm="100000">
                                          <p:val>
                                            <p:strVal val="#ppt_w"/>
                                          </p:val>
                                        </p:tav>
                                      </p:tavLst>
                                    </p:anim>
                                    <p:anim calcmode="lin" valueType="num">
                                      <p:cBhvr>
                                        <p:cTn dur="250" fill="hold" id="25"/>
                                        <p:tgtEl>
                                          <p:spTgt spid="3"/>
                                        </p:tgtEl>
                                        <p:attrNameLst>
                                          <p:attrName>ppt_h</p:attrName>
                                        </p:attrNameLst>
                                      </p:cBhvr>
                                      <p:tavLst>
                                        <p:tav tm="0">
                                          <p:val>
                                            <p:fltVal val="0"/>
                                          </p:val>
                                        </p:tav>
                                        <p:tav tm="100000">
                                          <p:val>
                                            <p:strVal val="#ppt_h"/>
                                          </p:val>
                                        </p:tav>
                                      </p:tavLst>
                                    </p:anim>
                                    <p:animEffect filter="fade" transition="in">
                                      <p:cBhvr>
                                        <p:cTn dur="250" id="26"/>
                                        <p:tgtEl>
                                          <p:spTgt spid="3"/>
                                        </p:tgtEl>
                                      </p:cBhvr>
                                    </p:animEffect>
                                  </p:childTnLst>
                                </p:cTn>
                              </p:par>
                              <p:par>
                                <p:cTn decel="100000" fill="hold" grpId="1" id="27" nodeType="withEffect" presetClass="emph" presetID="6" presetSubtype="0">
                                  <p:stCondLst>
                                    <p:cond delay="600"/>
                                  </p:stCondLst>
                                  <p:childTnLst>
                                    <p:animScale>
                                      <p:cBhvr>
                                        <p:cTn dur="250" fill="hold" id="28"/>
                                        <p:tgtEl>
                                          <p:spTgt spid="3"/>
                                        </p:tgtEl>
                                      </p:cBhvr>
                                      <p:by x="120000" y="120000"/>
                                    </p:animScale>
                                  </p:childTnLst>
                                </p:cTn>
                              </p:par>
                              <p:par>
                                <p:cTn decel="100000" fill="hold" grpId="2" id="29" nodeType="withEffect" presetClass="emph" presetID="6" presetSubtype="0">
                                  <p:stCondLst>
                                    <p:cond delay="800"/>
                                  </p:stCondLst>
                                  <p:childTnLst>
                                    <p:animScale>
                                      <p:cBhvr>
                                        <p:cTn dur="250" fill="hold" id="30"/>
                                        <p:tgtEl>
                                          <p:spTgt spid="3"/>
                                        </p:tgtEl>
                                      </p:cBhvr>
                                      <p:by x="83000" y="83000"/>
                                    </p:animScale>
                                  </p:childTnLst>
                                </p:cTn>
                              </p:par>
                            </p:childTnLst>
                          </p:cTn>
                        </p:par>
                        <p:par>
                          <p:cTn fill="hold" id="31" nodeType="afterGroup">
                            <p:stCondLst>
                              <p:cond delay="2050"/>
                            </p:stCondLst>
                            <p:childTnLst>
                              <p:par>
                                <p:cTn fill="hold" id="32" nodeType="afterEffect" presetClass="entr" presetID="22" presetSubtype="8">
                                  <p:stCondLst>
                                    <p:cond delay="0"/>
                                  </p:stCondLst>
                                  <p:childTnLst>
                                    <p:set>
                                      <p:cBhvr>
                                        <p:cTn dur="1" fill="hold" id="33">
                                          <p:stCondLst>
                                            <p:cond delay="0"/>
                                          </p:stCondLst>
                                        </p:cTn>
                                        <p:tgtEl>
                                          <p:spTgt spid="9"/>
                                        </p:tgtEl>
                                        <p:attrNameLst>
                                          <p:attrName>style.visibility</p:attrName>
                                        </p:attrNameLst>
                                      </p:cBhvr>
                                      <p:to>
                                        <p:strVal val="visible"/>
                                      </p:to>
                                    </p:set>
                                    <p:animEffect filter="wipe(left)" transition="in">
                                      <p:cBhvr>
                                        <p:cTn dur="1000" id="34"/>
                                        <p:tgtEl>
                                          <p:spTgt spid="9"/>
                                        </p:tgtEl>
                                      </p:cBhvr>
                                    </p:animEffect>
                                  </p:childTnLst>
                                </p:cTn>
                              </p:par>
                            </p:childTnLst>
                          </p:cTn>
                        </p:par>
                        <p:par>
                          <p:cTn fill="hold" id="35" nodeType="afterGroup">
                            <p:stCondLst>
                              <p:cond delay="3050"/>
                            </p:stCondLst>
                            <p:childTnLst>
                              <p:par>
                                <p:cTn fill="hold" grpId="0" id="36" nodeType="afterEffect" presetClass="entr" presetID="53" presetSubtype="0">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p:cTn dur="500" fill="hold" id="38"/>
                                        <p:tgtEl>
                                          <p:spTgt spid="6"/>
                                        </p:tgtEl>
                                        <p:attrNameLst>
                                          <p:attrName>ppt_w</p:attrName>
                                        </p:attrNameLst>
                                      </p:cBhvr>
                                      <p:tavLst>
                                        <p:tav tm="0">
                                          <p:val>
                                            <p:fltVal val="0"/>
                                          </p:val>
                                        </p:tav>
                                        <p:tav tm="100000">
                                          <p:val>
                                            <p:strVal val="#ppt_w"/>
                                          </p:val>
                                        </p:tav>
                                      </p:tavLst>
                                    </p:anim>
                                    <p:anim calcmode="lin" valueType="num">
                                      <p:cBhvr>
                                        <p:cTn dur="500" fill="hold" id="39"/>
                                        <p:tgtEl>
                                          <p:spTgt spid="6"/>
                                        </p:tgtEl>
                                        <p:attrNameLst>
                                          <p:attrName>ppt_h</p:attrName>
                                        </p:attrNameLst>
                                      </p:cBhvr>
                                      <p:tavLst>
                                        <p:tav tm="0">
                                          <p:val>
                                            <p:fltVal val="0"/>
                                          </p:val>
                                        </p:tav>
                                        <p:tav tm="100000">
                                          <p:val>
                                            <p:strVal val="#ppt_h"/>
                                          </p:val>
                                        </p:tav>
                                      </p:tavLst>
                                    </p:anim>
                                    <p:animEffect filter="fade" transition="in">
                                      <p:cBhvr>
                                        <p:cTn dur="500" id="40"/>
                                        <p:tgtEl>
                                          <p:spTgt spid="6"/>
                                        </p:tgtEl>
                                      </p:cBhvr>
                                    </p:animEffect>
                                  </p:childTnLst>
                                </p:cTn>
                              </p:par>
                              <p:par>
                                <p:cTn accel="50000" decel="50000" fill="hold" grpId="1" id="41" nodeType="withEffect" presetClass="path" presetID="35" presetSubtype="0">
                                  <p:stCondLst>
                                    <p:cond delay="0"/>
                                  </p:stCondLst>
                                  <p:childTnLst>
                                    <p:animMotion origin="layout" path="M 2.08333E-07 -1.48148E-06 L 0.31576 -1.48148E-06" pathEditMode="relative" ptsTypes="AA" rAng="0">
                                      <p:cBhvr>
                                        <p:cTn dur="1000" fill="hold" id="42" spd="-100000"/>
                                        <p:tgtEl>
                                          <p:spTgt spid="6"/>
                                        </p:tgtEl>
                                        <p:attrNameLst>
                                          <p:attrName>ppt_x</p:attrName>
                                          <p:attrName>ppt_y</p:attrName>
                                        </p:attrNameLst>
                                      </p:cBhvr>
                                      <p:rCtr x="15781" y="0"/>
                                    </p:animMotion>
                                  </p:childTnLst>
                                </p:cTn>
                              </p:par>
                              <p:par>
                                <p:cTn fill="hold" grpId="0" id="43" nodeType="withEffect" presetClass="entr" presetID="53" presetSubtype="0">
                                  <p:stCondLst>
                                    <p:cond delay="300"/>
                                  </p:stCondLst>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ppt_w</p:attrName>
                                        </p:attrNameLst>
                                      </p:cBhvr>
                                      <p:tavLst>
                                        <p:tav tm="0">
                                          <p:val>
                                            <p:fltVal val="0"/>
                                          </p:val>
                                        </p:tav>
                                        <p:tav tm="100000">
                                          <p:val>
                                            <p:strVal val="#ppt_w"/>
                                          </p:val>
                                        </p:tav>
                                      </p:tavLst>
                                    </p:anim>
                                    <p:anim calcmode="lin" valueType="num">
                                      <p:cBhvr>
                                        <p:cTn dur="500" fill="hold" id="46"/>
                                        <p:tgtEl>
                                          <p:spTgt spid="7"/>
                                        </p:tgtEl>
                                        <p:attrNameLst>
                                          <p:attrName>ppt_h</p:attrName>
                                        </p:attrNameLst>
                                      </p:cBhvr>
                                      <p:tavLst>
                                        <p:tav tm="0">
                                          <p:val>
                                            <p:fltVal val="0"/>
                                          </p:val>
                                        </p:tav>
                                        <p:tav tm="100000">
                                          <p:val>
                                            <p:strVal val="#ppt_h"/>
                                          </p:val>
                                        </p:tav>
                                      </p:tavLst>
                                    </p:anim>
                                    <p:animEffect filter="fade" transition="in">
                                      <p:cBhvr>
                                        <p:cTn dur="500" id="47"/>
                                        <p:tgtEl>
                                          <p:spTgt spid="7"/>
                                        </p:tgtEl>
                                      </p:cBhvr>
                                    </p:animEffect>
                                  </p:childTnLst>
                                </p:cTn>
                              </p:par>
                              <p:par>
                                <p:cTn accel="50000" decel="50000" fill="hold" grpId="1" id="48" nodeType="withEffect" presetClass="path" presetID="35" presetSubtype="0">
                                  <p:stCondLst>
                                    <p:cond delay="300"/>
                                  </p:stCondLst>
                                  <p:childTnLst>
                                    <p:animMotion origin="layout" path="M 2.08333E-07 -4.81481E-06 L 0.31576 -4.81481E-06" pathEditMode="relative" ptsTypes="AA" rAng="0">
                                      <p:cBhvr>
                                        <p:cTn dur="1000" fill="hold" id="49" spd="-100000"/>
                                        <p:tgtEl>
                                          <p:spTgt spid="7"/>
                                        </p:tgtEl>
                                        <p:attrNameLst>
                                          <p:attrName>ppt_x</p:attrName>
                                          <p:attrName>ppt_y</p:attrName>
                                        </p:attrNameLst>
                                      </p:cBhvr>
                                      <p:rCtr x="15781" y="0"/>
                                    </p:animMotion>
                                  </p:childTnLst>
                                </p:cTn>
                              </p:par>
                              <p:par>
                                <p:cTn fill="hold" grpId="0" id="50" nodeType="withEffect" presetClass="entr" presetID="53" presetSubtype="0">
                                  <p:stCondLst>
                                    <p:cond delay="600"/>
                                  </p:stCondLst>
                                  <p:childTnLst>
                                    <p:set>
                                      <p:cBhvr>
                                        <p:cTn dur="1" fill="hold" id="51">
                                          <p:stCondLst>
                                            <p:cond delay="0"/>
                                          </p:stCondLst>
                                        </p:cTn>
                                        <p:tgtEl>
                                          <p:spTgt spid="4"/>
                                        </p:tgtEl>
                                        <p:attrNameLst>
                                          <p:attrName>style.visibility</p:attrName>
                                        </p:attrNameLst>
                                      </p:cBhvr>
                                      <p:to>
                                        <p:strVal val="visible"/>
                                      </p:to>
                                    </p:set>
                                    <p:anim calcmode="lin" valueType="num">
                                      <p:cBhvr>
                                        <p:cTn dur="500" fill="hold" id="52"/>
                                        <p:tgtEl>
                                          <p:spTgt spid="4"/>
                                        </p:tgtEl>
                                        <p:attrNameLst>
                                          <p:attrName>ppt_w</p:attrName>
                                        </p:attrNameLst>
                                      </p:cBhvr>
                                      <p:tavLst>
                                        <p:tav tm="0">
                                          <p:val>
                                            <p:fltVal val="0"/>
                                          </p:val>
                                        </p:tav>
                                        <p:tav tm="100000">
                                          <p:val>
                                            <p:strVal val="#ppt_w"/>
                                          </p:val>
                                        </p:tav>
                                      </p:tavLst>
                                    </p:anim>
                                    <p:anim calcmode="lin" valueType="num">
                                      <p:cBhvr>
                                        <p:cTn dur="500" fill="hold" id="53"/>
                                        <p:tgtEl>
                                          <p:spTgt spid="4"/>
                                        </p:tgtEl>
                                        <p:attrNameLst>
                                          <p:attrName>ppt_h</p:attrName>
                                        </p:attrNameLst>
                                      </p:cBhvr>
                                      <p:tavLst>
                                        <p:tav tm="0">
                                          <p:val>
                                            <p:fltVal val="0"/>
                                          </p:val>
                                        </p:tav>
                                        <p:tav tm="100000">
                                          <p:val>
                                            <p:strVal val="#ppt_h"/>
                                          </p:val>
                                        </p:tav>
                                      </p:tavLst>
                                    </p:anim>
                                    <p:animEffect filter="fade" transition="in">
                                      <p:cBhvr>
                                        <p:cTn dur="500" id="54"/>
                                        <p:tgtEl>
                                          <p:spTgt spid="4"/>
                                        </p:tgtEl>
                                      </p:cBhvr>
                                    </p:animEffect>
                                  </p:childTnLst>
                                </p:cTn>
                              </p:par>
                              <p:par>
                                <p:cTn accel="50000" decel="50000" fill="hold" grpId="1" id="55" nodeType="withEffect" presetClass="path" presetID="35" presetSubtype="0">
                                  <p:stCondLst>
                                    <p:cond delay="600"/>
                                  </p:stCondLst>
                                  <p:childTnLst>
                                    <p:animMotion origin="layout" path="M 2.08333E-07 4.07407E-06 L 0.31576 4.07407E-06" pathEditMode="relative" ptsTypes="AA" rAng="0">
                                      <p:cBhvr>
                                        <p:cTn dur="1000" fill="hold" id="56" spd="-100000"/>
                                        <p:tgtEl>
                                          <p:spTgt spid="4"/>
                                        </p:tgtEl>
                                        <p:attrNameLst>
                                          <p:attrName>ppt_x</p:attrName>
                                          <p:attrName>ppt_y</p:attrName>
                                        </p:attrNameLst>
                                      </p:cBhvr>
                                      <p:rCtr x="1578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2" spid="3"/>
      <p:bldP grpId="0" spid="4"/>
      <p:bldP grpId="1" spid="4"/>
      <p:bldP grpId="0" spid="6"/>
      <p:bldP grpId="1" spid="6"/>
      <p:bldP grpId="0" spid="7"/>
      <p:bldP grpId="1" spid="7"/>
      <p:bldP grpId="0" spid="8"/>
      <p:bldP grpId="1" spid="8"/>
      <p:bldP grpId="2" spid="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4" name="直接连接符 3"/>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第一部分：学习的指导思想和意义</a:t>
            </a:r>
          </a:p>
        </p:txBody>
      </p:sp>
      <p:sp>
        <p:nvSpPr>
          <p:cNvPr id="6"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7" name="矩形 6"/>
          <p:cNvSpPr/>
          <p:nvPr/>
        </p:nvSpPr>
        <p:spPr>
          <a:xfrm>
            <a:off x="7652826" y="2047909"/>
            <a:ext cx="3778543" cy="3647440"/>
          </a:xfrm>
          <a:prstGeom prst="rect">
            <a:avLst/>
          </a:prstGeom>
          <a:ln>
            <a:noFill/>
          </a:ln>
        </p:spPr>
        <p:txBody>
          <a:bodyPr wrap="square">
            <a:spAutoFit/>
          </a:bodyPr>
          <a:lstStyle/>
          <a:p>
            <a:pPr algn="just">
              <a:lnSpc>
                <a:spcPts val="2800"/>
              </a:lnSpc>
              <a:spcAft>
                <a:spcPts val="300"/>
              </a:spcAft>
            </a:pPr>
            <a:r>
              <a:rPr altLang="en-US" b="1" lang="zh-CN">
                <a:latin charset="-122" panose="020b0503020204020204" pitchFamily="34" typeface="微软雅黑"/>
                <a:ea charset="-122" panose="020b0503020204020204" pitchFamily="34" typeface="微软雅黑"/>
              </a:rPr>
              <a:t>       以马克思列宁主义、毛泽东思想、邓小平理论、“三个代表”重要思想、科学发展观为指导。全面回顾了我们党95年来团结带领全国各族人民不懈奋斗走过的光辉历程和作出的伟大历史贡献，深刻阐明了近代以来我国社会发展的规律性认识，深刻阐明了我们党的执政理念和执政方略，深刻阐明了我们党对重大国内外问题的原则立场。</a:t>
            </a:r>
          </a:p>
        </p:txBody>
      </p:sp>
      <p:sp>
        <p:nvSpPr>
          <p:cNvPr id="8" name="Freeform 5"/>
          <p:cNvSpPr/>
          <p:nvPr/>
        </p:nvSpPr>
        <p:spPr bwMode="auto">
          <a:xfrm>
            <a:off x="3094513" y="1885069"/>
            <a:ext cx="1848937" cy="2073125"/>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5"/>
          <p:cNvSpPr/>
          <p:nvPr/>
        </p:nvSpPr>
        <p:spPr bwMode="auto">
          <a:xfrm>
            <a:off x="3243442" y="2052056"/>
            <a:ext cx="1551080" cy="1739151"/>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B40000"/>
              </a:gs>
              <a:gs pos="100000">
                <a:srgbClr val="FFFF00"/>
              </a:gs>
              <a:gs pos="67000">
                <a:srgbClr val="FF0000"/>
              </a:gs>
            </a:gsLst>
            <a:lin ang="16200000" scaled="1"/>
          </a:gradFill>
          <a:ln w="28575">
            <a:gradFill>
              <a:gsLst>
                <a:gs pos="50000">
                  <a:srgbClr val="FFFF00"/>
                </a:gs>
                <a:gs pos="0">
                  <a:srgbClr val="FFA000"/>
                </a:gs>
                <a:gs pos="100000">
                  <a:srgbClr val="FFA000"/>
                </a:gs>
              </a:gsLst>
              <a:lin ang="1800000" scaled="0"/>
            </a:grad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矩形 9"/>
          <p:cNvSpPr/>
          <p:nvPr/>
        </p:nvSpPr>
        <p:spPr>
          <a:xfrm>
            <a:off x="3304721" y="2321467"/>
            <a:ext cx="1428521" cy="1188720"/>
          </a:xfrm>
          <a:prstGeom prst="rect">
            <a:avLst/>
          </a:prstGeom>
          <a:noFill/>
          <a:effectLst/>
        </p:spPr>
        <p:txBody>
          <a:bodyPr rtlCol="0" wrap="square">
            <a:spAutoFit/>
          </a:bodyPr>
          <a:lstStyle/>
          <a:p>
            <a:pPr algn="ctr"/>
            <a:r>
              <a:rPr altLang="en-US" b="1" lang="zh-CN" sz="3600">
                <a:gradFill>
                  <a:gsLst>
                    <a:gs pos="0">
                      <a:srgbClr val="FFC000"/>
                    </a:gs>
                    <a:gs pos="33000">
                      <a:srgbClr val="FFFF99"/>
                    </a:gs>
                    <a:gs pos="66000">
                      <a:srgbClr val="F2B800"/>
                    </a:gs>
                    <a:gs pos="100000">
                      <a:srgbClr val="FFFF00"/>
                    </a:gs>
                  </a:gsLst>
                  <a:lin ang="5400000" scaled="0"/>
                </a:gradFill>
                <a:effectLst>
                  <a:outerShdw algn="tl" blurRad="152400" dir="2700000" dist="152400" rotWithShape="0">
                    <a:prstClr val="black">
                      <a:alpha val="60000"/>
                    </a:prstClr>
                  </a:outerShdw>
                </a:effectLst>
                <a:latin charset="-122" panose="020b0503020204020204" pitchFamily="34" typeface="微软雅黑"/>
                <a:ea charset="-122" panose="020b0503020204020204" pitchFamily="34" typeface="微软雅黑"/>
              </a:rPr>
              <a:t>指导思想</a:t>
            </a:r>
          </a:p>
        </p:txBody>
      </p:sp>
      <p:sp>
        <p:nvSpPr>
          <p:cNvPr id="11" name="Freeform 5"/>
          <p:cNvSpPr/>
          <p:nvPr/>
        </p:nvSpPr>
        <p:spPr bwMode="auto">
          <a:xfrm>
            <a:off x="3354358" y="4191547"/>
            <a:ext cx="1329246" cy="1490420"/>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5"/>
          <p:cNvSpPr/>
          <p:nvPr/>
        </p:nvSpPr>
        <p:spPr bwMode="auto">
          <a:xfrm>
            <a:off x="1634303" y="3855563"/>
            <a:ext cx="1329246" cy="1490420"/>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5"/>
          <p:cNvSpPr/>
          <p:nvPr/>
        </p:nvSpPr>
        <p:spPr bwMode="auto">
          <a:xfrm>
            <a:off x="5074412" y="3855563"/>
            <a:ext cx="1329246" cy="1490420"/>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5"/>
          <p:cNvSpPr/>
          <p:nvPr/>
        </p:nvSpPr>
        <p:spPr bwMode="auto">
          <a:xfrm>
            <a:off x="786922" y="2384430"/>
            <a:ext cx="1329246" cy="1490420"/>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5"/>
          <p:cNvSpPr/>
          <p:nvPr/>
        </p:nvSpPr>
        <p:spPr bwMode="auto">
          <a:xfrm>
            <a:off x="5921794" y="2384430"/>
            <a:ext cx="1329246" cy="1490420"/>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p>
        </p:txBody>
      </p:sp>
      <p:cxnSp>
        <p:nvCxnSpPr>
          <p:cNvPr id="16" name="直接箭头连接符 15"/>
          <p:cNvCxnSpPr/>
          <p:nvPr/>
        </p:nvCxnSpPr>
        <p:spPr>
          <a:xfrm rot="1080000">
            <a:off x="5065071" y="3046956"/>
            <a:ext cx="763662"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rot="20520000">
            <a:off x="2219937" y="3046956"/>
            <a:ext cx="763662"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rot="16200000">
            <a:off x="3929887" y="4076590"/>
            <a:ext cx="178188"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rot="18600000">
            <a:off x="2730209" y="3826403"/>
            <a:ext cx="509108"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3000000">
            <a:off x="4798645" y="3826403"/>
            <a:ext cx="509108"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51436" y="2714142"/>
            <a:ext cx="792480" cy="822960"/>
          </a:xfrm>
          <a:prstGeom prst="rect">
            <a:avLst/>
          </a:prstGeom>
        </p:spPr>
        <p:txBody>
          <a:bodyPr wrap="none">
            <a:spAutoFit/>
          </a:bodyPr>
          <a:lstStyle/>
          <a:p>
            <a:r>
              <a:rPr altLang="en-US" b="1" lang="zh-CN" sz="2400">
                <a:latin charset="-122" panose="020b0503020204020204" pitchFamily="34" typeface="微软雅黑"/>
                <a:ea charset="-122" panose="020b0503020204020204" pitchFamily="34" typeface="微软雅黑"/>
              </a:rPr>
              <a:t>马列</a:t>
            </a:r>
          </a:p>
          <a:p>
            <a:r>
              <a:rPr altLang="en-US" b="1" lang="zh-CN" sz="2400">
                <a:latin charset="-122" panose="020b0503020204020204" pitchFamily="34" typeface="微软雅黑"/>
                <a:ea charset="-122" panose="020b0503020204020204" pitchFamily="34" typeface="微软雅黑"/>
              </a:rPr>
              <a:t>主义</a:t>
            </a:r>
          </a:p>
        </p:txBody>
      </p:sp>
      <p:sp>
        <p:nvSpPr>
          <p:cNvPr id="22" name="矩形 21"/>
          <p:cNvSpPr/>
          <p:nvPr/>
        </p:nvSpPr>
        <p:spPr>
          <a:xfrm>
            <a:off x="1750287" y="4185276"/>
            <a:ext cx="1097280" cy="822960"/>
          </a:xfrm>
          <a:prstGeom prst="rect">
            <a:avLst/>
          </a:prstGeom>
        </p:spPr>
        <p:txBody>
          <a:bodyPr wrap="none">
            <a:spAutoFit/>
          </a:bodyPr>
          <a:lstStyle/>
          <a:p>
            <a:pPr algn="ctr"/>
            <a:r>
              <a:rPr altLang="en-US" b="1" lang="zh-CN" sz="2400">
                <a:latin charset="-122" panose="020b0503020204020204" pitchFamily="34" typeface="微软雅黑"/>
                <a:ea charset="-122" panose="020b0503020204020204" pitchFamily="34" typeface="微软雅黑"/>
              </a:rPr>
              <a:t>毛泽东</a:t>
            </a:r>
          </a:p>
          <a:p>
            <a:pPr algn="ctr"/>
            <a:r>
              <a:rPr altLang="en-US" b="1" lang="zh-CN" sz="2400">
                <a:latin charset="-122" panose="020b0503020204020204" pitchFamily="34" typeface="微软雅黑"/>
                <a:ea charset="-122" panose="020b0503020204020204" pitchFamily="34" typeface="微软雅黑"/>
              </a:rPr>
              <a:t>思想</a:t>
            </a:r>
          </a:p>
        </p:txBody>
      </p:sp>
      <p:sp>
        <p:nvSpPr>
          <p:cNvPr id="23" name="矩形 22"/>
          <p:cNvSpPr/>
          <p:nvPr/>
        </p:nvSpPr>
        <p:spPr>
          <a:xfrm>
            <a:off x="3470341" y="4521259"/>
            <a:ext cx="1097280" cy="822960"/>
          </a:xfrm>
          <a:prstGeom prst="rect">
            <a:avLst/>
          </a:prstGeom>
        </p:spPr>
        <p:txBody>
          <a:bodyPr wrap="none">
            <a:spAutoFit/>
          </a:bodyPr>
          <a:lstStyle/>
          <a:p>
            <a:pPr algn="ctr"/>
            <a:r>
              <a:rPr altLang="en-US" b="1" lang="zh-CN" sz="2400">
                <a:latin charset="-122" panose="020b0503020204020204" pitchFamily="34" typeface="微软雅黑"/>
                <a:ea charset="-122" panose="020b0503020204020204" pitchFamily="34" typeface="微软雅黑"/>
              </a:rPr>
              <a:t>邓小平</a:t>
            </a:r>
          </a:p>
          <a:p>
            <a:pPr algn="ctr"/>
            <a:r>
              <a:rPr altLang="en-US" b="1" lang="zh-CN" sz="2400">
                <a:latin charset="-122" panose="020b0503020204020204" pitchFamily="34" typeface="微软雅黑"/>
                <a:ea charset="-122" panose="020b0503020204020204" pitchFamily="34" typeface="微软雅黑"/>
              </a:rPr>
              <a:t>理论</a:t>
            </a:r>
          </a:p>
        </p:txBody>
      </p:sp>
      <p:sp>
        <p:nvSpPr>
          <p:cNvPr id="24" name="矩形 23"/>
          <p:cNvSpPr/>
          <p:nvPr/>
        </p:nvSpPr>
        <p:spPr>
          <a:xfrm>
            <a:off x="5342796" y="4185276"/>
            <a:ext cx="792480" cy="822960"/>
          </a:xfrm>
          <a:prstGeom prst="rect">
            <a:avLst/>
          </a:prstGeom>
        </p:spPr>
        <p:txBody>
          <a:bodyPr wrap="none">
            <a:spAutoFit/>
          </a:bodyPr>
          <a:lstStyle/>
          <a:p>
            <a:pPr algn="ctr"/>
            <a:r>
              <a:rPr altLang="en-US" b="1" lang="zh-CN" sz="2400">
                <a:latin charset="-122" panose="020b0503020204020204" pitchFamily="34" typeface="微软雅黑"/>
                <a:ea charset="-122" panose="020b0503020204020204" pitchFamily="34" typeface="微软雅黑"/>
              </a:rPr>
              <a:t>三个</a:t>
            </a:r>
          </a:p>
          <a:p>
            <a:pPr algn="ctr"/>
            <a:r>
              <a:rPr altLang="en-US" b="1" lang="zh-CN" sz="2400">
                <a:latin charset="-122" panose="020b0503020204020204" pitchFamily="34" typeface="微软雅黑"/>
                <a:ea charset="-122" panose="020b0503020204020204" pitchFamily="34" typeface="微软雅黑"/>
              </a:rPr>
              <a:t>代表</a:t>
            </a:r>
          </a:p>
        </p:txBody>
      </p:sp>
      <p:sp>
        <p:nvSpPr>
          <p:cNvPr id="25" name="矩形 24"/>
          <p:cNvSpPr/>
          <p:nvPr/>
        </p:nvSpPr>
        <p:spPr>
          <a:xfrm>
            <a:off x="6037777" y="2714142"/>
            <a:ext cx="1097280" cy="822960"/>
          </a:xfrm>
          <a:prstGeom prst="rect">
            <a:avLst/>
          </a:prstGeom>
        </p:spPr>
        <p:txBody>
          <a:bodyPr wrap="none">
            <a:spAutoFit/>
          </a:bodyPr>
          <a:lstStyle/>
          <a:p>
            <a:pPr algn="ctr"/>
            <a:r>
              <a:rPr altLang="en-US" b="1" lang="zh-CN" sz="2400">
                <a:latin charset="-122" panose="020b0503020204020204" pitchFamily="34" typeface="微软雅黑"/>
                <a:ea charset="-122" panose="020b0503020204020204" pitchFamily="34" typeface="微软雅黑"/>
              </a:rPr>
              <a:t>科学</a:t>
            </a:r>
          </a:p>
          <a:p>
            <a:pPr algn="ctr"/>
            <a:r>
              <a:rPr altLang="en-US" b="1" lang="zh-CN" sz="2400">
                <a:latin charset="-122" panose="020b0503020204020204" pitchFamily="34" typeface="微软雅黑"/>
                <a:ea charset="-122" panose="020b0503020204020204" pitchFamily="34" typeface="微软雅黑"/>
              </a:rPr>
              <a:t>发展观</a:t>
            </a:r>
          </a:p>
        </p:txBody>
      </p:sp>
    </p:spTree>
    <p:extLst>
      <p:ext uri="{BB962C8B-B14F-4D97-AF65-F5344CB8AC3E}">
        <p14:creationId val="1074361219"/>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p:cTn dur="500" fill="hold" id="14"/>
                                        <p:tgtEl>
                                          <p:spTgt spid="4"/>
                                        </p:tgtEl>
                                        <p:attrNameLst>
                                          <p:attrName>ppt_w</p:attrName>
                                        </p:attrNameLst>
                                      </p:cBhvr>
                                      <p:tavLst>
                                        <p:tav tm="0">
                                          <p:val>
                                            <p:fltVal val="0"/>
                                          </p:val>
                                        </p:tav>
                                        <p:tav tm="100000">
                                          <p:val>
                                            <p:strVal val="#ppt_w"/>
                                          </p:val>
                                        </p:tav>
                                      </p:tavLst>
                                    </p:anim>
                                    <p:anim calcmode="lin" valueType="num">
                                      <p:cBhvr>
                                        <p:cTn dur="500" fill="hold" id="15"/>
                                        <p:tgtEl>
                                          <p:spTgt spid="4"/>
                                        </p:tgtEl>
                                        <p:attrNameLst>
                                          <p:attrName>ppt_h</p:attrName>
                                        </p:attrNameLst>
                                      </p:cBhvr>
                                      <p:tavLst>
                                        <p:tav tm="0">
                                          <p:val>
                                            <p:fltVal val="0"/>
                                          </p:val>
                                        </p:tav>
                                        <p:tav tm="100000">
                                          <p:val>
                                            <p:strVal val="#ppt_h"/>
                                          </p:val>
                                        </p:tav>
                                      </p:tavLst>
                                    </p:anim>
                                    <p:animEffect filter="fade" transition="in">
                                      <p:cBhvr>
                                        <p:cTn dur="500" id="16"/>
                                        <p:tgtEl>
                                          <p:spTgt spid="4"/>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4"/>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p:cTn dur="250" fill="hold" id="22"/>
                                        <p:tgtEl>
                                          <p:spTgt spid="6"/>
                                        </p:tgtEl>
                                        <p:attrNameLst>
                                          <p:attrName>ppt_w</p:attrName>
                                        </p:attrNameLst>
                                      </p:cBhvr>
                                      <p:tavLst>
                                        <p:tav tm="0">
                                          <p:val>
                                            <p:fltVal val="0"/>
                                          </p:val>
                                        </p:tav>
                                        <p:tav tm="100000">
                                          <p:val>
                                            <p:strVal val="#ppt_w"/>
                                          </p:val>
                                        </p:tav>
                                      </p:tavLst>
                                    </p:anim>
                                    <p:anim calcmode="lin" valueType="num">
                                      <p:cBhvr>
                                        <p:cTn dur="250" fill="hold" id="23"/>
                                        <p:tgtEl>
                                          <p:spTgt spid="6"/>
                                        </p:tgtEl>
                                        <p:attrNameLst>
                                          <p:attrName>ppt_h</p:attrName>
                                        </p:attrNameLst>
                                      </p:cBhvr>
                                      <p:tavLst>
                                        <p:tav tm="0">
                                          <p:val>
                                            <p:fltVal val="0"/>
                                          </p:val>
                                        </p:tav>
                                        <p:tav tm="100000">
                                          <p:val>
                                            <p:strVal val="#ppt_h"/>
                                          </p:val>
                                        </p:tav>
                                      </p:tavLst>
                                    </p:anim>
                                    <p:animEffect filter="fade" transition="in">
                                      <p:cBhvr>
                                        <p:cTn dur="250" id="24"/>
                                        <p:tgtEl>
                                          <p:spTgt spid="6"/>
                                        </p:tgtEl>
                                      </p:cBhvr>
                                    </p:animEffect>
                                  </p:childTnLst>
                                </p:cTn>
                              </p:par>
                              <p:par>
                                <p:cTn decel="100000" fill="hold" grpId="1" id="25" nodeType="withEffect" presetClass="emph" presetID="6" presetSubtype="0">
                                  <p:stCondLst>
                                    <p:cond delay="200"/>
                                  </p:stCondLst>
                                  <p:childTnLst>
                                    <p:animScale>
                                      <p:cBhvr>
                                        <p:cTn dur="250" fill="hold" id="26"/>
                                        <p:tgtEl>
                                          <p:spTgt spid="6"/>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6"/>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5"/>
                                        </p:tgtEl>
                                        <p:attrNameLst>
                                          <p:attrName>style.visibility</p:attrName>
                                        </p:attrNameLst>
                                      </p:cBhvr>
                                      <p:to>
                                        <p:strVal val="visible"/>
                                      </p:to>
                                    </p:set>
                                    <p:anim calcmode="lin" valueType="num">
                                      <p:cBhvr>
                                        <p:cTn dur="500" fill="hold" id="32"/>
                                        <p:tgtEl>
                                          <p:spTgt spid="5"/>
                                        </p:tgtEl>
                                        <p:attrNameLst>
                                          <p:attrName>ppt_w</p:attrName>
                                        </p:attrNameLst>
                                      </p:cBhvr>
                                      <p:tavLst>
                                        <p:tav tm="0">
                                          <p:val>
                                            <p:fltVal val="0"/>
                                          </p:val>
                                        </p:tav>
                                        <p:tav tm="100000">
                                          <p:val>
                                            <p:strVal val="#ppt_w"/>
                                          </p:val>
                                        </p:tav>
                                      </p:tavLst>
                                    </p:anim>
                                    <p:anim calcmode="lin" valueType="num">
                                      <p:cBhvr>
                                        <p:cTn dur="500" fill="hold" id="33"/>
                                        <p:tgtEl>
                                          <p:spTgt spid="5"/>
                                        </p:tgtEl>
                                        <p:attrNameLst>
                                          <p:attrName>ppt_h</p:attrName>
                                        </p:attrNameLst>
                                      </p:cBhvr>
                                      <p:tavLst>
                                        <p:tav tm="0">
                                          <p:val>
                                            <p:fltVal val="0"/>
                                          </p:val>
                                        </p:tav>
                                        <p:tav tm="100000">
                                          <p:val>
                                            <p:strVal val="#ppt_h"/>
                                          </p:val>
                                        </p:tav>
                                      </p:tavLst>
                                    </p:anim>
                                    <p:animEffect filter="fade" transition="in">
                                      <p:cBhvr>
                                        <p:cTn dur="500" id="34"/>
                                        <p:tgtEl>
                                          <p:spTgt spid="5"/>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5"/>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53" presetSubtype="0">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p:cTn dur="250" fill="hold" id="40"/>
                                        <p:tgtEl>
                                          <p:spTgt spid="8"/>
                                        </p:tgtEl>
                                        <p:attrNameLst>
                                          <p:attrName>ppt_w</p:attrName>
                                        </p:attrNameLst>
                                      </p:cBhvr>
                                      <p:tavLst>
                                        <p:tav tm="0">
                                          <p:val>
                                            <p:fltVal val="0"/>
                                          </p:val>
                                        </p:tav>
                                        <p:tav tm="100000">
                                          <p:val>
                                            <p:strVal val="#ppt_w"/>
                                          </p:val>
                                        </p:tav>
                                      </p:tavLst>
                                    </p:anim>
                                    <p:anim calcmode="lin" valueType="num">
                                      <p:cBhvr>
                                        <p:cTn dur="250" fill="hold" id="41"/>
                                        <p:tgtEl>
                                          <p:spTgt spid="8"/>
                                        </p:tgtEl>
                                        <p:attrNameLst>
                                          <p:attrName>ppt_h</p:attrName>
                                        </p:attrNameLst>
                                      </p:cBhvr>
                                      <p:tavLst>
                                        <p:tav tm="0">
                                          <p:val>
                                            <p:fltVal val="0"/>
                                          </p:val>
                                        </p:tav>
                                        <p:tav tm="100000">
                                          <p:val>
                                            <p:strVal val="#ppt_h"/>
                                          </p:val>
                                        </p:tav>
                                      </p:tavLst>
                                    </p:anim>
                                    <p:animEffect filter="fade" transition="in">
                                      <p:cBhvr>
                                        <p:cTn dur="250" id="42"/>
                                        <p:tgtEl>
                                          <p:spTgt spid="8"/>
                                        </p:tgtEl>
                                      </p:cBhvr>
                                    </p:animEffect>
                                  </p:childTnLst>
                                </p:cTn>
                              </p:par>
                              <p:par>
                                <p:cTn decel="100000" fill="hold" grpId="1" id="43" nodeType="withEffect" presetClass="emph" presetID="6" presetSubtype="0">
                                  <p:stCondLst>
                                    <p:cond delay="200"/>
                                  </p:stCondLst>
                                  <p:childTnLst>
                                    <p:animScale>
                                      <p:cBhvr>
                                        <p:cTn dur="250" fill="hold" id="44"/>
                                        <p:tgtEl>
                                          <p:spTgt spid="8"/>
                                        </p:tgtEl>
                                      </p:cBhvr>
                                      <p:by x="120000" y="120000"/>
                                    </p:animScale>
                                  </p:childTnLst>
                                </p:cTn>
                              </p:par>
                              <p:par>
                                <p:cTn decel="100000" fill="hold" grpId="2" id="45" nodeType="withEffect" presetClass="emph" presetID="6" presetSubtype="0">
                                  <p:stCondLst>
                                    <p:cond delay="400"/>
                                  </p:stCondLst>
                                  <p:childTnLst>
                                    <p:animScale>
                                      <p:cBhvr>
                                        <p:cTn dur="250" fill="hold" id="46"/>
                                        <p:tgtEl>
                                          <p:spTgt spid="8"/>
                                        </p:tgtEl>
                                      </p:cBhvr>
                                      <p:by x="83000" y="83000"/>
                                    </p:animScale>
                                  </p:childTnLst>
                                </p:cTn>
                              </p:par>
                              <p:par>
                                <p:cTn fill="hold" grpId="0" id="47" nodeType="withEffect" presetClass="entr" presetID="53" presetSubtype="0">
                                  <p:stCondLst>
                                    <p:cond delay="400"/>
                                  </p:stCondLst>
                                  <p:childTnLst>
                                    <p:set>
                                      <p:cBhvr>
                                        <p:cTn dur="1" fill="hold" id="48">
                                          <p:stCondLst>
                                            <p:cond delay="0"/>
                                          </p:stCondLst>
                                        </p:cTn>
                                        <p:tgtEl>
                                          <p:spTgt spid="9"/>
                                        </p:tgtEl>
                                        <p:attrNameLst>
                                          <p:attrName>style.visibility</p:attrName>
                                        </p:attrNameLst>
                                      </p:cBhvr>
                                      <p:to>
                                        <p:strVal val="visible"/>
                                      </p:to>
                                    </p:set>
                                    <p:anim calcmode="lin" valueType="num">
                                      <p:cBhvr>
                                        <p:cTn dur="250" fill="hold" id="49"/>
                                        <p:tgtEl>
                                          <p:spTgt spid="9"/>
                                        </p:tgtEl>
                                        <p:attrNameLst>
                                          <p:attrName>ppt_w</p:attrName>
                                        </p:attrNameLst>
                                      </p:cBhvr>
                                      <p:tavLst>
                                        <p:tav tm="0">
                                          <p:val>
                                            <p:fltVal val="0"/>
                                          </p:val>
                                        </p:tav>
                                        <p:tav tm="100000">
                                          <p:val>
                                            <p:strVal val="#ppt_w"/>
                                          </p:val>
                                        </p:tav>
                                      </p:tavLst>
                                    </p:anim>
                                    <p:anim calcmode="lin" valueType="num">
                                      <p:cBhvr>
                                        <p:cTn dur="250" fill="hold" id="50"/>
                                        <p:tgtEl>
                                          <p:spTgt spid="9"/>
                                        </p:tgtEl>
                                        <p:attrNameLst>
                                          <p:attrName>ppt_h</p:attrName>
                                        </p:attrNameLst>
                                      </p:cBhvr>
                                      <p:tavLst>
                                        <p:tav tm="0">
                                          <p:val>
                                            <p:fltVal val="0"/>
                                          </p:val>
                                        </p:tav>
                                        <p:tav tm="100000">
                                          <p:val>
                                            <p:strVal val="#ppt_h"/>
                                          </p:val>
                                        </p:tav>
                                      </p:tavLst>
                                    </p:anim>
                                    <p:animEffect filter="fade" transition="in">
                                      <p:cBhvr>
                                        <p:cTn dur="250" id="51"/>
                                        <p:tgtEl>
                                          <p:spTgt spid="9"/>
                                        </p:tgtEl>
                                      </p:cBhvr>
                                    </p:animEffect>
                                  </p:childTnLst>
                                </p:cTn>
                              </p:par>
                              <p:par>
                                <p:cTn decel="100000" fill="hold" grpId="1" id="52" nodeType="withEffect" presetClass="emph" presetID="6" presetSubtype="0">
                                  <p:stCondLst>
                                    <p:cond delay="600"/>
                                  </p:stCondLst>
                                  <p:childTnLst>
                                    <p:animScale>
                                      <p:cBhvr>
                                        <p:cTn dur="250" fill="hold" id="53"/>
                                        <p:tgtEl>
                                          <p:spTgt spid="9"/>
                                        </p:tgtEl>
                                      </p:cBhvr>
                                      <p:by x="120000" y="120000"/>
                                    </p:animScale>
                                  </p:childTnLst>
                                </p:cTn>
                              </p:par>
                              <p:par>
                                <p:cTn decel="100000" fill="hold" grpId="2" id="54" nodeType="withEffect" presetClass="emph" presetID="6" presetSubtype="0">
                                  <p:stCondLst>
                                    <p:cond delay="800"/>
                                  </p:stCondLst>
                                  <p:childTnLst>
                                    <p:animScale>
                                      <p:cBhvr>
                                        <p:cTn dur="250" fill="hold" id="55"/>
                                        <p:tgtEl>
                                          <p:spTgt spid="9"/>
                                        </p:tgtEl>
                                      </p:cBhvr>
                                      <p:by x="83000" y="83000"/>
                                    </p:animScale>
                                  </p:childTnLst>
                                </p:cTn>
                              </p:par>
                              <p:par>
                                <p:cTn fill="hold" grpId="0" id="56" nodeType="withEffect" presetClass="entr" presetID="53" presetSubtype="0">
                                  <p:stCondLst>
                                    <p:cond delay="600"/>
                                  </p:stCondLst>
                                  <p:childTnLst>
                                    <p:set>
                                      <p:cBhvr>
                                        <p:cTn dur="1" fill="hold" id="57">
                                          <p:stCondLst>
                                            <p:cond delay="0"/>
                                          </p:stCondLst>
                                        </p:cTn>
                                        <p:tgtEl>
                                          <p:spTgt spid="10"/>
                                        </p:tgtEl>
                                        <p:attrNameLst>
                                          <p:attrName>style.visibility</p:attrName>
                                        </p:attrNameLst>
                                      </p:cBhvr>
                                      <p:to>
                                        <p:strVal val="visible"/>
                                      </p:to>
                                    </p:set>
                                    <p:anim calcmode="lin" valueType="num">
                                      <p:cBhvr>
                                        <p:cTn dur="250" fill="hold" id="58"/>
                                        <p:tgtEl>
                                          <p:spTgt spid="10"/>
                                        </p:tgtEl>
                                        <p:attrNameLst>
                                          <p:attrName>ppt_w</p:attrName>
                                        </p:attrNameLst>
                                      </p:cBhvr>
                                      <p:tavLst>
                                        <p:tav tm="0">
                                          <p:val>
                                            <p:fltVal val="0"/>
                                          </p:val>
                                        </p:tav>
                                        <p:tav tm="100000">
                                          <p:val>
                                            <p:strVal val="#ppt_w"/>
                                          </p:val>
                                        </p:tav>
                                      </p:tavLst>
                                    </p:anim>
                                    <p:anim calcmode="lin" valueType="num">
                                      <p:cBhvr>
                                        <p:cTn dur="250" fill="hold" id="59"/>
                                        <p:tgtEl>
                                          <p:spTgt spid="10"/>
                                        </p:tgtEl>
                                        <p:attrNameLst>
                                          <p:attrName>ppt_h</p:attrName>
                                        </p:attrNameLst>
                                      </p:cBhvr>
                                      <p:tavLst>
                                        <p:tav tm="0">
                                          <p:val>
                                            <p:fltVal val="0"/>
                                          </p:val>
                                        </p:tav>
                                        <p:tav tm="100000">
                                          <p:val>
                                            <p:strVal val="#ppt_h"/>
                                          </p:val>
                                        </p:tav>
                                      </p:tavLst>
                                    </p:anim>
                                    <p:animEffect filter="fade" transition="in">
                                      <p:cBhvr>
                                        <p:cTn dur="250" id="60"/>
                                        <p:tgtEl>
                                          <p:spTgt spid="10"/>
                                        </p:tgtEl>
                                      </p:cBhvr>
                                    </p:animEffect>
                                  </p:childTnLst>
                                </p:cTn>
                              </p:par>
                              <p:par>
                                <p:cTn decel="100000" fill="hold" grpId="1" id="61" nodeType="withEffect" presetClass="emph" presetID="6" presetSubtype="0">
                                  <p:stCondLst>
                                    <p:cond delay="800"/>
                                  </p:stCondLst>
                                  <p:childTnLst>
                                    <p:animScale>
                                      <p:cBhvr>
                                        <p:cTn dur="250" fill="hold" id="62"/>
                                        <p:tgtEl>
                                          <p:spTgt spid="10"/>
                                        </p:tgtEl>
                                      </p:cBhvr>
                                      <p:by x="120000" y="120000"/>
                                    </p:animScale>
                                  </p:childTnLst>
                                </p:cTn>
                              </p:par>
                              <p:par>
                                <p:cTn decel="100000" fill="hold" grpId="2" id="63" nodeType="withEffect" presetClass="emph" presetID="6" presetSubtype="0">
                                  <p:stCondLst>
                                    <p:cond delay="1000"/>
                                  </p:stCondLst>
                                  <p:childTnLst>
                                    <p:animScale>
                                      <p:cBhvr>
                                        <p:cTn dur="250" fill="hold" id="64"/>
                                        <p:tgtEl>
                                          <p:spTgt spid="10"/>
                                        </p:tgtEl>
                                      </p:cBhvr>
                                      <p:by x="83000" y="83000"/>
                                    </p:animScale>
                                  </p:childTnLst>
                                </p:cTn>
                              </p:par>
                            </p:childTnLst>
                          </p:cTn>
                        </p:par>
                        <p:par>
                          <p:cTn fill="hold" id="65" nodeType="afterGroup">
                            <p:stCondLst>
                              <p:cond delay="3900"/>
                            </p:stCondLst>
                            <p:childTnLst>
                              <p:par>
                                <p:cTn fill="hold" id="66" nodeType="afterEffect" presetClass="entr" presetID="22" presetSubtype="2">
                                  <p:stCondLst>
                                    <p:cond delay="0"/>
                                  </p:stCondLst>
                                  <p:childTnLst>
                                    <p:set>
                                      <p:cBhvr>
                                        <p:cTn dur="1" fill="hold" id="67">
                                          <p:stCondLst>
                                            <p:cond delay="0"/>
                                          </p:stCondLst>
                                        </p:cTn>
                                        <p:tgtEl>
                                          <p:spTgt spid="17"/>
                                        </p:tgtEl>
                                        <p:attrNameLst>
                                          <p:attrName>style.visibility</p:attrName>
                                        </p:attrNameLst>
                                      </p:cBhvr>
                                      <p:to>
                                        <p:strVal val="visible"/>
                                      </p:to>
                                    </p:set>
                                    <p:animEffect filter="wipe(right)" transition="in">
                                      <p:cBhvr>
                                        <p:cTn dur="500" id="68"/>
                                        <p:tgtEl>
                                          <p:spTgt spid="17"/>
                                        </p:tgtEl>
                                      </p:cBhvr>
                                    </p:animEffect>
                                  </p:childTnLst>
                                </p:cTn>
                              </p:par>
                              <p:par>
                                <p:cTn fill="hold" id="69" nodeType="withEffect" presetClass="entr" presetID="22" presetSubtype="1">
                                  <p:stCondLst>
                                    <p:cond delay="0"/>
                                  </p:stCondLst>
                                  <p:childTnLst>
                                    <p:set>
                                      <p:cBhvr>
                                        <p:cTn dur="1" fill="hold" id="70">
                                          <p:stCondLst>
                                            <p:cond delay="0"/>
                                          </p:stCondLst>
                                        </p:cTn>
                                        <p:tgtEl>
                                          <p:spTgt spid="19"/>
                                        </p:tgtEl>
                                        <p:attrNameLst>
                                          <p:attrName>style.visibility</p:attrName>
                                        </p:attrNameLst>
                                      </p:cBhvr>
                                      <p:to>
                                        <p:strVal val="visible"/>
                                      </p:to>
                                    </p:set>
                                    <p:animEffect filter="wipe(up)" transition="in">
                                      <p:cBhvr>
                                        <p:cTn dur="500" id="71"/>
                                        <p:tgtEl>
                                          <p:spTgt spid="19"/>
                                        </p:tgtEl>
                                      </p:cBhvr>
                                    </p:animEffect>
                                  </p:childTnLst>
                                </p:cTn>
                              </p:par>
                              <p:par>
                                <p:cTn fill="hold" id="72" nodeType="withEffect" presetClass="entr" presetID="22" presetSubtype="1">
                                  <p:stCondLst>
                                    <p:cond delay="0"/>
                                  </p:stCondLst>
                                  <p:childTnLst>
                                    <p:set>
                                      <p:cBhvr>
                                        <p:cTn dur="1" fill="hold" id="73">
                                          <p:stCondLst>
                                            <p:cond delay="0"/>
                                          </p:stCondLst>
                                        </p:cTn>
                                        <p:tgtEl>
                                          <p:spTgt spid="18"/>
                                        </p:tgtEl>
                                        <p:attrNameLst>
                                          <p:attrName>style.visibility</p:attrName>
                                        </p:attrNameLst>
                                      </p:cBhvr>
                                      <p:to>
                                        <p:strVal val="visible"/>
                                      </p:to>
                                    </p:set>
                                    <p:animEffect filter="wipe(up)" transition="in">
                                      <p:cBhvr>
                                        <p:cTn dur="500" id="74"/>
                                        <p:tgtEl>
                                          <p:spTgt spid="18"/>
                                        </p:tgtEl>
                                      </p:cBhvr>
                                    </p:animEffect>
                                  </p:childTnLst>
                                </p:cTn>
                              </p:par>
                              <p:par>
                                <p:cTn fill="hold" id="75" nodeType="withEffect" presetClass="entr" presetID="22" presetSubtype="1">
                                  <p:stCondLst>
                                    <p:cond delay="0"/>
                                  </p:stCondLst>
                                  <p:childTnLst>
                                    <p:set>
                                      <p:cBhvr>
                                        <p:cTn dur="1" fill="hold" id="76">
                                          <p:stCondLst>
                                            <p:cond delay="0"/>
                                          </p:stCondLst>
                                        </p:cTn>
                                        <p:tgtEl>
                                          <p:spTgt spid="20"/>
                                        </p:tgtEl>
                                        <p:attrNameLst>
                                          <p:attrName>style.visibility</p:attrName>
                                        </p:attrNameLst>
                                      </p:cBhvr>
                                      <p:to>
                                        <p:strVal val="visible"/>
                                      </p:to>
                                    </p:set>
                                    <p:animEffect filter="wipe(up)" transition="in">
                                      <p:cBhvr>
                                        <p:cTn dur="500" id="77"/>
                                        <p:tgtEl>
                                          <p:spTgt spid="20"/>
                                        </p:tgtEl>
                                      </p:cBhvr>
                                    </p:animEffect>
                                  </p:childTnLst>
                                </p:cTn>
                              </p:par>
                              <p:par>
                                <p:cTn fill="hold" id="78" nodeType="withEffect" presetClass="entr" presetID="22" presetSubtype="8">
                                  <p:stCondLst>
                                    <p:cond delay="0"/>
                                  </p:stCondLst>
                                  <p:childTnLst>
                                    <p:set>
                                      <p:cBhvr>
                                        <p:cTn dur="1" fill="hold" id="79">
                                          <p:stCondLst>
                                            <p:cond delay="0"/>
                                          </p:stCondLst>
                                        </p:cTn>
                                        <p:tgtEl>
                                          <p:spTgt spid="16"/>
                                        </p:tgtEl>
                                        <p:attrNameLst>
                                          <p:attrName>style.visibility</p:attrName>
                                        </p:attrNameLst>
                                      </p:cBhvr>
                                      <p:to>
                                        <p:strVal val="visible"/>
                                      </p:to>
                                    </p:set>
                                    <p:animEffect filter="wipe(left)" transition="in">
                                      <p:cBhvr>
                                        <p:cTn dur="500" id="80"/>
                                        <p:tgtEl>
                                          <p:spTgt spid="16"/>
                                        </p:tgtEl>
                                      </p:cBhvr>
                                    </p:animEffect>
                                  </p:childTnLst>
                                </p:cTn>
                              </p:par>
                            </p:childTnLst>
                          </p:cTn>
                        </p:par>
                        <p:par>
                          <p:cTn fill="hold" id="81" nodeType="afterGroup">
                            <p:stCondLst>
                              <p:cond delay="4400"/>
                            </p:stCondLst>
                            <p:childTnLst>
                              <p:par>
                                <p:cTn fill="hold" grpId="0" id="82" nodeType="afterEffect" presetClass="entr" presetID="53" presetSubtype="0">
                                  <p:stCondLst>
                                    <p:cond delay="0"/>
                                  </p:stCondLst>
                                  <p:childTnLst>
                                    <p:set>
                                      <p:cBhvr>
                                        <p:cTn dur="1" fill="hold" id="83">
                                          <p:stCondLst>
                                            <p:cond delay="0"/>
                                          </p:stCondLst>
                                        </p:cTn>
                                        <p:tgtEl>
                                          <p:spTgt spid="14"/>
                                        </p:tgtEl>
                                        <p:attrNameLst>
                                          <p:attrName>style.visibility</p:attrName>
                                        </p:attrNameLst>
                                      </p:cBhvr>
                                      <p:to>
                                        <p:strVal val="visible"/>
                                      </p:to>
                                    </p:set>
                                    <p:anim calcmode="lin" valueType="num">
                                      <p:cBhvr>
                                        <p:cTn dur="500" fill="hold" id="84"/>
                                        <p:tgtEl>
                                          <p:spTgt spid="14"/>
                                        </p:tgtEl>
                                        <p:attrNameLst>
                                          <p:attrName>ppt_w</p:attrName>
                                        </p:attrNameLst>
                                      </p:cBhvr>
                                      <p:tavLst>
                                        <p:tav tm="0">
                                          <p:val>
                                            <p:fltVal val="0"/>
                                          </p:val>
                                        </p:tav>
                                        <p:tav tm="100000">
                                          <p:val>
                                            <p:strVal val="#ppt_w"/>
                                          </p:val>
                                        </p:tav>
                                      </p:tavLst>
                                    </p:anim>
                                    <p:anim calcmode="lin" valueType="num">
                                      <p:cBhvr>
                                        <p:cTn dur="500" fill="hold" id="85"/>
                                        <p:tgtEl>
                                          <p:spTgt spid="14"/>
                                        </p:tgtEl>
                                        <p:attrNameLst>
                                          <p:attrName>ppt_h</p:attrName>
                                        </p:attrNameLst>
                                      </p:cBhvr>
                                      <p:tavLst>
                                        <p:tav tm="0">
                                          <p:val>
                                            <p:fltVal val="0"/>
                                          </p:val>
                                        </p:tav>
                                        <p:tav tm="100000">
                                          <p:val>
                                            <p:strVal val="#ppt_h"/>
                                          </p:val>
                                        </p:tav>
                                      </p:tavLst>
                                    </p:anim>
                                    <p:animEffect filter="fade" transition="in">
                                      <p:cBhvr>
                                        <p:cTn dur="500" id="86"/>
                                        <p:tgtEl>
                                          <p:spTgt spid="14"/>
                                        </p:tgtEl>
                                      </p:cBhvr>
                                    </p:animEffect>
                                  </p:childTnLst>
                                </p:cTn>
                              </p:par>
                              <p:par>
                                <p:cTn fill="hold" grpId="0" id="87" nodeType="withEffect" presetClass="entr" presetID="53" presetSubtype="0">
                                  <p:stCondLst>
                                    <p:cond delay="100"/>
                                  </p:stCondLst>
                                  <p:childTnLst>
                                    <p:set>
                                      <p:cBhvr>
                                        <p:cTn dur="1" fill="hold" id="88">
                                          <p:stCondLst>
                                            <p:cond delay="0"/>
                                          </p:stCondLst>
                                        </p:cTn>
                                        <p:tgtEl>
                                          <p:spTgt spid="12"/>
                                        </p:tgtEl>
                                        <p:attrNameLst>
                                          <p:attrName>style.visibility</p:attrName>
                                        </p:attrNameLst>
                                      </p:cBhvr>
                                      <p:to>
                                        <p:strVal val="visible"/>
                                      </p:to>
                                    </p:set>
                                    <p:anim calcmode="lin" valueType="num">
                                      <p:cBhvr>
                                        <p:cTn dur="500" fill="hold" id="89"/>
                                        <p:tgtEl>
                                          <p:spTgt spid="12"/>
                                        </p:tgtEl>
                                        <p:attrNameLst>
                                          <p:attrName>ppt_w</p:attrName>
                                        </p:attrNameLst>
                                      </p:cBhvr>
                                      <p:tavLst>
                                        <p:tav tm="0">
                                          <p:val>
                                            <p:fltVal val="0"/>
                                          </p:val>
                                        </p:tav>
                                        <p:tav tm="100000">
                                          <p:val>
                                            <p:strVal val="#ppt_w"/>
                                          </p:val>
                                        </p:tav>
                                      </p:tavLst>
                                    </p:anim>
                                    <p:anim calcmode="lin" valueType="num">
                                      <p:cBhvr>
                                        <p:cTn dur="500" fill="hold" id="90"/>
                                        <p:tgtEl>
                                          <p:spTgt spid="12"/>
                                        </p:tgtEl>
                                        <p:attrNameLst>
                                          <p:attrName>ppt_h</p:attrName>
                                        </p:attrNameLst>
                                      </p:cBhvr>
                                      <p:tavLst>
                                        <p:tav tm="0">
                                          <p:val>
                                            <p:fltVal val="0"/>
                                          </p:val>
                                        </p:tav>
                                        <p:tav tm="100000">
                                          <p:val>
                                            <p:strVal val="#ppt_h"/>
                                          </p:val>
                                        </p:tav>
                                      </p:tavLst>
                                    </p:anim>
                                    <p:animEffect filter="fade" transition="in">
                                      <p:cBhvr>
                                        <p:cTn dur="500" id="91"/>
                                        <p:tgtEl>
                                          <p:spTgt spid="12"/>
                                        </p:tgtEl>
                                      </p:cBhvr>
                                    </p:animEffect>
                                  </p:childTnLst>
                                </p:cTn>
                              </p:par>
                              <p:par>
                                <p:cTn fill="hold" grpId="0" id="92" nodeType="withEffect" presetClass="entr" presetID="53" presetSubtype="0">
                                  <p:stCondLst>
                                    <p:cond delay="200"/>
                                  </p:stCondLst>
                                  <p:childTnLst>
                                    <p:set>
                                      <p:cBhvr>
                                        <p:cTn dur="1" fill="hold" id="93">
                                          <p:stCondLst>
                                            <p:cond delay="0"/>
                                          </p:stCondLst>
                                        </p:cTn>
                                        <p:tgtEl>
                                          <p:spTgt spid="11"/>
                                        </p:tgtEl>
                                        <p:attrNameLst>
                                          <p:attrName>style.visibility</p:attrName>
                                        </p:attrNameLst>
                                      </p:cBhvr>
                                      <p:to>
                                        <p:strVal val="visible"/>
                                      </p:to>
                                    </p:set>
                                    <p:anim calcmode="lin" valueType="num">
                                      <p:cBhvr>
                                        <p:cTn dur="500" fill="hold" id="94"/>
                                        <p:tgtEl>
                                          <p:spTgt spid="11"/>
                                        </p:tgtEl>
                                        <p:attrNameLst>
                                          <p:attrName>ppt_w</p:attrName>
                                        </p:attrNameLst>
                                      </p:cBhvr>
                                      <p:tavLst>
                                        <p:tav tm="0">
                                          <p:val>
                                            <p:fltVal val="0"/>
                                          </p:val>
                                        </p:tav>
                                        <p:tav tm="100000">
                                          <p:val>
                                            <p:strVal val="#ppt_w"/>
                                          </p:val>
                                        </p:tav>
                                      </p:tavLst>
                                    </p:anim>
                                    <p:anim calcmode="lin" valueType="num">
                                      <p:cBhvr>
                                        <p:cTn dur="500" fill="hold" id="95"/>
                                        <p:tgtEl>
                                          <p:spTgt spid="11"/>
                                        </p:tgtEl>
                                        <p:attrNameLst>
                                          <p:attrName>ppt_h</p:attrName>
                                        </p:attrNameLst>
                                      </p:cBhvr>
                                      <p:tavLst>
                                        <p:tav tm="0">
                                          <p:val>
                                            <p:fltVal val="0"/>
                                          </p:val>
                                        </p:tav>
                                        <p:tav tm="100000">
                                          <p:val>
                                            <p:strVal val="#ppt_h"/>
                                          </p:val>
                                        </p:tav>
                                      </p:tavLst>
                                    </p:anim>
                                    <p:animEffect filter="fade" transition="in">
                                      <p:cBhvr>
                                        <p:cTn dur="500" id="96"/>
                                        <p:tgtEl>
                                          <p:spTgt spid="11"/>
                                        </p:tgtEl>
                                      </p:cBhvr>
                                    </p:animEffect>
                                  </p:childTnLst>
                                </p:cTn>
                              </p:par>
                              <p:par>
                                <p:cTn fill="hold" grpId="0" id="97" nodeType="withEffect" presetClass="entr" presetID="53" presetSubtype="0">
                                  <p:stCondLst>
                                    <p:cond delay="300"/>
                                  </p:stCondLst>
                                  <p:childTnLst>
                                    <p:set>
                                      <p:cBhvr>
                                        <p:cTn dur="1" fill="hold" id="98">
                                          <p:stCondLst>
                                            <p:cond delay="0"/>
                                          </p:stCondLst>
                                        </p:cTn>
                                        <p:tgtEl>
                                          <p:spTgt spid="13"/>
                                        </p:tgtEl>
                                        <p:attrNameLst>
                                          <p:attrName>style.visibility</p:attrName>
                                        </p:attrNameLst>
                                      </p:cBhvr>
                                      <p:to>
                                        <p:strVal val="visible"/>
                                      </p:to>
                                    </p:set>
                                    <p:anim calcmode="lin" valueType="num">
                                      <p:cBhvr>
                                        <p:cTn dur="500" fill="hold" id="99"/>
                                        <p:tgtEl>
                                          <p:spTgt spid="13"/>
                                        </p:tgtEl>
                                        <p:attrNameLst>
                                          <p:attrName>ppt_w</p:attrName>
                                        </p:attrNameLst>
                                      </p:cBhvr>
                                      <p:tavLst>
                                        <p:tav tm="0">
                                          <p:val>
                                            <p:fltVal val="0"/>
                                          </p:val>
                                        </p:tav>
                                        <p:tav tm="100000">
                                          <p:val>
                                            <p:strVal val="#ppt_w"/>
                                          </p:val>
                                        </p:tav>
                                      </p:tavLst>
                                    </p:anim>
                                    <p:anim calcmode="lin" valueType="num">
                                      <p:cBhvr>
                                        <p:cTn dur="500" fill="hold" id="100"/>
                                        <p:tgtEl>
                                          <p:spTgt spid="13"/>
                                        </p:tgtEl>
                                        <p:attrNameLst>
                                          <p:attrName>ppt_h</p:attrName>
                                        </p:attrNameLst>
                                      </p:cBhvr>
                                      <p:tavLst>
                                        <p:tav tm="0">
                                          <p:val>
                                            <p:fltVal val="0"/>
                                          </p:val>
                                        </p:tav>
                                        <p:tav tm="100000">
                                          <p:val>
                                            <p:strVal val="#ppt_h"/>
                                          </p:val>
                                        </p:tav>
                                      </p:tavLst>
                                    </p:anim>
                                    <p:animEffect filter="fade" transition="in">
                                      <p:cBhvr>
                                        <p:cTn dur="500" id="101"/>
                                        <p:tgtEl>
                                          <p:spTgt spid="13"/>
                                        </p:tgtEl>
                                      </p:cBhvr>
                                    </p:animEffect>
                                  </p:childTnLst>
                                </p:cTn>
                              </p:par>
                              <p:par>
                                <p:cTn fill="hold" grpId="0" id="102" nodeType="withEffect" presetClass="entr" presetID="53" presetSubtype="0">
                                  <p:stCondLst>
                                    <p:cond delay="400"/>
                                  </p:stCondLst>
                                  <p:childTnLst>
                                    <p:set>
                                      <p:cBhvr>
                                        <p:cTn dur="1" fill="hold" id="103">
                                          <p:stCondLst>
                                            <p:cond delay="0"/>
                                          </p:stCondLst>
                                        </p:cTn>
                                        <p:tgtEl>
                                          <p:spTgt spid="15"/>
                                        </p:tgtEl>
                                        <p:attrNameLst>
                                          <p:attrName>style.visibility</p:attrName>
                                        </p:attrNameLst>
                                      </p:cBhvr>
                                      <p:to>
                                        <p:strVal val="visible"/>
                                      </p:to>
                                    </p:set>
                                    <p:anim calcmode="lin" valueType="num">
                                      <p:cBhvr>
                                        <p:cTn dur="500" fill="hold" id="104"/>
                                        <p:tgtEl>
                                          <p:spTgt spid="15"/>
                                        </p:tgtEl>
                                        <p:attrNameLst>
                                          <p:attrName>ppt_w</p:attrName>
                                        </p:attrNameLst>
                                      </p:cBhvr>
                                      <p:tavLst>
                                        <p:tav tm="0">
                                          <p:val>
                                            <p:fltVal val="0"/>
                                          </p:val>
                                        </p:tav>
                                        <p:tav tm="100000">
                                          <p:val>
                                            <p:strVal val="#ppt_w"/>
                                          </p:val>
                                        </p:tav>
                                      </p:tavLst>
                                    </p:anim>
                                    <p:anim calcmode="lin" valueType="num">
                                      <p:cBhvr>
                                        <p:cTn dur="500" fill="hold" id="105"/>
                                        <p:tgtEl>
                                          <p:spTgt spid="15"/>
                                        </p:tgtEl>
                                        <p:attrNameLst>
                                          <p:attrName>ppt_h</p:attrName>
                                        </p:attrNameLst>
                                      </p:cBhvr>
                                      <p:tavLst>
                                        <p:tav tm="0">
                                          <p:val>
                                            <p:fltVal val="0"/>
                                          </p:val>
                                        </p:tav>
                                        <p:tav tm="100000">
                                          <p:val>
                                            <p:strVal val="#ppt_h"/>
                                          </p:val>
                                        </p:tav>
                                      </p:tavLst>
                                    </p:anim>
                                    <p:animEffect filter="fade" transition="in">
                                      <p:cBhvr>
                                        <p:cTn dur="500" id="106"/>
                                        <p:tgtEl>
                                          <p:spTgt spid="15"/>
                                        </p:tgtEl>
                                      </p:cBhvr>
                                    </p:animEffect>
                                  </p:childTnLst>
                                </p:cTn>
                              </p:par>
                            </p:childTnLst>
                          </p:cTn>
                        </p:par>
                        <p:par>
                          <p:cTn fill="hold" id="107" nodeType="afterGroup">
                            <p:stCondLst>
                              <p:cond delay="5300"/>
                            </p:stCondLst>
                            <p:childTnLst>
                              <p:par>
                                <p:cTn fill="hold" grpId="0" id="108" nodeType="afterEffect" presetClass="entr" presetID="53" presetSubtype="0">
                                  <p:stCondLst>
                                    <p:cond delay="0"/>
                                  </p:stCondLst>
                                  <p:childTnLst>
                                    <p:set>
                                      <p:cBhvr>
                                        <p:cTn dur="1" fill="hold" id="109">
                                          <p:stCondLst>
                                            <p:cond delay="0"/>
                                          </p:stCondLst>
                                        </p:cTn>
                                        <p:tgtEl>
                                          <p:spTgt spid="21"/>
                                        </p:tgtEl>
                                        <p:attrNameLst>
                                          <p:attrName>style.visibility</p:attrName>
                                        </p:attrNameLst>
                                      </p:cBhvr>
                                      <p:to>
                                        <p:strVal val="visible"/>
                                      </p:to>
                                    </p:set>
                                    <p:anim calcmode="lin" valueType="num">
                                      <p:cBhvr>
                                        <p:cTn dur="500" fill="hold" id="110"/>
                                        <p:tgtEl>
                                          <p:spTgt spid="21"/>
                                        </p:tgtEl>
                                        <p:attrNameLst>
                                          <p:attrName>ppt_w</p:attrName>
                                        </p:attrNameLst>
                                      </p:cBhvr>
                                      <p:tavLst>
                                        <p:tav tm="0">
                                          <p:val>
                                            <p:fltVal val="0"/>
                                          </p:val>
                                        </p:tav>
                                        <p:tav tm="100000">
                                          <p:val>
                                            <p:strVal val="#ppt_w"/>
                                          </p:val>
                                        </p:tav>
                                      </p:tavLst>
                                    </p:anim>
                                    <p:anim calcmode="lin" valueType="num">
                                      <p:cBhvr>
                                        <p:cTn dur="500" fill="hold" id="111"/>
                                        <p:tgtEl>
                                          <p:spTgt spid="21"/>
                                        </p:tgtEl>
                                        <p:attrNameLst>
                                          <p:attrName>ppt_h</p:attrName>
                                        </p:attrNameLst>
                                      </p:cBhvr>
                                      <p:tavLst>
                                        <p:tav tm="0">
                                          <p:val>
                                            <p:fltVal val="0"/>
                                          </p:val>
                                        </p:tav>
                                        <p:tav tm="100000">
                                          <p:val>
                                            <p:strVal val="#ppt_h"/>
                                          </p:val>
                                        </p:tav>
                                      </p:tavLst>
                                    </p:anim>
                                    <p:animEffect filter="fade" transition="in">
                                      <p:cBhvr>
                                        <p:cTn dur="500" id="112"/>
                                        <p:tgtEl>
                                          <p:spTgt spid="21"/>
                                        </p:tgtEl>
                                      </p:cBhvr>
                                    </p:animEffect>
                                  </p:childTnLst>
                                </p:cTn>
                              </p:par>
                              <p:par>
                                <p:cTn fill="hold" grpId="0" id="113" nodeType="withEffect" presetClass="entr" presetID="53" presetSubtype="0">
                                  <p:stCondLst>
                                    <p:cond delay="0"/>
                                  </p:stCondLst>
                                  <p:childTnLst>
                                    <p:set>
                                      <p:cBhvr>
                                        <p:cTn dur="1" fill="hold" id="114">
                                          <p:stCondLst>
                                            <p:cond delay="0"/>
                                          </p:stCondLst>
                                        </p:cTn>
                                        <p:tgtEl>
                                          <p:spTgt spid="22"/>
                                        </p:tgtEl>
                                        <p:attrNameLst>
                                          <p:attrName>style.visibility</p:attrName>
                                        </p:attrNameLst>
                                      </p:cBhvr>
                                      <p:to>
                                        <p:strVal val="visible"/>
                                      </p:to>
                                    </p:set>
                                    <p:anim calcmode="lin" valueType="num">
                                      <p:cBhvr>
                                        <p:cTn dur="500" fill="hold" id="115"/>
                                        <p:tgtEl>
                                          <p:spTgt spid="22"/>
                                        </p:tgtEl>
                                        <p:attrNameLst>
                                          <p:attrName>ppt_w</p:attrName>
                                        </p:attrNameLst>
                                      </p:cBhvr>
                                      <p:tavLst>
                                        <p:tav tm="0">
                                          <p:val>
                                            <p:fltVal val="0"/>
                                          </p:val>
                                        </p:tav>
                                        <p:tav tm="100000">
                                          <p:val>
                                            <p:strVal val="#ppt_w"/>
                                          </p:val>
                                        </p:tav>
                                      </p:tavLst>
                                    </p:anim>
                                    <p:anim calcmode="lin" valueType="num">
                                      <p:cBhvr>
                                        <p:cTn dur="500" fill="hold" id="116"/>
                                        <p:tgtEl>
                                          <p:spTgt spid="22"/>
                                        </p:tgtEl>
                                        <p:attrNameLst>
                                          <p:attrName>ppt_h</p:attrName>
                                        </p:attrNameLst>
                                      </p:cBhvr>
                                      <p:tavLst>
                                        <p:tav tm="0">
                                          <p:val>
                                            <p:fltVal val="0"/>
                                          </p:val>
                                        </p:tav>
                                        <p:tav tm="100000">
                                          <p:val>
                                            <p:strVal val="#ppt_h"/>
                                          </p:val>
                                        </p:tav>
                                      </p:tavLst>
                                    </p:anim>
                                    <p:animEffect filter="fade" transition="in">
                                      <p:cBhvr>
                                        <p:cTn dur="500" id="117"/>
                                        <p:tgtEl>
                                          <p:spTgt spid="22"/>
                                        </p:tgtEl>
                                      </p:cBhvr>
                                    </p:animEffect>
                                  </p:childTnLst>
                                </p:cTn>
                              </p:par>
                              <p:par>
                                <p:cTn fill="hold" grpId="0" id="118" nodeType="withEffect" presetClass="entr" presetID="53" presetSubtype="0">
                                  <p:stCondLst>
                                    <p:cond delay="0"/>
                                  </p:stCondLst>
                                  <p:childTnLst>
                                    <p:set>
                                      <p:cBhvr>
                                        <p:cTn dur="1" fill="hold" id="119">
                                          <p:stCondLst>
                                            <p:cond delay="0"/>
                                          </p:stCondLst>
                                        </p:cTn>
                                        <p:tgtEl>
                                          <p:spTgt spid="23"/>
                                        </p:tgtEl>
                                        <p:attrNameLst>
                                          <p:attrName>style.visibility</p:attrName>
                                        </p:attrNameLst>
                                      </p:cBhvr>
                                      <p:to>
                                        <p:strVal val="visible"/>
                                      </p:to>
                                    </p:set>
                                    <p:anim calcmode="lin" valueType="num">
                                      <p:cBhvr>
                                        <p:cTn dur="500" fill="hold" id="120"/>
                                        <p:tgtEl>
                                          <p:spTgt spid="23"/>
                                        </p:tgtEl>
                                        <p:attrNameLst>
                                          <p:attrName>ppt_w</p:attrName>
                                        </p:attrNameLst>
                                      </p:cBhvr>
                                      <p:tavLst>
                                        <p:tav tm="0">
                                          <p:val>
                                            <p:fltVal val="0"/>
                                          </p:val>
                                        </p:tav>
                                        <p:tav tm="100000">
                                          <p:val>
                                            <p:strVal val="#ppt_w"/>
                                          </p:val>
                                        </p:tav>
                                      </p:tavLst>
                                    </p:anim>
                                    <p:anim calcmode="lin" valueType="num">
                                      <p:cBhvr>
                                        <p:cTn dur="500" fill="hold" id="121"/>
                                        <p:tgtEl>
                                          <p:spTgt spid="23"/>
                                        </p:tgtEl>
                                        <p:attrNameLst>
                                          <p:attrName>ppt_h</p:attrName>
                                        </p:attrNameLst>
                                      </p:cBhvr>
                                      <p:tavLst>
                                        <p:tav tm="0">
                                          <p:val>
                                            <p:fltVal val="0"/>
                                          </p:val>
                                        </p:tav>
                                        <p:tav tm="100000">
                                          <p:val>
                                            <p:strVal val="#ppt_h"/>
                                          </p:val>
                                        </p:tav>
                                      </p:tavLst>
                                    </p:anim>
                                    <p:animEffect filter="fade" transition="in">
                                      <p:cBhvr>
                                        <p:cTn dur="500" id="122"/>
                                        <p:tgtEl>
                                          <p:spTgt spid="23"/>
                                        </p:tgtEl>
                                      </p:cBhvr>
                                    </p:animEffect>
                                  </p:childTnLst>
                                </p:cTn>
                              </p:par>
                              <p:par>
                                <p:cTn fill="hold" grpId="0" id="123" nodeType="withEffect" presetClass="entr" presetID="53" presetSubtype="0">
                                  <p:stCondLst>
                                    <p:cond delay="0"/>
                                  </p:stCondLst>
                                  <p:childTnLst>
                                    <p:set>
                                      <p:cBhvr>
                                        <p:cTn dur="1" fill="hold" id="124">
                                          <p:stCondLst>
                                            <p:cond delay="0"/>
                                          </p:stCondLst>
                                        </p:cTn>
                                        <p:tgtEl>
                                          <p:spTgt spid="24"/>
                                        </p:tgtEl>
                                        <p:attrNameLst>
                                          <p:attrName>style.visibility</p:attrName>
                                        </p:attrNameLst>
                                      </p:cBhvr>
                                      <p:to>
                                        <p:strVal val="visible"/>
                                      </p:to>
                                    </p:set>
                                    <p:anim calcmode="lin" valueType="num">
                                      <p:cBhvr>
                                        <p:cTn dur="500" fill="hold" id="125"/>
                                        <p:tgtEl>
                                          <p:spTgt spid="24"/>
                                        </p:tgtEl>
                                        <p:attrNameLst>
                                          <p:attrName>ppt_w</p:attrName>
                                        </p:attrNameLst>
                                      </p:cBhvr>
                                      <p:tavLst>
                                        <p:tav tm="0">
                                          <p:val>
                                            <p:fltVal val="0"/>
                                          </p:val>
                                        </p:tav>
                                        <p:tav tm="100000">
                                          <p:val>
                                            <p:strVal val="#ppt_w"/>
                                          </p:val>
                                        </p:tav>
                                      </p:tavLst>
                                    </p:anim>
                                    <p:anim calcmode="lin" valueType="num">
                                      <p:cBhvr>
                                        <p:cTn dur="500" fill="hold" id="126"/>
                                        <p:tgtEl>
                                          <p:spTgt spid="24"/>
                                        </p:tgtEl>
                                        <p:attrNameLst>
                                          <p:attrName>ppt_h</p:attrName>
                                        </p:attrNameLst>
                                      </p:cBhvr>
                                      <p:tavLst>
                                        <p:tav tm="0">
                                          <p:val>
                                            <p:fltVal val="0"/>
                                          </p:val>
                                        </p:tav>
                                        <p:tav tm="100000">
                                          <p:val>
                                            <p:strVal val="#ppt_h"/>
                                          </p:val>
                                        </p:tav>
                                      </p:tavLst>
                                    </p:anim>
                                    <p:animEffect filter="fade" transition="in">
                                      <p:cBhvr>
                                        <p:cTn dur="500" id="127"/>
                                        <p:tgtEl>
                                          <p:spTgt spid="24"/>
                                        </p:tgtEl>
                                      </p:cBhvr>
                                    </p:animEffect>
                                  </p:childTnLst>
                                </p:cTn>
                              </p:par>
                              <p:par>
                                <p:cTn fill="hold" grpId="0" id="128" nodeType="withEffect" presetClass="entr" presetID="53" presetSubtype="0">
                                  <p:stCondLst>
                                    <p:cond delay="0"/>
                                  </p:stCondLst>
                                  <p:childTnLst>
                                    <p:set>
                                      <p:cBhvr>
                                        <p:cTn dur="1" fill="hold" id="129">
                                          <p:stCondLst>
                                            <p:cond delay="0"/>
                                          </p:stCondLst>
                                        </p:cTn>
                                        <p:tgtEl>
                                          <p:spTgt spid="25"/>
                                        </p:tgtEl>
                                        <p:attrNameLst>
                                          <p:attrName>style.visibility</p:attrName>
                                        </p:attrNameLst>
                                      </p:cBhvr>
                                      <p:to>
                                        <p:strVal val="visible"/>
                                      </p:to>
                                    </p:set>
                                    <p:anim calcmode="lin" valueType="num">
                                      <p:cBhvr>
                                        <p:cTn dur="500" fill="hold" id="130"/>
                                        <p:tgtEl>
                                          <p:spTgt spid="25"/>
                                        </p:tgtEl>
                                        <p:attrNameLst>
                                          <p:attrName>ppt_w</p:attrName>
                                        </p:attrNameLst>
                                      </p:cBhvr>
                                      <p:tavLst>
                                        <p:tav tm="0">
                                          <p:val>
                                            <p:fltVal val="0"/>
                                          </p:val>
                                        </p:tav>
                                        <p:tav tm="100000">
                                          <p:val>
                                            <p:strVal val="#ppt_w"/>
                                          </p:val>
                                        </p:tav>
                                      </p:tavLst>
                                    </p:anim>
                                    <p:anim calcmode="lin" valueType="num">
                                      <p:cBhvr>
                                        <p:cTn dur="500" fill="hold" id="131"/>
                                        <p:tgtEl>
                                          <p:spTgt spid="25"/>
                                        </p:tgtEl>
                                        <p:attrNameLst>
                                          <p:attrName>ppt_h</p:attrName>
                                        </p:attrNameLst>
                                      </p:cBhvr>
                                      <p:tavLst>
                                        <p:tav tm="0">
                                          <p:val>
                                            <p:fltVal val="0"/>
                                          </p:val>
                                        </p:tav>
                                        <p:tav tm="100000">
                                          <p:val>
                                            <p:strVal val="#ppt_h"/>
                                          </p:val>
                                        </p:tav>
                                      </p:tavLst>
                                    </p:anim>
                                    <p:animEffect filter="fade" transition="in">
                                      <p:cBhvr>
                                        <p:cTn dur="500" id="132"/>
                                        <p:tgtEl>
                                          <p:spTgt spid="25"/>
                                        </p:tgtEl>
                                      </p:cBhvr>
                                    </p:animEffect>
                                  </p:childTnLst>
                                </p:cTn>
                              </p:par>
                            </p:childTnLst>
                          </p:cTn>
                        </p:par>
                        <p:par>
                          <p:cTn fill="hold" id="133" nodeType="afterGroup">
                            <p:stCondLst>
                              <p:cond delay="5800"/>
                            </p:stCondLst>
                            <p:childTnLst>
                              <p:par>
                                <p:cTn fill="hold" grpId="0" id="134" nodeType="afterEffect" presetClass="entr" presetID="53" presetSubtype="0">
                                  <p:stCondLst>
                                    <p:cond delay="0"/>
                                  </p:stCondLst>
                                  <p:iterate type="lt">
                                    <p:tmPct val="10000"/>
                                  </p:iterate>
                                  <p:childTnLst>
                                    <p:set>
                                      <p:cBhvr>
                                        <p:cTn dur="1" fill="hold" id="135">
                                          <p:stCondLst>
                                            <p:cond delay="0"/>
                                          </p:stCondLst>
                                        </p:cTn>
                                        <p:tgtEl>
                                          <p:spTgt spid="7"/>
                                        </p:tgtEl>
                                        <p:attrNameLst>
                                          <p:attrName>style.visibility</p:attrName>
                                        </p:attrNameLst>
                                      </p:cBhvr>
                                      <p:to>
                                        <p:strVal val="visible"/>
                                      </p:to>
                                    </p:set>
                                    <p:anim calcmode="lin" valueType="num">
                                      <p:cBhvr>
                                        <p:cTn dur="250" fill="hold" id="136"/>
                                        <p:tgtEl>
                                          <p:spTgt spid="7"/>
                                        </p:tgtEl>
                                        <p:attrNameLst>
                                          <p:attrName>ppt_w</p:attrName>
                                        </p:attrNameLst>
                                      </p:cBhvr>
                                      <p:tavLst>
                                        <p:tav tm="0">
                                          <p:val>
                                            <p:fltVal val="0"/>
                                          </p:val>
                                        </p:tav>
                                        <p:tav tm="100000">
                                          <p:val>
                                            <p:strVal val="#ppt_w"/>
                                          </p:val>
                                        </p:tav>
                                      </p:tavLst>
                                    </p:anim>
                                    <p:anim calcmode="lin" valueType="num">
                                      <p:cBhvr>
                                        <p:cTn dur="250" fill="hold" id="137"/>
                                        <p:tgtEl>
                                          <p:spTgt spid="7"/>
                                        </p:tgtEl>
                                        <p:attrNameLst>
                                          <p:attrName>ppt_h</p:attrName>
                                        </p:attrNameLst>
                                      </p:cBhvr>
                                      <p:tavLst>
                                        <p:tav tm="0">
                                          <p:val>
                                            <p:fltVal val="0"/>
                                          </p:val>
                                        </p:tav>
                                        <p:tav tm="100000">
                                          <p:val>
                                            <p:strVal val="#ppt_h"/>
                                          </p:val>
                                        </p:tav>
                                      </p:tavLst>
                                    </p:anim>
                                    <p:animEffect filter="fade" transition="in">
                                      <p:cBhvr>
                                        <p:cTn dur="250" id="13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P grpId="0" spid="6"/>
      <p:bldP grpId="1" spid="6"/>
      <p:bldP grpId="2" spid="6"/>
      <p:bldP grpId="0" spid="7"/>
      <p:bldP grpId="0" spid="8"/>
      <p:bldP grpId="1" spid="8"/>
      <p:bldP grpId="2" spid="8"/>
      <p:bldP grpId="0" spid="9"/>
      <p:bldP grpId="1" spid="9"/>
      <p:bldP grpId="2" spid="9"/>
      <p:bldP grpId="0" spid="10"/>
      <p:bldP grpId="1" spid="10"/>
      <p:bldP grpId="2" spid="10"/>
      <p:bldP grpId="0" spid="11"/>
      <p:bldP grpId="0" spid="12"/>
      <p:bldP grpId="0" spid="13"/>
      <p:bldP grpId="0" spid="14"/>
      <p:bldP grpId="0" spid="15"/>
      <p:bldP grpId="0" spid="21"/>
      <p:bldP grpId="0" spid="22"/>
      <p:bldP grpId="0" spid="23"/>
      <p:bldP grpId="0" spid="24"/>
      <p:bldP grpId="0" spid="2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矩形 35"/>
          <p:cNvSpPr/>
          <p:nvPr/>
        </p:nvSpPr>
        <p:spPr>
          <a:xfrm>
            <a:off x="0" y="3574715"/>
            <a:ext cx="12192000" cy="1465632"/>
          </a:xfrm>
          <a:prstGeom prst="rect">
            <a:avLst/>
          </a:prstGeom>
          <a:ln>
            <a:noFill/>
          </a:ln>
          <a:effectLst>
            <a:outerShdw algn="tl" blurRad="127000" dir="54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6" name="图片 25"/>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27" name="直接连接符 26"/>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第一部分：学习的指导思想和意义</a:t>
            </a:r>
          </a:p>
        </p:txBody>
      </p:sp>
      <p:sp>
        <p:nvSpPr>
          <p:cNvPr id="29"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pic>
        <p:nvPicPr>
          <p:cNvPr id="31" name="图片 30"/>
          <p:cNvPicPr>
            <a:picLocks noChangeAspect="1"/>
          </p:cNvPicPr>
          <p:nvPr/>
        </p:nvPicPr>
        <p:blipFill>
          <a:blip r:embed="rId3">
            <a:extLst>
              <a:ext uri="{28A0092B-C50C-407E-A947-70E740481C1C}">
                <a14:useLocalDpi val="0"/>
              </a:ext>
            </a:extLst>
          </a:blip>
          <a:stretch>
            <a:fillRect/>
          </a:stretch>
        </p:blipFill>
        <p:spPr>
          <a:xfrm>
            <a:off x="2778806" y="1250620"/>
            <a:ext cx="2660111" cy="2197483"/>
          </a:xfrm>
          <a:prstGeom prst="rect">
            <a:avLst/>
          </a:prstGeom>
        </p:spPr>
      </p:pic>
      <p:sp>
        <p:nvSpPr>
          <p:cNvPr id="32" name="文本框 31"/>
          <p:cNvSpPr txBox="1"/>
          <p:nvPr/>
        </p:nvSpPr>
        <p:spPr>
          <a:xfrm>
            <a:off x="5349770" y="2055641"/>
            <a:ext cx="4043680" cy="1158240"/>
          </a:xfrm>
          <a:prstGeom prst="rect">
            <a:avLst/>
          </a:prstGeom>
          <a:noFill/>
        </p:spPr>
        <p:txBody>
          <a:bodyPr rtlCol="0" wrap="none">
            <a:spAutoFit/>
          </a:bodyPr>
          <a:lstStyle>
            <a:defPPr>
              <a:defRPr lang="zh-CN"/>
            </a:defPPr>
            <a:lvl1pPr>
              <a:defRPr b="0" sz="4400">
                <a:gradFill>
                  <a:gsLst>
                    <a:gs pos="14000">
                      <a:srgbClr val="FF0000"/>
                    </a:gs>
                    <a:gs pos="94000">
                      <a:srgbClr val="790000"/>
                    </a:gs>
                    <a:gs pos="49000">
                      <a:srgbClr val="FF0000"/>
                    </a:gs>
                  </a:gsLst>
                  <a:lin ang="5400000" scaled="1"/>
                </a:gradFill>
                <a:effectLst>
                  <a:glow rad="127000">
                    <a:schemeClr val="bg1"/>
                  </a:glow>
                </a:effectLst>
                <a:latin charset="-122" panose="020b0503020204020204" pitchFamily="34" typeface="微软雅黑"/>
                <a:ea charset="-122" panose="020b0503020204020204" pitchFamily="34" typeface="微软雅黑"/>
              </a:defRPr>
            </a:lvl1pPr>
          </a:lstStyle>
          <a:p>
            <a:pPr algn="ctr"/>
            <a:r>
              <a:rPr altLang="en-US" b="1" lang="zh-CN" spc="600" sz="7000">
                <a:solidFill>
                  <a:srgbClr val="C00000"/>
                </a:solidFill>
                <a:effectLst/>
              </a:rPr>
              <a:t>学习主题</a:t>
            </a:r>
          </a:p>
        </p:txBody>
      </p:sp>
      <p:sp>
        <p:nvSpPr>
          <p:cNvPr id="33" name="矩形 32"/>
          <p:cNvSpPr/>
          <p:nvPr/>
        </p:nvSpPr>
        <p:spPr>
          <a:xfrm>
            <a:off x="1200785" y="3584256"/>
            <a:ext cx="9790430" cy="1432560"/>
          </a:xfrm>
          <a:prstGeom prst="rect">
            <a:avLst/>
          </a:prstGeom>
        </p:spPr>
        <p:txBody>
          <a:bodyPr wrap="none">
            <a:spAutoFit/>
          </a:bodyPr>
          <a:lstStyle/>
          <a:p>
            <a:pPr algn="ctr"/>
            <a:r>
              <a:rPr altLang="en-US" b="1" lang="zh-CN" sz="8800">
                <a:solidFill>
                  <a:schemeClr val="accent4">
                    <a:lumMod val="40000"/>
                    <a:lumOff val="60000"/>
                  </a:schemeClr>
                </a:solidFill>
                <a:latin charset="-122" panose="020b0503020204020204" pitchFamily="34" typeface="微软雅黑"/>
                <a:ea charset="-122" panose="020b0503020204020204" pitchFamily="34" typeface="微软雅黑"/>
              </a:rPr>
              <a:t>不忘初心  继续前进</a:t>
            </a:r>
          </a:p>
        </p:txBody>
      </p:sp>
      <p:sp>
        <p:nvSpPr>
          <p:cNvPr id="35" name="矩形 34"/>
          <p:cNvSpPr/>
          <p:nvPr/>
        </p:nvSpPr>
        <p:spPr>
          <a:xfrm>
            <a:off x="1945713" y="5251222"/>
            <a:ext cx="8753524" cy="640080"/>
          </a:xfrm>
          <a:prstGeom prst="rect">
            <a:avLst/>
          </a:prstGeom>
        </p:spPr>
        <p:txBody>
          <a:bodyPr wrap="square">
            <a:spAutoFit/>
          </a:bodyPr>
          <a:lstStyle/>
          <a:p>
            <a:pPr algn="ctr"/>
            <a:r>
              <a:rPr altLang="en-US" lang="zh-CN">
                <a:latin charset="-122" panose="020b0503020204020204" pitchFamily="34" typeface="微软雅黑"/>
                <a:ea charset="-122" panose="020b0503020204020204" pitchFamily="34" typeface="微软雅黑"/>
              </a:rPr>
              <a:t>明确提出了面向未来、面对挑战，做好改革发展稳定各项工作、加强和改善党的领导、加强自身建设的要求，科学展望了党和人民事业发展的光明前景。</a:t>
            </a:r>
          </a:p>
        </p:txBody>
      </p:sp>
    </p:spTree>
    <p:extLst>
      <p:ext uri="{BB962C8B-B14F-4D97-AF65-F5344CB8AC3E}">
        <p14:creationId val="3112981794"/>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ppt_w</p:attrName>
                                        </p:attrNameLst>
                                      </p:cBhvr>
                                      <p:tavLst>
                                        <p:tav tm="0">
                                          <p:val>
                                            <p:fltVal val="0"/>
                                          </p:val>
                                        </p:tav>
                                        <p:tav tm="100000">
                                          <p:val>
                                            <p:strVal val="#ppt_w"/>
                                          </p:val>
                                        </p:tav>
                                      </p:tavLst>
                                    </p:anim>
                                    <p:anim calcmode="lin" valueType="num">
                                      <p:cBhvr>
                                        <p:cTn dur="500" fill="hold" id="8"/>
                                        <p:tgtEl>
                                          <p:spTgt spid="31"/>
                                        </p:tgtEl>
                                        <p:attrNameLst>
                                          <p:attrName>ppt_h</p:attrName>
                                        </p:attrNameLst>
                                      </p:cBhvr>
                                      <p:tavLst>
                                        <p:tav tm="0">
                                          <p:val>
                                            <p:fltVal val="0"/>
                                          </p:val>
                                        </p:tav>
                                        <p:tav tm="100000">
                                          <p:val>
                                            <p:strVal val="#ppt_h"/>
                                          </p:val>
                                        </p:tav>
                                      </p:tavLst>
                                    </p:anim>
                                    <p:animEffect filter="fade" transition="in">
                                      <p:cBhvr>
                                        <p:cTn dur="500" id="9"/>
                                        <p:tgtEl>
                                          <p:spTgt spid="31"/>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31"/>
                                        </p:tgtEl>
                                        <p:attrNameLst>
                                          <p:attrName>ppt_x</p:attrName>
                                          <p:attrName>ppt_y</p:attrName>
                                        </p:attrNameLst>
                                      </p:cBhvr>
                                      <p:rCtr x="9492" y="0"/>
                                    </p:animMotion>
                                  </p:childTnLst>
                                </p:cTn>
                              </p:par>
                              <p:par>
                                <p:cTn fill="hold" grpId="0" id="12" nodeType="withEffect" presetClass="entr" presetID="53" presetSubtype="0">
                                  <p:stCondLst>
                                    <p:cond delay="300"/>
                                  </p:stCondLst>
                                  <p:childTnLst>
                                    <p:set>
                                      <p:cBhvr>
                                        <p:cTn dur="1" fill="hold" id="13">
                                          <p:stCondLst>
                                            <p:cond delay="0"/>
                                          </p:stCondLst>
                                        </p:cTn>
                                        <p:tgtEl>
                                          <p:spTgt spid="32"/>
                                        </p:tgtEl>
                                        <p:attrNameLst>
                                          <p:attrName>style.visibility</p:attrName>
                                        </p:attrNameLst>
                                      </p:cBhvr>
                                      <p:to>
                                        <p:strVal val="visible"/>
                                      </p:to>
                                    </p:set>
                                    <p:anim calcmode="lin" valueType="num">
                                      <p:cBhvr>
                                        <p:cTn dur="500" fill="hold" id="14"/>
                                        <p:tgtEl>
                                          <p:spTgt spid="32"/>
                                        </p:tgtEl>
                                        <p:attrNameLst>
                                          <p:attrName>ppt_w</p:attrName>
                                        </p:attrNameLst>
                                      </p:cBhvr>
                                      <p:tavLst>
                                        <p:tav tm="0">
                                          <p:val>
                                            <p:fltVal val="0"/>
                                          </p:val>
                                        </p:tav>
                                        <p:tav tm="100000">
                                          <p:val>
                                            <p:strVal val="#ppt_w"/>
                                          </p:val>
                                        </p:tav>
                                      </p:tavLst>
                                    </p:anim>
                                    <p:anim calcmode="lin" valueType="num">
                                      <p:cBhvr>
                                        <p:cTn dur="500" fill="hold" id="15"/>
                                        <p:tgtEl>
                                          <p:spTgt spid="32"/>
                                        </p:tgtEl>
                                        <p:attrNameLst>
                                          <p:attrName>ppt_h</p:attrName>
                                        </p:attrNameLst>
                                      </p:cBhvr>
                                      <p:tavLst>
                                        <p:tav tm="0">
                                          <p:val>
                                            <p:fltVal val="0"/>
                                          </p:val>
                                        </p:tav>
                                        <p:tav tm="100000">
                                          <p:val>
                                            <p:strVal val="#ppt_h"/>
                                          </p:val>
                                        </p:tav>
                                      </p:tavLst>
                                    </p:anim>
                                    <p:animEffect filter="fade" transition="in">
                                      <p:cBhvr>
                                        <p:cTn dur="500" id="16"/>
                                        <p:tgtEl>
                                          <p:spTgt spid="32"/>
                                        </p:tgtEl>
                                      </p:cBhvr>
                                    </p:animEffect>
                                  </p:childTnLst>
                                </p:cTn>
                              </p:par>
                              <p:par>
                                <p:cTn accel="50000" decel="50000" fill="hold" grpId="1" id="17" nodeType="withEffect" presetClass="path" presetID="35" presetSubtype="0">
                                  <p:stCondLst>
                                    <p:cond delay="300"/>
                                  </p:stCondLst>
                                  <p:childTnLst>
                                    <p:animMotion origin="layout" path="M -6.25E-07 -3.7037E-06 L 0.18997 -3.7037E-06" pathEditMode="relative" ptsTypes="AA" rAng="0">
                                      <p:cBhvr>
                                        <p:cTn dur="1000" fill="hold" id="18" spd="-100000"/>
                                        <p:tgtEl>
                                          <p:spTgt spid="32"/>
                                        </p:tgtEl>
                                        <p:attrNameLst>
                                          <p:attrName>ppt_x</p:attrName>
                                          <p:attrName>ppt_y</p:attrName>
                                        </p:attrNameLst>
                                      </p:cBhvr>
                                      <p:rCtr x="9492" y="0"/>
                                    </p:animMotion>
                                  </p:childTnLst>
                                </p:cTn>
                              </p:par>
                            </p:childTnLst>
                          </p:cTn>
                        </p:par>
                        <p:par>
                          <p:cTn fill="hold" id="19" nodeType="afterGroup">
                            <p:stCondLst>
                              <p:cond delay="1300"/>
                            </p:stCondLst>
                            <p:childTnLst>
                              <p:par>
                                <p:cTn fill="hold" grpId="0" id="20" nodeType="afterEffect" presetClass="entr" presetID="53" presetSubtype="0">
                                  <p:stCondLst>
                                    <p:cond delay="0"/>
                                  </p:stCondLst>
                                  <p:childTnLst>
                                    <p:set>
                                      <p:cBhvr>
                                        <p:cTn dur="1" fill="hold" id="21">
                                          <p:stCondLst>
                                            <p:cond delay="0"/>
                                          </p:stCondLst>
                                        </p:cTn>
                                        <p:tgtEl>
                                          <p:spTgt spid="36"/>
                                        </p:tgtEl>
                                        <p:attrNameLst>
                                          <p:attrName>style.visibility</p:attrName>
                                        </p:attrNameLst>
                                      </p:cBhvr>
                                      <p:to>
                                        <p:strVal val="visible"/>
                                      </p:to>
                                    </p:set>
                                    <p:anim calcmode="lin" valueType="num">
                                      <p:cBhvr>
                                        <p:cTn dur="500" fill="hold" id="22"/>
                                        <p:tgtEl>
                                          <p:spTgt spid="36"/>
                                        </p:tgtEl>
                                        <p:attrNameLst>
                                          <p:attrName>ppt_w</p:attrName>
                                        </p:attrNameLst>
                                      </p:cBhvr>
                                      <p:tavLst>
                                        <p:tav tm="0">
                                          <p:val>
                                            <p:fltVal val="0"/>
                                          </p:val>
                                        </p:tav>
                                        <p:tav tm="100000">
                                          <p:val>
                                            <p:strVal val="#ppt_w"/>
                                          </p:val>
                                        </p:tav>
                                      </p:tavLst>
                                    </p:anim>
                                    <p:anim calcmode="lin" valueType="num">
                                      <p:cBhvr>
                                        <p:cTn dur="500" fill="hold" id="23"/>
                                        <p:tgtEl>
                                          <p:spTgt spid="36"/>
                                        </p:tgtEl>
                                        <p:attrNameLst>
                                          <p:attrName>ppt_h</p:attrName>
                                        </p:attrNameLst>
                                      </p:cBhvr>
                                      <p:tavLst>
                                        <p:tav tm="0">
                                          <p:val>
                                            <p:fltVal val="0"/>
                                          </p:val>
                                        </p:tav>
                                        <p:tav tm="100000">
                                          <p:val>
                                            <p:strVal val="#ppt_h"/>
                                          </p:val>
                                        </p:tav>
                                      </p:tavLst>
                                    </p:anim>
                                    <p:animEffect filter="fade" transition="in">
                                      <p:cBhvr>
                                        <p:cTn dur="500" id="24"/>
                                        <p:tgtEl>
                                          <p:spTgt spid="36"/>
                                        </p:tgtEl>
                                      </p:cBhvr>
                                    </p:animEffect>
                                  </p:childTnLst>
                                </p:cTn>
                              </p:par>
                            </p:childTnLst>
                          </p:cTn>
                        </p:par>
                        <p:par>
                          <p:cTn fill="hold" id="25" nodeType="afterGroup">
                            <p:stCondLst>
                              <p:cond delay="1800"/>
                            </p:stCondLst>
                            <p:childTnLst>
                              <p:par>
                                <p:cTn fill="hold" grpId="0" id="26" nodeType="afterEffect" presetClass="entr" presetID="53" presetSubtype="0">
                                  <p:stCondLst>
                                    <p:cond delay="0"/>
                                  </p:stCondLst>
                                  <p:childTnLst>
                                    <p:set>
                                      <p:cBhvr>
                                        <p:cTn dur="1" fill="hold" id="27">
                                          <p:stCondLst>
                                            <p:cond delay="0"/>
                                          </p:stCondLst>
                                        </p:cTn>
                                        <p:tgtEl>
                                          <p:spTgt spid="33"/>
                                        </p:tgtEl>
                                        <p:attrNameLst>
                                          <p:attrName>style.visibility</p:attrName>
                                        </p:attrNameLst>
                                      </p:cBhvr>
                                      <p:to>
                                        <p:strVal val="visible"/>
                                      </p:to>
                                    </p:set>
                                    <p:anim calcmode="lin" valueType="num">
                                      <p:cBhvr>
                                        <p:cTn dur="500" fill="hold" id="28"/>
                                        <p:tgtEl>
                                          <p:spTgt spid="33"/>
                                        </p:tgtEl>
                                        <p:attrNameLst>
                                          <p:attrName>ppt_w</p:attrName>
                                        </p:attrNameLst>
                                      </p:cBhvr>
                                      <p:tavLst>
                                        <p:tav tm="0">
                                          <p:val>
                                            <p:fltVal val="0"/>
                                          </p:val>
                                        </p:tav>
                                        <p:tav tm="100000">
                                          <p:val>
                                            <p:strVal val="#ppt_w"/>
                                          </p:val>
                                        </p:tav>
                                      </p:tavLst>
                                    </p:anim>
                                    <p:anim calcmode="lin" valueType="num">
                                      <p:cBhvr>
                                        <p:cTn dur="500" fill="hold" id="29"/>
                                        <p:tgtEl>
                                          <p:spTgt spid="33"/>
                                        </p:tgtEl>
                                        <p:attrNameLst>
                                          <p:attrName>ppt_h</p:attrName>
                                        </p:attrNameLst>
                                      </p:cBhvr>
                                      <p:tavLst>
                                        <p:tav tm="0">
                                          <p:val>
                                            <p:fltVal val="0"/>
                                          </p:val>
                                        </p:tav>
                                        <p:tav tm="100000">
                                          <p:val>
                                            <p:strVal val="#ppt_h"/>
                                          </p:val>
                                        </p:tav>
                                      </p:tavLst>
                                    </p:anim>
                                    <p:animEffect filter="fade" transition="in">
                                      <p:cBhvr>
                                        <p:cTn dur="500" id="30"/>
                                        <p:tgtEl>
                                          <p:spTgt spid="33"/>
                                        </p:tgtEl>
                                      </p:cBhvr>
                                    </p:animEffect>
                                  </p:childTnLst>
                                </p:cTn>
                              </p:par>
                              <p:par>
                                <p:cTn accel="50000" decel="50000" fill="hold" grpId="1" id="31" nodeType="withEffect" presetClass="path" presetID="35" presetSubtype="0">
                                  <p:stCondLst>
                                    <p:cond delay="0"/>
                                  </p:stCondLst>
                                  <p:childTnLst>
                                    <p:animMotion origin="layout" path="M 0 -3.7037E-06 L -0.41185 -3.7037E-06" pathEditMode="relative" ptsTypes="AA" rAng="0">
                                      <p:cBhvr>
                                        <p:cTn dur="1000" fill="hold" id="32" spd="-100000"/>
                                        <p:tgtEl>
                                          <p:spTgt spid="33"/>
                                        </p:tgtEl>
                                        <p:attrNameLst>
                                          <p:attrName>ppt_x</p:attrName>
                                          <p:attrName>ppt_y</p:attrName>
                                        </p:attrNameLst>
                                      </p:cBhvr>
                                      <p:rCtr x="-20599" y="0"/>
                                    </p:animMotion>
                                  </p:childTnLst>
                                </p:cTn>
                              </p:par>
                            </p:childTnLst>
                          </p:cTn>
                        </p:par>
                        <p:par>
                          <p:cTn fill="hold" id="33" nodeType="afterGroup">
                            <p:stCondLst>
                              <p:cond delay="2800"/>
                            </p:stCondLst>
                            <p:childTnLst>
                              <p:par>
                                <p:cTn fill="hold" grpId="0" id="34" nodeType="afterEffect" presetClass="entr" presetID="53" presetSubtype="0">
                                  <p:stCondLst>
                                    <p:cond delay="0"/>
                                  </p:stCondLst>
                                  <p:iterate type="lt">
                                    <p:tmPct val="10000"/>
                                  </p:iterate>
                                  <p:childTnLst>
                                    <p:set>
                                      <p:cBhvr>
                                        <p:cTn dur="1" fill="hold" id="35">
                                          <p:stCondLst>
                                            <p:cond delay="0"/>
                                          </p:stCondLst>
                                        </p:cTn>
                                        <p:tgtEl>
                                          <p:spTgt spid="35"/>
                                        </p:tgtEl>
                                        <p:attrNameLst>
                                          <p:attrName>style.visibility</p:attrName>
                                        </p:attrNameLst>
                                      </p:cBhvr>
                                      <p:to>
                                        <p:strVal val="visible"/>
                                      </p:to>
                                    </p:set>
                                    <p:anim calcmode="lin" valueType="num">
                                      <p:cBhvr>
                                        <p:cTn dur="250" fill="hold" id="36"/>
                                        <p:tgtEl>
                                          <p:spTgt spid="35"/>
                                        </p:tgtEl>
                                        <p:attrNameLst>
                                          <p:attrName>ppt_w</p:attrName>
                                        </p:attrNameLst>
                                      </p:cBhvr>
                                      <p:tavLst>
                                        <p:tav tm="0">
                                          <p:val>
                                            <p:fltVal val="0"/>
                                          </p:val>
                                        </p:tav>
                                        <p:tav tm="100000">
                                          <p:val>
                                            <p:strVal val="#ppt_w"/>
                                          </p:val>
                                        </p:tav>
                                      </p:tavLst>
                                    </p:anim>
                                    <p:anim calcmode="lin" valueType="num">
                                      <p:cBhvr>
                                        <p:cTn dur="250" fill="hold" id="37"/>
                                        <p:tgtEl>
                                          <p:spTgt spid="35"/>
                                        </p:tgtEl>
                                        <p:attrNameLst>
                                          <p:attrName>ppt_h</p:attrName>
                                        </p:attrNameLst>
                                      </p:cBhvr>
                                      <p:tavLst>
                                        <p:tav tm="0">
                                          <p:val>
                                            <p:fltVal val="0"/>
                                          </p:val>
                                        </p:tav>
                                        <p:tav tm="100000">
                                          <p:val>
                                            <p:strVal val="#ppt_h"/>
                                          </p:val>
                                        </p:tav>
                                      </p:tavLst>
                                    </p:anim>
                                    <p:animEffect filter="fade" transition="in">
                                      <p:cBhvr>
                                        <p:cTn dur="250" id="38"/>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2"/>
      <p:bldP grpId="1" spid="32"/>
      <p:bldP grpId="0" spid="33"/>
      <p:bldP grpId="1" spid="33"/>
      <p:bldP grpId="0" spid="3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858611" y="1744392"/>
            <a:ext cx="3951955" cy="3951955"/>
          </a:xfrm>
          <a:prstGeom prst="ellipse">
            <a:avLst/>
          </a:prstGeom>
          <a:blipFill dpi="0" rotWithShape="1">
            <a:blip r:embed="rId2">
              <a:extLst>
                <a:ext uri="{28A0092B-C50C-407E-A947-70E740481C1C}">
                  <a14:useLocalDpi val="0"/>
                </a:ext>
              </a:extLst>
            </a:blip>
            <a:stretch>
              <a:fillRect/>
            </a:stretch>
          </a:blipFill>
          <a:ln>
            <a:noFill/>
          </a:ln>
          <a:effectLst>
            <a:outerShdw algn="tl" blurRad="1524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4" name="直接连接符 3"/>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第一部分：学习的指导思想和意义</a:t>
            </a:r>
          </a:p>
        </p:txBody>
      </p:sp>
      <p:sp>
        <p:nvSpPr>
          <p:cNvPr id="6"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9" name="矩形 8"/>
          <p:cNvSpPr/>
          <p:nvPr/>
        </p:nvSpPr>
        <p:spPr>
          <a:xfrm>
            <a:off x="5549704" y="2262193"/>
            <a:ext cx="5598746" cy="518160"/>
          </a:xfrm>
          <a:prstGeom prst="rect">
            <a:avLst/>
          </a:prstGeom>
          <a:ln>
            <a:noFill/>
          </a:ln>
        </p:spPr>
        <p:txBody>
          <a:bodyPr wrap="square">
            <a:spAutoFit/>
          </a:bodyPr>
          <a:lstStyle/>
          <a:p>
            <a:pPr algn="ctr">
              <a:spcAft>
                <a:spcPts val="300"/>
              </a:spcAft>
            </a:pPr>
            <a:r>
              <a:rPr altLang="en-US" b="1" lang="zh-CN" sz="2800">
                <a:solidFill>
                  <a:schemeClr val="accent1"/>
                </a:solidFill>
                <a:latin charset="-122" panose="020b0503020204020204" pitchFamily="34" typeface="微软雅黑"/>
                <a:ea charset="-122" panose="020b0503020204020204" pitchFamily="34" typeface="微软雅黑"/>
              </a:rPr>
              <a:t>习近平总书记“七一”重要讲话</a:t>
            </a:r>
          </a:p>
        </p:txBody>
      </p:sp>
      <p:sp>
        <p:nvSpPr>
          <p:cNvPr id="10" name="圆角矩形 9"/>
          <p:cNvSpPr/>
          <p:nvPr/>
        </p:nvSpPr>
        <p:spPr>
          <a:xfrm>
            <a:off x="5373660" y="4062998"/>
            <a:ext cx="5950832" cy="1226452"/>
          </a:xfrm>
          <a:prstGeom prst="round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11" name="圆角矩形 10"/>
          <p:cNvSpPr/>
          <p:nvPr/>
        </p:nvSpPr>
        <p:spPr>
          <a:xfrm>
            <a:off x="5373660" y="2996131"/>
            <a:ext cx="5950832" cy="832558"/>
          </a:xfrm>
          <a:prstGeom prst="round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7" name="矩形 6"/>
          <p:cNvSpPr/>
          <p:nvPr/>
        </p:nvSpPr>
        <p:spPr>
          <a:xfrm>
            <a:off x="5681844" y="4168392"/>
            <a:ext cx="5334465" cy="1005840"/>
          </a:xfrm>
          <a:prstGeom prst="rect">
            <a:avLst/>
          </a:prstGeom>
        </p:spPr>
        <p:txBody>
          <a:bodyPr wrap="square">
            <a:spAutoFit/>
          </a:bodyPr>
          <a:lstStyle/>
          <a:p>
            <a:r>
              <a:rPr altLang="en-US" lang="zh-CN" sz="2000">
                <a:solidFill>
                  <a:schemeClr val="bg1"/>
                </a:solidFill>
                <a:latin charset="-122" panose="020b0503020204020204" pitchFamily="34" typeface="微软雅黑"/>
                <a:ea charset="-122" panose="020b0503020204020204" pitchFamily="34" typeface="微软雅黑"/>
              </a:rPr>
              <a:t>是指引我们党奋力推进中国特色社会主义伟大事业和全面推进党的建设新的伟大工程的纲领性文献。</a:t>
            </a:r>
          </a:p>
        </p:txBody>
      </p:sp>
      <p:sp>
        <p:nvSpPr>
          <p:cNvPr id="8" name="矩形 7"/>
          <p:cNvSpPr/>
          <p:nvPr/>
        </p:nvSpPr>
        <p:spPr>
          <a:xfrm>
            <a:off x="5681844" y="3058467"/>
            <a:ext cx="5334465" cy="701040"/>
          </a:xfrm>
          <a:prstGeom prst="rect">
            <a:avLst/>
          </a:prstGeom>
        </p:spPr>
        <p:txBody>
          <a:bodyPr wrap="square">
            <a:spAutoFit/>
          </a:bodyPr>
          <a:lstStyle/>
          <a:p>
            <a:r>
              <a:rPr altLang="en-US" lang="zh-CN" sz="2000">
                <a:solidFill>
                  <a:schemeClr val="bg1"/>
                </a:solidFill>
                <a:latin charset="-122" panose="020b0503020204020204" pitchFamily="34" typeface="微软雅黑"/>
                <a:ea charset="-122" panose="020b0503020204020204" pitchFamily="34" typeface="微软雅黑"/>
              </a:rPr>
              <a:t>是全党在新的历史条件下进行具有许多新的历史特点的伟大斗争的政治宣言。</a:t>
            </a:r>
          </a:p>
        </p:txBody>
      </p:sp>
    </p:spTree>
    <p:extLst>
      <p:ext uri="{BB962C8B-B14F-4D97-AF65-F5344CB8AC3E}">
        <p14:creationId val="345078691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3" presetSubtype="36">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1000" fill="hold" id="13"/>
                                        <p:tgtEl>
                                          <p:spTgt spid="9"/>
                                        </p:tgtEl>
                                        <p:attrNameLst>
                                          <p:attrName>ppt_w</p:attrName>
                                        </p:attrNameLst>
                                      </p:cBhvr>
                                      <p:tavLst>
                                        <p:tav tm="0">
                                          <p:val>
                                            <p:strVal val="(6*min(max(#ppt_w*#ppt_h,.3),1)-7.4)/-.7*#ppt_w"/>
                                          </p:val>
                                        </p:tav>
                                        <p:tav tm="100000">
                                          <p:val>
                                            <p:strVal val="#ppt_w"/>
                                          </p:val>
                                        </p:tav>
                                      </p:tavLst>
                                    </p:anim>
                                    <p:anim calcmode="lin" valueType="num">
                                      <p:cBhvr>
                                        <p:cTn dur="1000" fill="hold" id="14"/>
                                        <p:tgtEl>
                                          <p:spTgt spid="9"/>
                                        </p:tgtEl>
                                        <p:attrNameLst>
                                          <p:attrName>ppt_h</p:attrName>
                                        </p:attrNameLst>
                                      </p:cBhvr>
                                      <p:tavLst>
                                        <p:tav tm="0">
                                          <p:val>
                                            <p:strVal val="(6*min(max(#ppt_w*#ppt_h,.3),1)-7.4)/-.7*#ppt_h"/>
                                          </p:val>
                                        </p:tav>
                                        <p:tav tm="100000">
                                          <p:val>
                                            <p:strVal val="#ppt_h"/>
                                          </p:val>
                                        </p:tav>
                                      </p:tavLst>
                                    </p:anim>
                                    <p:anim calcmode="lin" valueType="num">
                                      <p:cBhvr>
                                        <p:cTn dur="1000" fill="hold" id="15"/>
                                        <p:tgtEl>
                                          <p:spTgt spid="9"/>
                                        </p:tgtEl>
                                        <p:attrNameLst>
                                          <p:attrName>ppt_x</p:attrName>
                                        </p:attrNameLst>
                                      </p:cBhvr>
                                      <p:tavLst>
                                        <p:tav tm="0">
                                          <p:val>
                                            <p:fltVal val="0.5"/>
                                          </p:val>
                                        </p:tav>
                                        <p:tav tm="100000">
                                          <p:val>
                                            <p:strVal val="#ppt_x"/>
                                          </p:val>
                                        </p:tav>
                                      </p:tavLst>
                                    </p:anim>
                                    <p:anim calcmode="lin" valueType="num">
                                      <p:cBhvr>
                                        <p:cTn dur="1000" fill="hold" id="16"/>
                                        <p:tgtEl>
                                          <p:spTgt spid="9"/>
                                        </p:tgtEl>
                                        <p:attrNameLst>
                                          <p:attrName>ppt_y</p:attrName>
                                        </p:attrNameLst>
                                      </p:cBhvr>
                                      <p:tavLst>
                                        <p:tav tm="0">
                                          <p:val>
                                            <p:strVal val="1+(6*min(max(#ppt_w*#ppt_h,.3),1)-7.4)/-.7*#ppt_h/2"/>
                                          </p:val>
                                        </p:tav>
                                        <p:tav tm="100000">
                                          <p:val>
                                            <p:strVal val="#ppt_y"/>
                                          </p:val>
                                        </p:tav>
                                      </p:tavLst>
                                    </p:anim>
                                  </p:childTnLst>
                                </p:cTn>
                              </p:par>
                            </p:childTnLst>
                          </p:cTn>
                        </p:par>
                        <p:par>
                          <p:cTn fill="hold" id="17" nodeType="afterGroup">
                            <p:stCondLst>
                              <p:cond delay="2000"/>
                            </p:stCondLst>
                            <p:childTnLst>
                              <p:par>
                                <p:cTn fill="hold" grpId="0" id="18" nodeType="afterEffect" presetClass="entr" presetID="53" presetSubtype="0">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p:cTn dur="500" fill="hold" id="20"/>
                                        <p:tgtEl>
                                          <p:spTgt spid="11"/>
                                        </p:tgtEl>
                                        <p:attrNameLst>
                                          <p:attrName>ppt_w</p:attrName>
                                        </p:attrNameLst>
                                      </p:cBhvr>
                                      <p:tavLst>
                                        <p:tav tm="0">
                                          <p:val>
                                            <p:fltVal val="0"/>
                                          </p:val>
                                        </p:tav>
                                        <p:tav tm="100000">
                                          <p:val>
                                            <p:strVal val="#ppt_w"/>
                                          </p:val>
                                        </p:tav>
                                      </p:tavLst>
                                    </p:anim>
                                    <p:anim calcmode="lin" valueType="num">
                                      <p:cBhvr>
                                        <p:cTn dur="500" fill="hold" id="21"/>
                                        <p:tgtEl>
                                          <p:spTgt spid="11"/>
                                        </p:tgtEl>
                                        <p:attrNameLst>
                                          <p:attrName>ppt_h</p:attrName>
                                        </p:attrNameLst>
                                      </p:cBhvr>
                                      <p:tavLst>
                                        <p:tav tm="0">
                                          <p:val>
                                            <p:fltVal val="0"/>
                                          </p:val>
                                        </p:tav>
                                        <p:tav tm="100000">
                                          <p:val>
                                            <p:strVal val="#ppt_h"/>
                                          </p:val>
                                        </p:tav>
                                      </p:tavLst>
                                    </p:anim>
                                    <p:animEffect filter="fade" transition="in">
                                      <p:cBhvr>
                                        <p:cTn dur="500" id="22"/>
                                        <p:tgtEl>
                                          <p:spTgt spid="11"/>
                                        </p:tgtEl>
                                      </p:cBhvr>
                                    </p:animEffect>
                                  </p:childTnLst>
                                </p:cTn>
                              </p:par>
                            </p:childTnLst>
                          </p:cTn>
                        </p:par>
                        <p:par>
                          <p:cTn fill="hold" id="23" nodeType="afterGroup">
                            <p:stCondLst>
                              <p:cond delay="2500"/>
                            </p:stCondLst>
                            <p:childTnLst>
                              <p:par>
                                <p:cTn fill="hold" grpId="0" id="24" nodeType="afterEffect" presetClass="entr" presetID="53" presetSubtype="0">
                                  <p:stCondLst>
                                    <p:cond delay="0"/>
                                  </p:stCondLst>
                                  <p:iterate type="lt">
                                    <p:tmPct val="10000"/>
                                  </p:iterate>
                                  <p:childTnLst>
                                    <p:set>
                                      <p:cBhvr>
                                        <p:cTn dur="1" fill="hold" id="25">
                                          <p:stCondLst>
                                            <p:cond delay="0"/>
                                          </p:stCondLst>
                                        </p:cTn>
                                        <p:tgtEl>
                                          <p:spTgt spid="8"/>
                                        </p:tgtEl>
                                        <p:attrNameLst>
                                          <p:attrName>style.visibility</p:attrName>
                                        </p:attrNameLst>
                                      </p:cBhvr>
                                      <p:to>
                                        <p:strVal val="visible"/>
                                      </p:to>
                                    </p:set>
                                    <p:anim calcmode="lin" valueType="num">
                                      <p:cBhvr>
                                        <p:cTn dur="250" fill="hold" id="26"/>
                                        <p:tgtEl>
                                          <p:spTgt spid="8"/>
                                        </p:tgtEl>
                                        <p:attrNameLst>
                                          <p:attrName>ppt_w</p:attrName>
                                        </p:attrNameLst>
                                      </p:cBhvr>
                                      <p:tavLst>
                                        <p:tav tm="0">
                                          <p:val>
                                            <p:fltVal val="0"/>
                                          </p:val>
                                        </p:tav>
                                        <p:tav tm="100000">
                                          <p:val>
                                            <p:strVal val="#ppt_w"/>
                                          </p:val>
                                        </p:tav>
                                      </p:tavLst>
                                    </p:anim>
                                    <p:anim calcmode="lin" valueType="num">
                                      <p:cBhvr>
                                        <p:cTn dur="250" fill="hold" id="27"/>
                                        <p:tgtEl>
                                          <p:spTgt spid="8"/>
                                        </p:tgtEl>
                                        <p:attrNameLst>
                                          <p:attrName>ppt_h</p:attrName>
                                        </p:attrNameLst>
                                      </p:cBhvr>
                                      <p:tavLst>
                                        <p:tav tm="0">
                                          <p:val>
                                            <p:fltVal val="0"/>
                                          </p:val>
                                        </p:tav>
                                        <p:tav tm="100000">
                                          <p:val>
                                            <p:strVal val="#ppt_h"/>
                                          </p:val>
                                        </p:tav>
                                      </p:tavLst>
                                    </p:anim>
                                    <p:animEffect filter="fade" transition="in">
                                      <p:cBhvr>
                                        <p:cTn dur="250" id="28"/>
                                        <p:tgtEl>
                                          <p:spTgt spid="8"/>
                                        </p:tgtEl>
                                      </p:cBhvr>
                                    </p:animEffect>
                                  </p:childTnLst>
                                </p:cTn>
                              </p:par>
                            </p:childTnLst>
                          </p:cTn>
                        </p:par>
                        <p:par>
                          <p:cTn fill="hold" id="29" nodeType="afterGroup">
                            <p:stCondLst>
                              <p:cond delay="2750"/>
                            </p:stCondLst>
                            <p:childTnLst>
                              <p:par>
                                <p:cTn fill="hold" grpId="0" id="30" nodeType="afterEffect" presetClass="entr" presetID="53" presetSubtype="0">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p:cTn dur="500" fill="hold" id="32"/>
                                        <p:tgtEl>
                                          <p:spTgt spid="10"/>
                                        </p:tgtEl>
                                        <p:attrNameLst>
                                          <p:attrName>ppt_w</p:attrName>
                                        </p:attrNameLst>
                                      </p:cBhvr>
                                      <p:tavLst>
                                        <p:tav tm="0">
                                          <p:val>
                                            <p:fltVal val="0"/>
                                          </p:val>
                                        </p:tav>
                                        <p:tav tm="100000">
                                          <p:val>
                                            <p:strVal val="#ppt_w"/>
                                          </p:val>
                                        </p:tav>
                                      </p:tavLst>
                                    </p:anim>
                                    <p:anim calcmode="lin" valueType="num">
                                      <p:cBhvr>
                                        <p:cTn dur="500" fill="hold" id="33"/>
                                        <p:tgtEl>
                                          <p:spTgt spid="10"/>
                                        </p:tgtEl>
                                        <p:attrNameLst>
                                          <p:attrName>ppt_h</p:attrName>
                                        </p:attrNameLst>
                                      </p:cBhvr>
                                      <p:tavLst>
                                        <p:tav tm="0">
                                          <p:val>
                                            <p:fltVal val="0"/>
                                          </p:val>
                                        </p:tav>
                                        <p:tav tm="100000">
                                          <p:val>
                                            <p:strVal val="#ppt_h"/>
                                          </p:val>
                                        </p:tav>
                                      </p:tavLst>
                                    </p:anim>
                                    <p:animEffect filter="fade" transition="in">
                                      <p:cBhvr>
                                        <p:cTn dur="500" id="34"/>
                                        <p:tgtEl>
                                          <p:spTgt spid="10"/>
                                        </p:tgtEl>
                                      </p:cBhvr>
                                    </p:animEffect>
                                  </p:childTnLst>
                                </p:cTn>
                              </p:par>
                            </p:childTnLst>
                          </p:cTn>
                        </p:par>
                        <p:par>
                          <p:cTn fill="hold" id="35" nodeType="afterGroup">
                            <p:stCondLst>
                              <p:cond delay="3250"/>
                            </p:stCondLst>
                            <p:childTnLst>
                              <p:par>
                                <p:cTn fill="hold" grpId="0" id="36" nodeType="afterEffect" presetClass="entr" presetID="53" presetSubtype="0">
                                  <p:stCondLst>
                                    <p:cond delay="0"/>
                                  </p:stCondLst>
                                  <p:iterate type="lt">
                                    <p:tmPct val="10000"/>
                                  </p:iterate>
                                  <p:childTnLst>
                                    <p:set>
                                      <p:cBhvr>
                                        <p:cTn dur="1" fill="hold" id="37">
                                          <p:stCondLst>
                                            <p:cond delay="0"/>
                                          </p:stCondLst>
                                        </p:cTn>
                                        <p:tgtEl>
                                          <p:spTgt spid="7"/>
                                        </p:tgtEl>
                                        <p:attrNameLst>
                                          <p:attrName>style.visibility</p:attrName>
                                        </p:attrNameLst>
                                      </p:cBhvr>
                                      <p:to>
                                        <p:strVal val="visible"/>
                                      </p:to>
                                    </p:set>
                                    <p:anim calcmode="lin" valueType="num">
                                      <p:cBhvr>
                                        <p:cTn dur="250" fill="hold" id="38"/>
                                        <p:tgtEl>
                                          <p:spTgt spid="7"/>
                                        </p:tgtEl>
                                        <p:attrNameLst>
                                          <p:attrName>ppt_w</p:attrName>
                                        </p:attrNameLst>
                                      </p:cBhvr>
                                      <p:tavLst>
                                        <p:tav tm="0">
                                          <p:val>
                                            <p:fltVal val="0"/>
                                          </p:val>
                                        </p:tav>
                                        <p:tav tm="100000">
                                          <p:val>
                                            <p:strVal val="#ppt_w"/>
                                          </p:val>
                                        </p:tav>
                                      </p:tavLst>
                                    </p:anim>
                                    <p:anim calcmode="lin" valueType="num">
                                      <p:cBhvr>
                                        <p:cTn dur="250" fill="hold" id="39"/>
                                        <p:tgtEl>
                                          <p:spTgt spid="7"/>
                                        </p:tgtEl>
                                        <p:attrNameLst>
                                          <p:attrName>ppt_h</p:attrName>
                                        </p:attrNameLst>
                                      </p:cBhvr>
                                      <p:tavLst>
                                        <p:tav tm="0">
                                          <p:val>
                                            <p:fltVal val="0"/>
                                          </p:val>
                                        </p:tav>
                                        <p:tav tm="100000">
                                          <p:val>
                                            <p:strVal val="#ppt_h"/>
                                          </p:val>
                                        </p:tav>
                                      </p:tavLst>
                                    </p:anim>
                                    <p:animEffect filter="fade" transition="in">
                                      <p:cBhvr>
                                        <p:cTn dur="250" id="4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9"/>
      <p:bldP grpId="0" spid="10"/>
      <p:bldP grpId="0" spid="11"/>
      <p:bldP grpId="0" spid="7"/>
      <p:bldP grpId="0" spid="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第一部分：学习的指导思想和意义</a:t>
            </a:r>
          </a:p>
        </p:txBody>
      </p:sp>
      <p:sp>
        <p:nvSpPr>
          <p:cNvPr id="5" name="Freeform 29"/>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6" name="矩形 5"/>
          <p:cNvSpPr/>
          <p:nvPr/>
        </p:nvSpPr>
        <p:spPr>
          <a:xfrm>
            <a:off x="6485206" y="3419967"/>
            <a:ext cx="4756355" cy="2560321"/>
          </a:xfrm>
          <a:prstGeom prst="rect">
            <a:avLst/>
          </a:prstGeom>
          <a:ln>
            <a:noFill/>
          </a:ln>
        </p:spPr>
        <p:txBody>
          <a:bodyPr wrap="square">
            <a:spAutoFit/>
          </a:bodyPr>
          <a:lstStyle/>
          <a:p>
            <a:pPr algn="just">
              <a:lnSpc>
                <a:spcPct val="150000"/>
              </a:lnSpc>
              <a:spcAft>
                <a:spcPts val="300"/>
              </a:spcAft>
            </a:pPr>
            <a:r>
              <a:rPr altLang="en-US" b="1" lang="zh-CN">
                <a:latin charset="-122" panose="020b0503020204020204" pitchFamily="34" typeface="微软雅黑"/>
                <a:ea charset="-122" panose="020b0503020204020204" pitchFamily="34" typeface="微软雅黑"/>
              </a:rPr>
              <a:t>       认真学习贯彻习近平总书记“七一”重要讲话精神，对团结动员全党全国各族人民在以习近平同志为总书记的党中央领导下，满怀信心为实现“两个一百年”奋斗目标、实现中华民族伟大复兴的中国梦而奋斗具有重大理论意义和现实意义。</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758380" y="1194348"/>
            <a:ext cx="2660111" cy="2197483"/>
          </a:xfrm>
          <a:prstGeom prst="rect">
            <a:avLst/>
          </a:prstGeom>
        </p:spPr>
      </p:pic>
      <p:sp>
        <p:nvSpPr>
          <p:cNvPr id="10" name="文本框 9"/>
          <p:cNvSpPr txBox="1"/>
          <p:nvPr/>
        </p:nvSpPr>
        <p:spPr>
          <a:xfrm>
            <a:off x="3996462" y="1999369"/>
            <a:ext cx="6405880" cy="1158240"/>
          </a:xfrm>
          <a:prstGeom prst="rect">
            <a:avLst/>
          </a:prstGeom>
          <a:noFill/>
        </p:spPr>
        <p:txBody>
          <a:bodyPr rtlCol="0" wrap="none">
            <a:spAutoFit/>
          </a:bodyPr>
          <a:lstStyle>
            <a:defPPr>
              <a:defRPr lang="zh-CN"/>
            </a:defPPr>
            <a:lvl1pPr>
              <a:defRPr b="0" sz="4400">
                <a:gradFill>
                  <a:gsLst>
                    <a:gs pos="14000">
                      <a:srgbClr val="FF0000"/>
                    </a:gs>
                    <a:gs pos="94000">
                      <a:srgbClr val="790000"/>
                    </a:gs>
                    <a:gs pos="49000">
                      <a:srgbClr val="FF0000"/>
                    </a:gs>
                  </a:gsLst>
                  <a:lin ang="5400000" scaled="1"/>
                </a:gradFill>
                <a:effectLst>
                  <a:glow rad="127000">
                    <a:schemeClr val="bg1"/>
                  </a:glow>
                </a:effectLst>
                <a:latin charset="-122" panose="020b0503020204020204" pitchFamily="34" typeface="微软雅黑"/>
                <a:ea charset="-122" panose="020b0503020204020204" pitchFamily="34" typeface="微软雅黑"/>
              </a:defRPr>
            </a:lvl1pPr>
          </a:lstStyle>
          <a:p>
            <a:pPr algn="ctr"/>
            <a:r>
              <a:rPr altLang="en-US" b="1" lang="zh-CN" sz="7000">
                <a:solidFill>
                  <a:srgbClr val="C00000"/>
                </a:solidFill>
                <a:effectLst/>
              </a:rPr>
              <a:t>学习的重大意义</a:t>
            </a:r>
          </a:p>
        </p:txBody>
      </p:sp>
      <p:grpSp>
        <p:nvGrpSpPr>
          <p:cNvPr id="23" name="组合 22"/>
          <p:cNvGrpSpPr/>
          <p:nvPr/>
        </p:nvGrpSpPr>
        <p:grpSpPr>
          <a:xfrm>
            <a:off x="1259535" y="3789662"/>
            <a:ext cx="1244514" cy="832558"/>
            <a:chOff x="1259535" y="3789662"/>
            <a:chExt cx="1244514" cy="832558"/>
          </a:xfrm>
        </p:grpSpPr>
        <p:sp>
          <p:nvSpPr>
            <p:cNvPr id="18" name="圆角矩形 17"/>
            <p:cNvSpPr/>
            <p:nvPr/>
          </p:nvSpPr>
          <p:spPr>
            <a:xfrm>
              <a:off x="1259535" y="3789662"/>
              <a:ext cx="1244514" cy="832558"/>
            </a:xfrm>
            <a:prstGeom prst="roundRect">
              <a:avLst/>
            </a:prstGeom>
            <a:solidFill>
              <a:schemeClr val="accent1">
                <a:lumMod val="50000"/>
              </a:schemeClr>
            </a:solidFill>
            <a:ln w="12700">
              <a:noFill/>
            </a:ln>
            <a:effectLst>
              <a:outerShdw algn="tl" blurRad="127000" dir="2700000" dist="50800" rotWithShape="0">
                <a:prstClr val="black">
                  <a:alpha val="60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13" name="矩形 12"/>
            <p:cNvSpPr/>
            <p:nvPr/>
          </p:nvSpPr>
          <p:spPr>
            <a:xfrm>
              <a:off x="1322992" y="3834466"/>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3200">
                  <a:solidFill>
                    <a:srgbClr val="FFFDFB"/>
                  </a:solidFill>
                  <a:latin charset="-122" panose="020b0503020204020204" pitchFamily="34" typeface="微软雅黑"/>
                  <a:ea charset="-122" panose="020b0503020204020204" pitchFamily="34" typeface="微软雅黑"/>
                </a:rPr>
                <a:t>实现</a:t>
              </a:r>
            </a:p>
          </p:txBody>
        </p:sp>
      </p:grpSp>
      <p:grpSp>
        <p:nvGrpSpPr>
          <p:cNvPr id="25" name="组合 24"/>
          <p:cNvGrpSpPr/>
          <p:nvPr/>
        </p:nvGrpSpPr>
        <p:grpSpPr>
          <a:xfrm>
            <a:off x="1259535" y="4841196"/>
            <a:ext cx="1244514" cy="832558"/>
            <a:chOff x="1259535" y="4841196"/>
            <a:chExt cx="1244514" cy="832558"/>
          </a:xfrm>
        </p:grpSpPr>
        <p:sp>
          <p:nvSpPr>
            <p:cNvPr id="19" name="圆角矩形 18"/>
            <p:cNvSpPr/>
            <p:nvPr/>
          </p:nvSpPr>
          <p:spPr>
            <a:xfrm>
              <a:off x="1259535" y="4841196"/>
              <a:ext cx="1244514" cy="832558"/>
            </a:xfrm>
            <a:prstGeom prst="roundRect">
              <a:avLst/>
            </a:prstGeom>
            <a:solidFill>
              <a:schemeClr val="accent1">
                <a:lumMod val="50000"/>
              </a:schemeClr>
            </a:solidFill>
            <a:ln w="12700">
              <a:noFill/>
            </a:ln>
            <a:effectLst>
              <a:outerShdw algn="tl" blurRad="127000" dir="2700000" dist="50800" rotWithShape="0">
                <a:prstClr val="black">
                  <a:alpha val="60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20" name="矩形 19"/>
            <p:cNvSpPr/>
            <p:nvPr/>
          </p:nvSpPr>
          <p:spPr>
            <a:xfrm>
              <a:off x="1322992" y="4886000"/>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3200">
                  <a:solidFill>
                    <a:srgbClr val="FFFDFB"/>
                  </a:solidFill>
                  <a:latin charset="-122" panose="020b0503020204020204" pitchFamily="34" typeface="微软雅黑"/>
                  <a:ea charset="-122" panose="020b0503020204020204" pitchFamily="34" typeface="微软雅黑"/>
                </a:rPr>
                <a:t>实现</a:t>
              </a:r>
            </a:p>
          </p:txBody>
        </p:sp>
      </p:grpSp>
      <p:grpSp>
        <p:nvGrpSpPr>
          <p:cNvPr id="24" name="组合 23"/>
          <p:cNvGrpSpPr/>
          <p:nvPr/>
        </p:nvGrpSpPr>
        <p:grpSpPr>
          <a:xfrm>
            <a:off x="3168409" y="3789662"/>
            <a:ext cx="2652436" cy="832558"/>
            <a:chOff x="3168409" y="3789662"/>
            <a:chExt cx="2652436" cy="832558"/>
          </a:xfrm>
        </p:grpSpPr>
        <p:sp>
          <p:nvSpPr>
            <p:cNvPr id="16" name="圆角矩形 15"/>
            <p:cNvSpPr/>
            <p:nvPr/>
          </p:nvSpPr>
          <p:spPr>
            <a:xfrm>
              <a:off x="3168409" y="3789662"/>
              <a:ext cx="2652436" cy="832558"/>
            </a:xfrm>
            <a:prstGeom prst="round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12" name="矩形 11"/>
            <p:cNvSpPr/>
            <p:nvPr/>
          </p:nvSpPr>
          <p:spPr>
            <a:xfrm>
              <a:off x="3378627" y="3834466"/>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200">
                  <a:solidFill>
                    <a:srgbClr val="FFFDFB"/>
                  </a:solidFill>
                  <a:latin charset="-122" panose="020b0503020204020204" pitchFamily="34" typeface="微软雅黑"/>
                  <a:ea charset="-122" panose="020b0503020204020204" pitchFamily="34" typeface="微软雅黑"/>
                </a:rPr>
                <a:t>“两个一百年”</a:t>
              </a:r>
            </a:p>
            <a:p>
              <a:pPr algn="ctr"/>
              <a:r>
                <a:rPr altLang="en-US" b="1" lang="zh-CN" sz="2200">
                  <a:solidFill>
                    <a:srgbClr val="FFFDFB"/>
                  </a:solidFill>
                  <a:latin charset="-122" panose="020b0503020204020204" pitchFamily="34" typeface="微软雅黑"/>
                  <a:ea charset="-122" panose="020b0503020204020204" pitchFamily="34" typeface="微软雅黑"/>
                </a:rPr>
                <a:t>奋斗目标</a:t>
              </a:r>
            </a:p>
          </p:txBody>
        </p:sp>
      </p:grpSp>
      <p:grpSp>
        <p:nvGrpSpPr>
          <p:cNvPr id="26" name="组合 25"/>
          <p:cNvGrpSpPr/>
          <p:nvPr/>
        </p:nvGrpSpPr>
        <p:grpSpPr>
          <a:xfrm>
            <a:off x="3168409" y="4841196"/>
            <a:ext cx="2652436" cy="832558"/>
            <a:chOff x="3168409" y="4841196"/>
            <a:chExt cx="2652436" cy="832558"/>
          </a:xfrm>
        </p:grpSpPr>
        <p:sp>
          <p:nvSpPr>
            <p:cNvPr id="17" name="圆角矩形 16"/>
            <p:cNvSpPr/>
            <p:nvPr/>
          </p:nvSpPr>
          <p:spPr>
            <a:xfrm>
              <a:off x="3168409" y="4841196"/>
              <a:ext cx="2652436" cy="832558"/>
            </a:xfrm>
            <a:prstGeom prst="round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14" name="矩形 13"/>
            <p:cNvSpPr/>
            <p:nvPr/>
          </p:nvSpPr>
          <p:spPr>
            <a:xfrm>
              <a:off x="3378627" y="4886000"/>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200">
                  <a:solidFill>
                    <a:srgbClr val="FFFDFB"/>
                  </a:solidFill>
                  <a:latin charset="-122" panose="020b0503020204020204" pitchFamily="34" typeface="微软雅黑"/>
                  <a:ea charset="-122" panose="020b0503020204020204" pitchFamily="34" typeface="微软雅黑"/>
                </a:rPr>
                <a:t>中华民族伟大</a:t>
              </a:r>
            </a:p>
            <a:p>
              <a:pPr algn="ctr"/>
              <a:r>
                <a:rPr altLang="en-US" b="1" lang="zh-CN" sz="2200">
                  <a:solidFill>
                    <a:srgbClr val="FFFDFB"/>
                  </a:solidFill>
                  <a:latin charset="-122" panose="020b0503020204020204" pitchFamily="34" typeface="微软雅黑"/>
                  <a:ea charset="-122" panose="020b0503020204020204" pitchFamily="34" typeface="微软雅黑"/>
                </a:rPr>
                <a:t>复兴的中国梦</a:t>
              </a:r>
            </a:p>
          </p:txBody>
        </p:sp>
      </p:grpSp>
      <p:sp>
        <p:nvSpPr>
          <p:cNvPr id="21" name="右箭头 20"/>
          <p:cNvSpPr/>
          <p:nvPr/>
        </p:nvSpPr>
        <p:spPr>
          <a:xfrm>
            <a:off x="2720275" y="4037128"/>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右箭头 21"/>
          <p:cNvSpPr/>
          <p:nvPr/>
        </p:nvSpPr>
        <p:spPr>
          <a:xfrm>
            <a:off x="2720275" y="5088662"/>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08579583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9"/>
                                        </p:tgtEl>
                                        <p:attrNameLst>
                                          <p:attrName>ppt_x</p:attrName>
                                          <p:attrName>ppt_y</p:attrName>
                                        </p:attrNameLst>
                                      </p:cBhvr>
                                      <p:rCtr x="9492" y="0"/>
                                    </p:animMotion>
                                  </p:childTnLst>
                                </p:cTn>
                              </p:par>
                              <p:par>
                                <p:cTn fill="hold" grpId="0" id="12" nodeType="withEffect" presetClass="entr" presetID="53" presetSubtype="0">
                                  <p:stCondLst>
                                    <p:cond delay="30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ppt_w</p:attrName>
                                        </p:attrNameLst>
                                      </p:cBhvr>
                                      <p:tavLst>
                                        <p:tav tm="0">
                                          <p:val>
                                            <p:fltVal val="0"/>
                                          </p:val>
                                        </p:tav>
                                        <p:tav tm="100000">
                                          <p:val>
                                            <p:strVal val="#ppt_w"/>
                                          </p:val>
                                        </p:tav>
                                      </p:tavLst>
                                    </p:anim>
                                    <p:anim calcmode="lin" valueType="num">
                                      <p:cBhvr>
                                        <p:cTn dur="500" fill="hold" id="15"/>
                                        <p:tgtEl>
                                          <p:spTgt spid="10"/>
                                        </p:tgtEl>
                                        <p:attrNameLst>
                                          <p:attrName>ppt_h</p:attrName>
                                        </p:attrNameLst>
                                      </p:cBhvr>
                                      <p:tavLst>
                                        <p:tav tm="0">
                                          <p:val>
                                            <p:fltVal val="0"/>
                                          </p:val>
                                        </p:tav>
                                        <p:tav tm="100000">
                                          <p:val>
                                            <p:strVal val="#ppt_h"/>
                                          </p:val>
                                        </p:tav>
                                      </p:tavLst>
                                    </p:anim>
                                    <p:animEffect filter="fade" transition="in">
                                      <p:cBhvr>
                                        <p:cTn dur="500" id="16"/>
                                        <p:tgtEl>
                                          <p:spTgt spid="10"/>
                                        </p:tgtEl>
                                      </p:cBhvr>
                                    </p:animEffect>
                                  </p:childTnLst>
                                </p:cTn>
                              </p:par>
                              <p:par>
                                <p:cTn accel="50000" decel="50000" fill="hold" grpId="1" id="17" nodeType="withEffect" presetClass="path" presetID="35" presetSubtype="0">
                                  <p:stCondLst>
                                    <p:cond delay="300"/>
                                  </p:stCondLst>
                                  <p:childTnLst>
                                    <p:animMotion origin="layout" path="M -6.25E-07 -3.7037E-06 L 0.18997 -3.7037E-06" pathEditMode="relative" ptsTypes="AA" rAng="0">
                                      <p:cBhvr>
                                        <p:cTn dur="1000" fill="hold" id="18" spd="-100000"/>
                                        <p:tgtEl>
                                          <p:spTgt spid="10"/>
                                        </p:tgtEl>
                                        <p:attrNameLst>
                                          <p:attrName>ppt_x</p:attrName>
                                          <p:attrName>ppt_y</p:attrName>
                                        </p:attrNameLst>
                                      </p:cBhvr>
                                      <p:rCtr x="9492" y="0"/>
                                    </p:animMotion>
                                  </p:childTnLst>
                                </p:cTn>
                              </p:par>
                            </p:childTnLst>
                          </p:cTn>
                        </p:par>
                        <p:par>
                          <p:cTn fill="hold" id="19" nodeType="afterGroup">
                            <p:stCondLst>
                              <p:cond delay="1300"/>
                            </p:stCondLst>
                            <p:childTnLst>
                              <p:par>
                                <p:cTn fill="hold" id="20" nodeType="afterEffect" presetClass="entr" presetID="53" presetSubtype="0">
                                  <p:stCondLst>
                                    <p:cond delay="0"/>
                                  </p:stCondLst>
                                  <p:childTnLst>
                                    <p:set>
                                      <p:cBhvr>
                                        <p:cTn dur="1" fill="hold" id="21">
                                          <p:stCondLst>
                                            <p:cond delay="0"/>
                                          </p:stCondLst>
                                        </p:cTn>
                                        <p:tgtEl>
                                          <p:spTgt spid="23"/>
                                        </p:tgtEl>
                                        <p:attrNameLst>
                                          <p:attrName>style.visibility</p:attrName>
                                        </p:attrNameLst>
                                      </p:cBhvr>
                                      <p:to>
                                        <p:strVal val="visible"/>
                                      </p:to>
                                    </p:set>
                                    <p:anim calcmode="lin" valueType="num">
                                      <p:cBhvr>
                                        <p:cTn dur="250" fill="hold" id="22"/>
                                        <p:tgtEl>
                                          <p:spTgt spid="23"/>
                                        </p:tgtEl>
                                        <p:attrNameLst>
                                          <p:attrName>ppt_w</p:attrName>
                                        </p:attrNameLst>
                                      </p:cBhvr>
                                      <p:tavLst>
                                        <p:tav tm="0">
                                          <p:val>
                                            <p:fltVal val="0"/>
                                          </p:val>
                                        </p:tav>
                                        <p:tav tm="100000">
                                          <p:val>
                                            <p:strVal val="#ppt_w"/>
                                          </p:val>
                                        </p:tav>
                                      </p:tavLst>
                                    </p:anim>
                                    <p:anim calcmode="lin" valueType="num">
                                      <p:cBhvr>
                                        <p:cTn dur="250" fill="hold" id="23"/>
                                        <p:tgtEl>
                                          <p:spTgt spid="23"/>
                                        </p:tgtEl>
                                        <p:attrNameLst>
                                          <p:attrName>ppt_h</p:attrName>
                                        </p:attrNameLst>
                                      </p:cBhvr>
                                      <p:tavLst>
                                        <p:tav tm="0">
                                          <p:val>
                                            <p:fltVal val="0"/>
                                          </p:val>
                                        </p:tav>
                                        <p:tav tm="100000">
                                          <p:val>
                                            <p:strVal val="#ppt_h"/>
                                          </p:val>
                                        </p:tav>
                                      </p:tavLst>
                                    </p:anim>
                                    <p:animEffect filter="fade" transition="in">
                                      <p:cBhvr>
                                        <p:cTn dur="250" id="24"/>
                                        <p:tgtEl>
                                          <p:spTgt spid="23"/>
                                        </p:tgtEl>
                                      </p:cBhvr>
                                    </p:animEffect>
                                  </p:childTnLst>
                                </p:cTn>
                              </p:par>
                            </p:childTnLst>
                          </p:cTn>
                        </p:par>
                        <p:par>
                          <p:cTn fill="hold" id="25" nodeType="afterGroup">
                            <p:stCondLst>
                              <p:cond delay="1550"/>
                            </p:stCondLst>
                            <p:childTnLst>
                              <p:par>
                                <p:cTn fill="hold" grpId="0" id="26" nodeType="afterEffect" presetClass="entr" presetID="12" presetSubtype="8">
                                  <p:stCondLst>
                                    <p:cond delay="0"/>
                                  </p:stCondLst>
                                  <p:childTnLst>
                                    <p:set>
                                      <p:cBhvr>
                                        <p:cTn dur="1" fill="hold" id="27">
                                          <p:stCondLst>
                                            <p:cond delay="0"/>
                                          </p:stCondLst>
                                        </p:cTn>
                                        <p:tgtEl>
                                          <p:spTgt spid="21"/>
                                        </p:tgtEl>
                                        <p:attrNameLst>
                                          <p:attrName>style.visibility</p:attrName>
                                        </p:attrNameLst>
                                      </p:cBhvr>
                                      <p:to>
                                        <p:strVal val="visible"/>
                                      </p:to>
                                    </p:set>
                                    <p:anim calcmode="lin" valueType="num">
                                      <p:cBhvr additive="base">
                                        <p:cTn dur="500" id="28"/>
                                        <p:tgtEl>
                                          <p:spTgt spid="21"/>
                                        </p:tgtEl>
                                        <p:attrNameLst>
                                          <p:attrName>ppt_x</p:attrName>
                                        </p:attrNameLst>
                                      </p:cBhvr>
                                      <p:tavLst>
                                        <p:tav tm="0">
                                          <p:val>
                                            <p:strVal val="#ppt_x-#ppt_w*1.125000"/>
                                          </p:val>
                                        </p:tav>
                                        <p:tav tm="100000">
                                          <p:val>
                                            <p:strVal val="#ppt_x"/>
                                          </p:val>
                                        </p:tav>
                                      </p:tavLst>
                                    </p:anim>
                                    <p:animEffect filter="wipe(right)" transition="in">
                                      <p:cBhvr>
                                        <p:cTn dur="500" id="29"/>
                                        <p:tgtEl>
                                          <p:spTgt spid="21"/>
                                        </p:tgtEl>
                                      </p:cBhvr>
                                    </p:animEffect>
                                  </p:childTnLst>
                                </p:cTn>
                              </p:par>
                            </p:childTnLst>
                          </p:cTn>
                        </p:par>
                        <p:par>
                          <p:cTn fill="hold" id="30" nodeType="afterGroup">
                            <p:stCondLst>
                              <p:cond delay="2050"/>
                            </p:stCondLst>
                            <p:childTnLst>
                              <p:par>
                                <p:cTn fill="hold" id="31" nodeType="afterEffect" presetClass="entr" presetID="12" presetSubtype="8">
                                  <p:stCondLst>
                                    <p:cond delay="0"/>
                                  </p:stCondLst>
                                  <p:childTnLst>
                                    <p:set>
                                      <p:cBhvr>
                                        <p:cTn dur="1" fill="hold" id="32">
                                          <p:stCondLst>
                                            <p:cond delay="0"/>
                                          </p:stCondLst>
                                        </p:cTn>
                                        <p:tgtEl>
                                          <p:spTgt spid="24"/>
                                        </p:tgtEl>
                                        <p:attrNameLst>
                                          <p:attrName>style.visibility</p:attrName>
                                        </p:attrNameLst>
                                      </p:cBhvr>
                                      <p:to>
                                        <p:strVal val="visible"/>
                                      </p:to>
                                    </p:set>
                                    <p:anim calcmode="lin" valueType="num">
                                      <p:cBhvr additive="base">
                                        <p:cTn dur="500" id="33"/>
                                        <p:tgtEl>
                                          <p:spTgt spid="24"/>
                                        </p:tgtEl>
                                        <p:attrNameLst>
                                          <p:attrName>ppt_x</p:attrName>
                                        </p:attrNameLst>
                                      </p:cBhvr>
                                      <p:tavLst>
                                        <p:tav tm="0">
                                          <p:val>
                                            <p:strVal val="#ppt_x-#ppt_w*1.125000"/>
                                          </p:val>
                                        </p:tav>
                                        <p:tav tm="100000">
                                          <p:val>
                                            <p:strVal val="#ppt_x"/>
                                          </p:val>
                                        </p:tav>
                                      </p:tavLst>
                                    </p:anim>
                                    <p:animEffect filter="wipe(right)" transition="in">
                                      <p:cBhvr>
                                        <p:cTn dur="500" id="34"/>
                                        <p:tgtEl>
                                          <p:spTgt spid="24"/>
                                        </p:tgtEl>
                                      </p:cBhvr>
                                    </p:animEffect>
                                  </p:childTnLst>
                                </p:cTn>
                              </p:par>
                            </p:childTnLst>
                          </p:cTn>
                        </p:par>
                        <p:par>
                          <p:cTn fill="hold" id="35" nodeType="afterGroup">
                            <p:stCondLst>
                              <p:cond delay="2550"/>
                            </p:stCondLst>
                            <p:childTnLst>
                              <p:par>
                                <p:cTn fill="hold" id="36" nodeType="afterEffect" presetClass="entr" presetID="53" presetSubtype="0">
                                  <p:stCondLst>
                                    <p:cond delay="0"/>
                                  </p:stCondLst>
                                  <p:childTnLst>
                                    <p:set>
                                      <p:cBhvr>
                                        <p:cTn dur="1" fill="hold" id="37">
                                          <p:stCondLst>
                                            <p:cond delay="0"/>
                                          </p:stCondLst>
                                        </p:cTn>
                                        <p:tgtEl>
                                          <p:spTgt spid="25"/>
                                        </p:tgtEl>
                                        <p:attrNameLst>
                                          <p:attrName>style.visibility</p:attrName>
                                        </p:attrNameLst>
                                      </p:cBhvr>
                                      <p:to>
                                        <p:strVal val="visible"/>
                                      </p:to>
                                    </p:set>
                                    <p:anim calcmode="lin" valueType="num">
                                      <p:cBhvr>
                                        <p:cTn dur="250" fill="hold" id="38"/>
                                        <p:tgtEl>
                                          <p:spTgt spid="25"/>
                                        </p:tgtEl>
                                        <p:attrNameLst>
                                          <p:attrName>ppt_w</p:attrName>
                                        </p:attrNameLst>
                                      </p:cBhvr>
                                      <p:tavLst>
                                        <p:tav tm="0">
                                          <p:val>
                                            <p:fltVal val="0"/>
                                          </p:val>
                                        </p:tav>
                                        <p:tav tm="100000">
                                          <p:val>
                                            <p:strVal val="#ppt_w"/>
                                          </p:val>
                                        </p:tav>
                                      </p:tavLst>
                                    </p:anim>
                                    <p:anim calcmode="lin" valueType="num">
                                      <p:cBhvr>
                                        <p:cTn dur="250" fill="hold" id="39"/>
                                        <p:tgtEl>
                                          <p:spTgt spid="25"/>
                                        </p:tgtEl>
                                        <p:attrNameLst>
                                          <p:attrName>ppt_h</p:attrName>
                                        </p:attrNameLst>
                                      </p:cBhvr>
                                      <p:tavLst>
                                        <p:tav tm="0">
                                          <p:val>
                                            <p:fltVal val="0"/>
                                          </p:val>
                                        </p:tav>
                                        <p:tav tm="100000">
                                          <p:val>
                                            <p:strVal val="#ppt_h"/>
                                          </p:val>
                                        </p:tav>
                                      </p:tavLst>
                                    </p:anim>
                                    <p:animEffect filter="fade" transition="in">
                                      <p:cBhvr>
                                        <p:cTn dur="250" id="40"/>
                                        <p:tgtEl>
                                          <p:spTgt spid="25"/>
                                        </p:tgtEl>
                                      </p:cBhvr>
                                    </p:animEffect>
                                  </p:childTnLst>
                                </p:cTn>
                              </p:par>
                            </p:childTnLst>
                          </p:cTn>
                        </p:par>
                        <p:par>
                          <p:cTn fill="hold" id="41" nodeType="afterGroup">
                            <p:stCondLst>
                              <p:cond delay="2800"/>
                            </p:stCondLst>
                            <p:childTnLst>
                              <p:par>
                                <p:cTn fill="hold" grpId="0" id="42" nodeType="afterEffect" presetClass="entr" presetID="12" presetSubtype="8">
                                  <p:stCondLst>
                                    <p:cond delay="0"/>
                                  </p:stCondLst>
                                  <p:childTnLst>
                                    <p:set>
                                      <p:cBhvr>
                                        <p:cTn dur="1" fill="hold" id="43">
                                          <p:stCondLst>
                                            <p:cond delay="0"/>
                                          </p:stCondLst>
                                        </p:cTn>
                                        <p:tgtEl>
                                          <p:spTgt spid="22"/>
                                        </p:tgtEl>
                                        <p:attrNameLst>
                                          <p:attrName>style.visibility</p:attrName>
                                        </p:attrNameLst>
                                      </p:cBhvr>
                                      <p:to>
                                        <p:strVal val="visible"/>
                                      </p:to>
                                    </p:set>
                                    <p:anim calcmode="lin" valueType="num">
                                      <p:cBhvr additive="base">
                                        <p:cTn dur="500" id="44"/>
                                        <p:tgtEl>
                                          <p:spTgt spid="22"/>
                                        </p:tgtEl>
                                        <p:attrNameLst>
                                          <p:attrName>ppt_x</p:attrName>
                                        </p:attrNameLst>
                                      </p:cBhvr>
                                      <p:tavLst>
                                        <p:tav tm="0">
                                          <p:val>
                                            <p:strVal val="#ppt_x-#ppt_w*1.125000"/>
                                          </p:val>
                                        </p:tav>
                                        <p:tav tm="100000">
                                          <p:val>
                                            <p:strVal val="#ppt_x"/>
                                          </p:val>
                                        </p:tav>
                                      </p:tavLst>
                                    </p:anim>
                                    <p:animEffect filter="wipe(right)" transition="in">
                                      <p:cBhvr>
                                        <p:cTn dur="500" id="45"/>
                                        <p:tgtEl>
                                          <p:spTgt spid="22"/>
                                        </p:tgtEl>
                                      </p:cBhvr>
                                    </p:animEffect>
                                  </p:childTnLst>
                                </p:cTn>
                              </p:par>
                            </p:childTnLst>
                          </p:cTn>
                        </p:par>
                        <p:par>
                          <p:cTn fill="hold" id="46" nodeType="afterGroup">
                            <p:stCondLst>
                              <p:cond delay="3300"/>
                            </p:stCondLst>
                            <p:childTnLst>
                              <p:par>
                                <p:cTn fill="hold" id="47" nodeType="afterEffect" presetClass="entr" presetID="12" presetSubtype="8">
                                  <p:stCondLst>
                                    <p:cond delay="0"/>
                                  </p:stCondLst>
                                  <p:childTnLst>
                                    <p:set>
                                      <p:cBhvr>
                                        <p:cTn dur="1" fill="hold" id="48">
                                          <p:stCondLst>
                                            <p:cond delay="0"/>
                                          </p:stCondLst>
                                        </p:cTn>
                                        <p:tgtEl>
                                          <p:spTgt spid="26"/>
                                        </p:tgtEl>
                                        <p:attrNameLst>
                                          <p:attrName>style.visibility</p:attrName>
                                        </p:attrNameLst>
                                      </p:cBhvr>
                                      <p:to>
                                        <p:strVal val="visible"/>
                                      </p:to>
                                    </p:set>
                                    <p:anim calcmode="lin" valueType="num">
                                      <p:cBhvr additive="base">
                                        <p:cTn dur="500" id="49"/>
                                        <p:tgtEl>
                                          <p:spTgt spid="26"/>
                                        </p:tgtEl>
                                        <p:attrNameLst>
                                          <p:attrName>ppt_x</p:attrName>
                                        </p:attrNameLst>
                                      </p:cBhvr>
                                      <p:tavLst>
                                        <p:tav tm="0">
                                          <p:val>
                                            <p:strVal val="#ppt_x-#ppt_w*1.125000"/>
                                          </p:val>
                                        </p:tav>
                                        <p:tav tm="100000">
                                          <p:val>
                                            <p:strVal val="#ppt_x"/>
                                          </p:val>
                                        </p:tav>
                                      </p:tavLst>
                                    </p:anim>
                                    <p:animEffect filter="wipe(right)" transition="in">
                                      <p:cBhvr>
                                        <p:cTn dur="500" id="50"/>
                                        <p:tgtEl>
                                          <p:spTgt spid="26"/>
                                        </p:tgtEl>
                                      </p:cBhvr>
                                    </p:animEffect>
                                  </p:childTnLst>
                                </p:cTn>
                              </p:par>
                            </p:childTnLst>
                          </p:cTn>
                        </p:par>
                        <p:par>
                          <p:cTn fill="hold" id="51" nodeType="afterGroup">
                            <p:stCondLst>
                              <p:cond delay="3800"/>
                            </p:stCondLst>
                            <p:childTnLst>
                              <p:par>
                                <p:cTn fill="hold" grpId="0" id="52" nodeType="afterEffect" presetClass="entr" presetID="53" presetSubtype="0">
                                  <p:stCondLst>
                                    <p:cond delay="0"/>
                                  </p:stCondLst>
                                  <p:iterate type="lt">
                                    <p:tmPct val="10000"/>
                                  </p:iterate>
                                  <p:childTnLst>
                                    <p:set>
                                      <p:cBhvr>
                                        <p:cTn dur="1" fill="hold" id="53">
                                          <p:stCondLst>
                                            <p:cond delay="0"/>
                                          </p:stCondLst>
                                        </p:cTn>
                                        <p:tgtEl>
                                          <p:spTgt spid="6"/>
                                        </p:tgtEl>
                                        <p:attrNameLst>
                                          <p:attrName>style.visibility</p:attrName>
                                        </p:attrNameLst>
                                      </p:cBhvr>
                                      <p:to>
                                        <p:strVal val="visible"/>
                                      </p:to>
                                    </p:set>
                                    <p:anim calcmode="lin" valueType="num">
                                      <p:cBhvr>
                                        <p:cTn dur="250" fill="hold" id="54"/>
                                        <p:tgtEl>
                                          <p:spTgt spid="6"/>
                                        </p:tgtEl>
                                        <p:attrNameLst>
                                          <p:attrName>ppt_w</p:attrName>
                                        </p:attrNameLst>
                                      </p:cBhvr>
                                      <p:tavLst>
                                        <p:tav tm="0">
                                          <p:val>
                                            <p:fltVal val="0"/>
                                          </p:val>
                                        </p:tav>
                                        <p:tav tm="100000">
                                          <p:val>
                                            <p:strVal val="#ppt_w"/>
                                          </p:val>
                                        </p:tav>
                                      </p:tavLst>
                                    </p:anim>
                                    <p:anim calcmode="lin" valueType="num">
                                      <p:cBhvr>
                                        <p:cTn dur="250" fill="hold" id="55"/>
                                        <p:tgtEl>
                                          <p:spTgt spid="6"/>
                                        </p:tgtEl>
                                        <p:attrNameLst>
                                          <p:attrName>ppt_h</p:attrName>
                                        </p:attrNameLst>
                                      </p:cBhvr>
                                      <p:tavLst>
                                        <p:tav tm="0">
                                          <p:val>
                                            <p:fltVal val="0"/>
                                          </p:val>
                                        </p:tav>
                                        <p:tav tm="100000">
                                          <p:val>
                                            <p:strVal val="#ppt_h"/>
                                          </p:val>
                                        </p:tav>
                                      </p:tavLst>
                                    </p:anim>
                                    <p:animEffect filter="fade" transition="in">
                                      <p:cBhvr>
                                        <p:cTn dur="250" id="5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
      <p:bldP grpId="1" spid="10"/>
      <p:bldP grpId="0" spid="21"/>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val="0"/>
              </a:ext>
            </a:extLst>
          </a:blip>
          <a:stretch>
            <a:fillRect/>
          </a:stretch>
        </p:blipFill>
        <p:spPr>
          <a:xfrm>
            <a:off x="3194340" y="5201716"/>
            <a:ext cx="10067778" cy="1656284"/>
          </a:xfrm>
          <a:prstGeom prst="rect">
            <a:avLst/>
          </a:prstGeom>
        </p:spPr>
      </p:pic>
      <p:sp>
        <p:nvSpPr>
          <p:cNvPr id="2" name="矩形 1"/>
          <p:cNvSpPr/>
          <p:nvPr/>
        </p:nvSpPr>
        <p:spPr>
          <a:xfrm>
            <a:off x="1" y="0"/>
            <a:ext cx="4175022" cy="6858000"/>
          </a:xfrm>
          <a:prstGeom prst="rect">
            <a:avLst/>
          </a:prstGeom>
          <a:ln>
            <a:noFill/>
          </a:ln>
          <a:effectLst>
            <a:outerShdw algn="tl" blurRad="127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56296" y="3605475"/>
            <a:ext cx="3230880" cy="1005840"/>
          </a:xfrm>
          <a:prstGeom prst="rect">
            <a:avLst/>
          </a:prstGeom>
          <a:noFill/>
        </p:spPr>
        <p:txBody>
          <a:bodyPr rtlCol="0" wrap="none">
            <a:spAutoFit/>
          </a:bodyPr>
          <a:lstStyle/>
          <a:p>
            <a:r>
              <a:rPr altLang="en-US" b="1" lang="zh-CN" sz="6000">
                <a:solidFill>
                  <a:srgbClr val="FFF9EF"/>
                </a:solidFill>
                <a:latin charset="-122" panose="020b0503020204020204" pitchFamily="34" typeface="微软雅黑"/>
                <a:ea charset="-122" panose="020b0503020204020204" pitchFamily="34" typeface="微软雅黑"/>
              </a:rPr>
              <a:t>第二部分</a:t>
            </a:r>
          </a:p>
        </p:txBody>
      </p:sp>
      <p:sp>
        <p:nvSpPr>
          <p:cNvPr id="4" name="矩形 3"/>
          <p:cNvSpPr/>
          <p:nvPr/>
        </p:nvSpPr>
        <p:spPr>
          <a:xfrm>
            <a:off x="4320730" y="3032496"/>
            <a:ext cx="7814998" cy="1097280"/>
          </a:xfrm>
          <a:prstGeom prst="rect">
            <a:avLst/>
          </a:prstGeom>
        </p:spPr>
        <p:txBody>
          <a:bodyPr wrap="square">
            <a:spAutoFit/>
          </a:bodyPr>
          <a:lstStyle/>
          <a:p>
            <a:pPr algn="ctr"/>
            <a:r>
              <a:rPr altLang="en-US" b="1" lang="zh-CN" sz="6600">
                <a:solidFill>
                  <a:srgbClr val="C00000"/>
                </a:solidFill>
                <a:latin charset="-122" panose="020b0503020204020204" pitchFamily="34" typeface="微软雅黑"/>
                <a:ea charset="-122" panose="020b0503020204020204" pitchFamily="34" typeface="微软雅黑"/>
              </a:rPr>
              <a:t>学习的总体要求</a:t>
            </a:r>
          </a:p>
        </p:txBody>
      </p:sp>
      <p:sp>
        <p:nvSpPr>
          <p:cNvPr id="6" name="矩形 5"/>
          <p:cNvSpPr/>
          <p:nvPr/>
        </p:nvSpPr>
        <p:spPr>
          <a:xfrm>
            <a:off x="5982551" y="1607234"/>
            <a:ext cx="4491355" cy="640080"/>
          </a:xfrm>
          <a:prstGeom prst="rect">
            <a:avLst/>
          </a:prstGeom>
        </p:spPr>
        <p:txBody>
          <a:bodyPr wrap="none">
            <a:spAutoFit/>
          </a:bodyPr>
          <a:lstStyle/>
          <a:p>
            <a:pPr algn="ctr"/>
            <a:r>
              <a:rPr altLang="en-US" lang="zh-CN" spc="300" sz="3600">
                <a:solidFill>
                  <a:srgbClr val="C00000"/>
                </a:solidFill>
                <a:latin charset="-122" panose="020b0503020204020204" pitchFamily="34" typeface="微软雅黑"/>
                <a:ea charset="-122" panose="020b0503020204020204" pitchFamily="34" typeface="微软雅黑"/>
              </a:rPr>
              <a:t>不忘初心  继续前进</a:t>
            </a:r>
          </a:p>
        </p:txBody>
      </p:sp>
      <p:sp>
        <p:nvSpPr>
          <p:cNvPr id="7" name="矩形 6"/>
          <p:cNvSpPr/>
          <p:nvPr/>
        </p:nvSpPr>
        <p:spPr>
          <a:xfrm>
            <a:off x="6425464" y="2234685"/>
            <a:ext cx="3605530" cy="274320"/>
          </a:xfrm>
          <a:prstGeom prst="rect">
            <a:avLst/>
          </a:prstGeom>
        </p:spPr>
        <p:txBody>
          <a:bodyPr wrap="none">
            <a:spAutoFit/>
          </a:bodyPr>
          <a:lstStyle/>
          <a:p>
            <a:pPr algn="ctr"/>
            <a:r>
              <a:rPr altLang="zh-CN" lang="en-US" sz="1200">
                <a:solidFill>
                  <a:prstClr val="black"/>
                </a:solidFill>
                <a:latin charset="-122" panose="020b0503020204020204" pitchFamily="34" typeface="微软雅黑"/>
                <a:ea charset="-122" panose="020b0503020204020204" pitchFamily="34" typeface="微软雅黑"/>
              </a:rPr>
              <a:t>—— 学习解读习近平总书记“七一”重要讲话精神</a:t>
            </a:r>
          </a:p>
        </p:txBody>
      </p:sp>
      <p:sp>
        <p:nvSpPr>
          <p:cNvPr id="8" name="Freeform 29"/>
          <p:cNvSpPr/>
          <p:nvPr/>
        </p:nvSpPr>
        <p:spPr bwMode="auto">
          <a:xfrm>
            <a:off x="1041593" y="1382463"/>
            <a:ext cx="2091839" cy="1926869"/>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algn="tl" blurRad="152400" dir="2700000" dist="152400" rotWithShape="0">
              <a:prstClr val="black">
                <a:alpha val="60000"/>
              </a:prstClr>
            </a:outerShdw>
          </a:effectLst>
          <a:extLst/>
        </p:spPr>
        <p:txBody>
          <a:bodyPr anchor="t" anchorCtr="0" bIns="45720" compatLnSpc="1" lIns="91440" numCol="1" rIns="91440" tIns="45720" vert="horz" wrap="square">
            <a:prstTxWarp prst="textNoShape">
              <a:avLst/>
            </a:prstTxWarp>
          </a:bodyPr>
          <a:lstStyle/>
          <a:p>
            <a:endParaRPr altLang="en-US" lang="zh-CN">
              <a:noFill/>
            </a:endParaRPr>
          </a:p>
        </p:txBody>
      </p:sp>
    </p:spTree>
    <p:extLst>
      <p:ext uri="{BB962C8B-B14F-4D97-AF65-F5344CB8AC3E}">
        <p14:creationId val="695878714"/>
      </p:ext>
    </p:extLst>
  </p:cSld>
  <p:clrMapOvr>
    <a:masterClrMapping/>
  </p:clrMapOvr>
  <mc:AlternateContent>
    <mc:Choice Requires="p14">
      <p:transition p14:dur="25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accel="50000" decel="50000" fill="hold" grpId="1" id="10" nodeType="withEffect" presetClass="path" presetID="35" presetSubtype="0">
                                  <p:stCondLst>
                                    <p:cond delay="0"/>
                                  </p:stCondLst>
                                  <p:childTnLst>
                                    <p:animMotion origin="layout" path="M -3.95833E-06 0 L -0.00026 -0.63333" pathEditMode="relative" ptsTypes="AA" rAng="0">
                                      <p:cBhvr>
                                        <p:cTn dur="1000" fill="hold" id="11" spd="-100000"/>
                                        <p:tgtEl>
                                          <p:spTgt spid="2"/>
                                        </p:tgtEl>
                                        <p:attrNameLst>
                                          <p:attrName>ppt_x</p:attrName>
                                          <p:attrName>ppt_y</p:attrName>
                                        </p:attrNameLst>
                                      </p:cBhvr>
                                      <p:rCtr x="-13" y="-31667"/>
                                    </p:animMotion>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p:cTn dur="250" fill="hold" id="15"/>
                                        <p:tgtEl>
                                          <p:spTgt spid="8"/>
                                        </p:tgtEl>
                                        <p:attrNameLst>
                                          <p:attrName>ppt_w</p:attrName>
                                        </p:attrNameLst>
                                      </p:cBhvr>
                                      <p:tavLst>
                                        <p:tav tm="0">
                                          <p:val>
                                            <p:fltVal val="0"/>
                                          </p:val>
                                        </p:tav>
                                        <p:tav tm="100000">
                                          <p:val>
                                            <p:strVal val="#ppt_w"/>
                                          </p:val>
                                        </p:tav>
                                      </p:tavLst>
                                    </p:anim>
                                    <p:anim calcmode="lin" valueType="num">
                                      <p:cBhvr>
                                        <p:cTn dur="250" fill="hold" id="16"/>
                                        <p:tgtEl>
                                          <p:spTgt spid="8"/>
                                        </p:tgtEl>
                                        <p:attrNameLst>
                                          <p:attrName>ppt_h</p:attrName>
                                        </p:attrNameLst>
                                      </p:cBhvr>
                                      <p:tavLst>
                                        <p:tav tm="0">
                                          <p:val>
                                            <p:fltVal val="0"/>
                                          </p:val>
                                        </p:tav>
                                        <p:tav tm="100000">
                                          <p:val>
                                            <p:strVal val="#ppt_h"/>
                                          </p:val>
                                        </p:tav>
                                      </p:tavLst>
                                    </p:anim>
                                    <p:animEffect filter="fade" transition="in">
                                      <p:cBhvr>
                                        <p:cTn dur="250" id="17"/>
                                        <p:tgtEl>
                                          <p:spTgt spid="8"/>
                                        </p:tgtEl>
                                      </p:cBhvr>
                                    </p:animEffect>
                                  </p:childTnLst>
                                </p:cTn>
                              </p:par>
                              <p:par>
                                <p:cTn decel="100000" fill="hold" grpId="1" id="18" nodeType="withEffect" presetClass="emph" presetID="6" presetSubtype="0">
                                  <p:stCondLst>
                                    <p:cond delay="200"/>
                                  </p:stCondLst>
                                  <p:childTnLst>
                                    <p:animScale>
                                      <p:cBhvr>
                                        <p:cTn dur="250" fill="hold" id="19"/>
                                        <p:tgtEl>
                                          <p:spTgt spid="8"/>
                                        </p:tgtEl>
                                      </p:cBhvr>
                                      <p:by x="120000" y="120000"/>
                                    </p:animScale>
                                  </p:childTnLst>
                                </p:cTn>
                              </p:par>
                              <p:par>
                                <p:cTn decel="100000" fill="hold" grpId="2" id="20" nodeType="withEffect" presetClass="emph" presetID="6" presetSubtype="0">
                                  <p:stCondLst>
                                    <p:cond delay="400"/>
                                  </p:stCondLst>
                                  <p:childTnLst>
                                    <p:animScale>
                                      <p:cBhvr>
                                        <p:cTn dur="250" fill="hold" id="21"/>
                                        <p:tgtEl>
                                          <p:spTgt spid="8"/>
                                        </p:tgtEl>
                                      </p:cBhvr>
                                      <p:by x="83000" y="83000"/>
                                    </p:animScale>
                                  </p:childTnLst>
                                </p:cTn>
                              </p:par>
                              <p:par>
                                <p:cTn fill="hold" grpId="0" id="22" nodeType="withEffect" presetClass="entr" presetID="53" presetSubtype="0">
                                  <p:stCondLst>
                                    <p:cond delay="400"/>
                                  </p:stCondLst>
                                  <p:childTnLst>
                                    <p:set>
                                      <p:cBhvr>
                                        <p:cTn dur="1" fill="hold" id="23">
                                          <p:stCondLst>
                                            <p:cond delay="0"/>
                                          </p:stCondLst>
                                        </p:cTn>
                                        <p:tgtEl>
                                          <p:spTgt spid="3"/>
                                        </p:tgtEl>
                                        <p:attrNameLst>
                                          <p:attrName>style.visibility</p:attrName>
                                        </p:attrNameLst>
                                      </p:cBhvr>
                                      <p:to>
                                        <p:strVal val="visible"/>
                                      </p:to>
                                    </p:set>
                                    <p:anim calcmode="lin" valueType="num">
                                      <p:cBhvr>
                                        <p:cTn dur="250" fill="hold" id="24"/>
                                        <p:tgtEl>
                                          <p:spTgt spid="3"/>
                                        </p:tgtEl>
                                        <p:attrNameLst>
                                          <p:attrName>ppt_w</p:attrName>
                                        </p:attrNameLst>
                                      </p:cBhvr>
                                      <p:tavLst>
                                        <p:tav tm="0">
                                          <p:val>
                                            <p:fltVal val="0"/>
                                          </p:val>
                                        </p:tav>
                                        <p:tav tm="100000">
                                          <p:val>
                                            <p:strVal val="#ppt_w"/>
                                          </p:val>
                                        </p:tav>
                                      </p:tavLst>
                                    </p:anim>
                                    <p:anim calcmode="lin" valueType="num">
                                      <p:cBhvr>
                                        <p:cTn dur="250" fill="hold" id="25"/>
                                        <p:tgtEl>
                                          <p:spTgt spid="3"/>
                                        </p:tgtEl>
                                        <p:attrNameLst>
                                          <p:attrName>ppt_h</p:attrName>
                                        </p:attrNameLst>
                                      </p:cBhvr>
                                      <p:tavLst>
                                        <p:tav tm="0">
                                          <p:val>
                                            <p:fltVal val="0"/>
                                          </p:val>
                                        </p:tav>
                                        <p:tav tm="100000">
                                          <p:val>
                                            <p:strVal val="#ppt_h"/>
                                          </p:val>
                                        </p:tav>
                                      </p:tavLst>
                                    </p:anim>
                                    <p:animEffect filter="fade" transition="in">
                                      <p:cBhvr>
                                        <p:cTn dur="250" id="26"/>
                                        <p:tgtEl>
                                          <p:spTgt spid="3"/>
                                        </p:tgtEl>
                                      </p:cBhvr>
                                    </p:animEffect>
                                  </p:childTnLst>
                                </p:cTn>
                              </p:par>
                              <p:par>
                                <p:cTn decel="100000" fill="hold" grpId="1" id="27" nodeType="withEffect" presetClass="emph" presetID="6" presetSubtype="0">
                                  <p:stCondLst>
                                    <p:cond delay="600"/>
                                  </p:stCondLst>
                                  <p:childTnLst>
                                    <p:animScale>
                                      <p:cBhvr>
                                        <p:cTn dur="250" fill="hold" id="28"/>
                                        <p:tgtEl>
                                          <p:spTgt spid="3"/>
                                        </p:tgtEl>
                                      </p:cBhvr>
                                      <p:by x="120000" y="120000"/>
                                    </p:animScale>
                                  </p:childTnLst>
                                </p:cTn>
                              </p:par>
                              <p:par>
                                <p:cTn decel="100000" fill="hold" grpId="2" id="29" nodeType="withEffect" presetClass="emph" presetID="6" presetSubtype="0">
                                  <p:stCondLst>
                                    <p:cond delay="800"/>
                                  </p:stCondLst>
                                  <p:childTnLst>
                                    <p:animScale>
                                      <p:cBhvr>
                                        <p:cTn dur="250" fill="hold" id="30"/>
                                        <p:tgtEl>
                                          <p:spTgt spid="3"/>
                                        </p:tgtEl>
                                      </p:cBhvr>
                                      <p:by x="83000" y="83000"/>
                                    </p:animScale>
                                  </p:childTnLst>
                                </p:cTn>
                              </p:par>
                            </p:childTnLst>
                          </p:cTn>
                        </p:par>
                        <p:par>
                          <p:cTn fill="hold" id="31" nodeType="afterGroup">
                            <p:stCondLst>
                              <p:cond delay="2050"/>
                            </p:stCondLst>
                            <p:childTnLst>
                              <p:par>
                                <p:cTn fill="hold" id="32" nodeType="afterEffect" presetClass="entr" presetID="22" presetSubtype="8">
                                  <p:stCondLst>
                                    <p:cond delay="0"/>
                                  </p:stCondLst>
                                  <p:childTnLst>
                                    <p:set>
                                      <p:cBhvr>
                                        <p:cTn dur="1" fill="hold" id="33">
                                          <p:stCondLst>
                                            <p:cond delay="0"/>
                                          </p:stCondLst>
                                        </p:cTn>
                                        <p:tgtEl>
                                          <p:spTgt spid="9"/>
                                        </p:tgtEl>
                                        <p:attrNameLst>
                                          <p:attrName>style.visibility</p:attrName>
                                        </p:attrNameLst>
                                      </p:cBhvr>
                                      <p:to>
                                        <p:strVal val="visible"/>
                                      </p:to>
                                    </p:set>
                                    <p:animEffect filter="wipe(left)" transition="in">
                                      <p:cBhvr>
                                        <p:cTn dur="1000" id="34"/>
                                        <p:tgtEl>
                                          <p:spTgt spid="9"/>
                                        </p:tgtEl>
                                      </p:cBhvr>
                                    </p:animEffect>
                                  </p:childTnLst>
                                </p:cTn>
                              </p:par>
                            </p:childTnLst>
                          </p:cTn>
                        </p:par>
                        <p:par>
                          <p:cTn fill="hold" id="35" nodeType="afterGroup">
                            <p:stCondLst>
                              <p:cond delay="3050"/>
                            </p:stCondLst>
                            <p:childTnLst>
                              <p:par>
                                <p:cTn fill="hold" grpId="0" id="36" nodeType="afterEffect" presetClass="entr" presetID="53" presetSubtype="0">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p:cTn dur="500" fill="hold" id="38"/>
                                        <p:tgtEl>
                                          <p:spTgt spid="6"/>
                                        </p:tgtEl>
                                        <p:attrNameLst>
                                          <p:attrName>ppt_w</p:attrName>
                                        </p:attrNameLst>
                                      </p:cBhvr>
                                      <p:tavLst>
                                        <p:tav tm="0">
                                          <p:val>
                                            <p:fltVal val="0"/>
                                          </p:val>
                                        </p:tav>
                                        <p:tav tm="100000">
                                          <p:val>
                                            <p:strVal val="#ppt_w"/>
                                          </p:val>
                                        </p:tav>
                                      </p:tavLst>
                                    </p:anim>
                                    <p:anim calcmode="lin" valueType="num">
                                      <p:cBhvr>
                                        <p:cTn dur="500" fill="hold" id="39"/>
                                        <p:tgtEl>
                                          <p:spTgt spid="6"/>
                                        </p:tgtEl>
                                        <p:attrNameLst>
                                          <p:attrName>ppt_h</p:attrName>
                                        </p:attrNameLst>
                                      </p:cBhvr>
                                      <p:tavLst>
                                        <p:tav tm="0">
                                          <p:val>
                                            <p:fltVal val="0"/>
                                          </p:val>
                                        </p:tav>
                                        <p:tav tm="100000">
                                          <p:val>
                                            <p:strVal val="#ppt_h"/>
                                          </p:val>
                                        </p:tav>
                                      </p:tavLst>
                                    </p:anim>
                                    <p:animEffect filter="fade" transition="in">
                                      <p:cBhvr>
                                        <p:cTn dur="500" id="40"/>
                                        <p:tgtEl>
                                          <p:spTgt spid="6"/>
                                        </p:tgtEl>
                                      </p:cBhvr>
                                    </p:animEffect>
                                  </p:childTnLst>
                                </p:cTn>
                              </p:par>
                              <p:par>
                                <p:cTn accel="50000" decel="50000" fill="hold" grpId="1" id="41" nodeType="withEffect" presetClass="path" presetID="35" presetSubtype="0">
                                  <p:stCondLst>
                                    <p:cond delay="0"/>
                                  </p:stCondLst>
                                  <p:childTnLst>
                                    <p:animMotion origin="layout" path="M 2.08333E-07 -1.48148E-06 L 0.31576 -1.48148E-06" pathEditMode="relative" ptsTypes="AA" rAng="0">
                                      <p:cBhvr>
                                        <p:cTn dur="1000" fill="hold" id="42" spd="-100000"/>
                                        <p:tgtEl>
                                          <p:spTgt spid="6"/>
                                        </p:tgtEl>
                                        <p:attrNameLst>
                                          <p:attrName>ppt_x</p:attrName>
                                          <p:attrName>ppt_y</p:attrName>
                                        </p:attrNameLst>
                                      </p:cBhvr>
                                      <p:rCtr x="15781" y="0"/>
                                    </p:animMotion>
                                  </p:childTnLst>
                                </p:cTn>
                              </p:par>
                              <p:par>
                                <p:cTn fill="hold" grpId="0" id="43" nodeType="withEffect" presetClass="entr" presetID="53" presetSubtype="0">
                                  <p:stCondLst>
                                    <p:cond delay="300"/>
                                  </p:stCondLst>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ppt_w</p:attrName>
                                        </p:attrNameLst>
                                      </p:cBhvr>
                                      <p:tavLst>
                                        <p:tav tm="0">
                                          <p:val>
                                            <p:fltVal val="0"/>
                                          </p:val>
                                        </p:tav>
                                        <p:tav tm="100000">
                                          <p:val>
                                            <p:strVal val="#ppt_w"/>
                                          </p:val>
                                        </p:tav>
                                      </p:tavLst>
                                    </p:anim>
                                    <p:anim calcmode="lin" valueType="num">
                                      <p:cBhvr>
                                        <p:cTn dur="500" fill="hold" id="46"/>
                                        <p:tgtEl>
                                          <p:spTgt spid="7"/>
                                        </p:tgtEl>
                                        <p:attrNameLst>
                                          <p:attrName>ppt_h</p:attrName>
                                        </p:attrNameLst>
                                      </p:cBhvr>
                                      <p:tavLst>
                                        <p:tav tm="0">
                                          <p:val>
                                            <p:fltVal val="0"/>
                                          </p:val>
                                        </p:tav>
                                        <p:tav tm="100000">
                                          <p:val>
                                            <p:strVal val="#ppt_h"/>
                                          </p:val>
                                        </p:tav>
                                      </p:tavLst>
                                    </p:anim>
                                    <p:animEffect filter="fade" transition="in">
                                      <p:cBhvr>
                                        <p:cTn dur="500" id="47"/>
                                        <p:tgtEl>
                                          <p:spTgt spid="7"/>
                                        </p:tgtEl>
                                      </p:cBhvr>
                                    </p:animEffect>
                                  </p:childTnLst>
                                </p:cTn>
                              </p:par>
                              <p:par>
                                <p:cTn accel="50000" decel="50000" fill="hold" grpId="1" id="48" nodeType="withEffect" presetClass="path" presetID="35" presetSubtype="0">
                                  <p:stCondLst>
                                    <p:cond delay="300"/>
                                  </p:stCondLst>
                                  <p:childTnLst>
                                    <p:animMotion origin="layout" path="M 2.08333E-07 -4.81481E-06 L 0.31576 -4.81481E-06" pathEditMode="relative" ptsTypes="AA" rAng="0">
                                      <p:cBhvr>
                                        <p:cTn dur="1000" fill="hold" id="49" spd="-100000"/>
                                        <p:tgtEl>
                                          <p:spTgt spid="7"/>
                                        </p:tgtEl>
                                        <p:attrNameLst>
                                          <p:attrName>ppt_x</p:attrName>
                                          <p:attrName>ppt_y</p:attrName>
                                        </p:attrNameLst>
                                      </p:cBhvr>
                                      <p:rCtr x="15781" y="0"/>
                                    </p:animMotion>
                                  </p:childTnLst>
                                </p:cTn>
                              </p:par>
                              <p:par>
                                <p:cTn fill="hold" grpId="0" id="50" nodeType="withEffect" presetClass="entr" presetID="53" presetSubtype="0">
                                  <p:stCondLst>
                                    <p:cond delay="600"/>
                                  </p:stCondLst>
                                  <p:childTnLst>
                                    <p:set>
                                      <p:cBhvr>
                                        <p:cTn dur="1" fill="hold" id="51">
                                          <p:stCondLst>
                                            <p:cond delay="0"/>
                                          </p:stCondLst>
                                        </p:cTn>
                                        <p:tgtEl>
                                          <p:spTgt spid="4"/>
                                        </p:tgtEl>
                                        <p:attrNameLst>
                                          <p:attrName>style.visibility</p:attrName>
                                        </p:attrNameLst>
                                      </p:cBhvr>
                                      <p:to>
                                        <p:strVal val="visible"/>
                                      </p:to>
                                    </p:set>
                                    <p:anim calcmode="lin" valueType="num">
                                      <p:cBhvr>
                                        <p:cTn dur="500" fill="hold" id="52"/>
                                        <p:tgtEl>
                                          <p:spTgt spid="4"/>
                                        </p:tgtEl>
                                        <p:attrNameLst>
                                          <p:attrName>ppt_w</p:attrName>
                                        </p:attrNameLst>
                                      </p:cBhvr>
                                      <p:tavLst>
                                        <p:tav tm="0">
                                          <p:val>
                                            <p:fltVal val="0"/>
                                          </p:val>
                                        </p:tav>
                                        <p:tav tm="100000">
                                          <p:val>
                                            <p:strVal val="#ppt_w"/>
                                          </p:val>
                                        </p:tav>
                                      </p:tavLst>
                                    </p:anim>
                                    <p:anim calcmode="lin" valueType="num">
                                      <p:cBhvr>
                                        <p:cTn dur="500" fill="hold" id="53"/>
                                        <p:tgtEl>
                                          <p:spTgt spid="4"/>
                                        </p:tgtEl>
                                        <p:attrNameLst>
                                          <p:attrName>ppt_h</p:attrName>
                                        </p:attrNameLst>
                                      </p:cBhvr>
                                      <p:tavLst>
                                        <p:tav tm="0">
                                          <p:val>
                                            <p:fltVal val="0"/>
                                          </p:val>
                                        </p:tav>
                                        <p:tav tm="100000">
                                          <p:val>
                                            <p:strVal val="#ppt_h"/>
                                          </p:val>
                                        </p:tav>
                                      </p:tavLst>
                                    </p:anim>
                                    <p:animEffect filter="fade" transition="in">
                                      <p:cBhvr>
                                        <p:cTn dur="500" id="54"/>
                                        <p:tgtEl>
                                          <p:spTgt spid="4"/>
                                        </p:tgtEl>
                                      </p:cBhvr>
                                    </p:animEffect>
                                  </p:childTnLst>
                                </p:cTn>
                              </p:par>
                              <p:par>
                                <p:cTn accel="50000" decel="50000" fill="hold" grpId="1" id="55" nodeType="withEffect" presetClass="path" presetID="35" presetSubtype="0">
                                  <p:stCondLst>
                                    <p:cond delay="600"/>
                                  </p:stCondLst>
                                  <p:childTnLst>
                                    <p:animMotion origin="layout" path="M 2.08333E-07 3.33333E-06 L 0.31576 3.33333E-06" pathEditMode="relative" ptsTypes="AA" rAng="0">
                                      <p:cBhvr>
                                        <p:cTn dur="1000" fill="hold" id="56" spd="-100000"/>
                                        <p:tgtEl>
                                          <p:spTgt spid="4"/>
                                        </p:tgtEl>
                                        <p:attrNameLst>
                                          <p:attrName>ppt_x</p:attrName>
                                          <p:attrName>ppt_y</p:attrName>
                                        </p:attrNameLst>
                                      </p:cBhvr>
                                      <p:rCtr x="1578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2" spid="3"/>
      <p:bldP grpId="0" spid="4"/>
      <p:bldP grpId="1" spid="4"/>
      <p:bldP grpId="0" spid="6"/>
      <p:bldP grpId="1" spid="6"/>
      <p:bldP grpId="0" spid="7"/>
      <p:bldP grpId="1" spid="7"/>
      <p:bldP grpId="0" spid="8"/>
      <p:bldP grpId="1" spid="8"/>
      <p:bldP grpId="2" spid="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188</Paragraphs>
  <Slides>30</Slides>
  <Notes>0</Notes>
  <TotalTime>964</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30</vt:i4>
      </vt:variant>
    </vt:vector>
  </HeadingPairs>
  <TitlesOfParts>
    <vt:vector baseType="lpstr" size="37">
      <vt:lpstr>Arial</vt:lpstr>
      <vt:lpstr>Calibri Light</vt:lpstr>
      <vt:lpstr>Calibri</vt:lpstr>
      <vt:lpstr>微软雅黑</vt:lpstr>
      <vt:lpstr>方正兰亭粗黑_GBK</vt:lpstr>
      <vt:lpstr>方正兰亭中黑_GBK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2016-07-12T03:45:25Z</dcterms:created>
  <cp:lastModifiedBy>Administrator</cp:lastModifiedBy>
  <dcterms:modified xsi:type="dcterms:W3CDTF">2021-08-20T10:52:28Z</dcterms:modified>
  <cp:revision>116</cp:revision>
  <dc:title>PowerPoint 演示文稿</dc:title>
</cp:coreProperties>
</file>