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9" r:id="rId5"/>
    <p:sldId id="272" r:id="rId6"/>
    <p:sldId id="262" r:id="rId7"/>
    <p:sldId id="261" r:id="rId8"/>
    <p:sldId id="263" r:id="rId9"/>
    <p:sldId id="273" r:id="rId10"/>
    <p:sldId id="266" r:id="rId11"/>
    <p:sldId id="264" r:id="rId12"/>
    <p:sldId id="276" r:id="rId13"/>
    <p:sldId id="260" r:id="rId14"/>
    <p:sldId id="268" r:id="rId15"/>
    <p:sldId id="265" r:id="rId16"/>
    <p:sldId id="267" r:id="rId17"/>
    <p:sldId id="275" r:id="rId18"/>
    <p:sldId id="280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14" y="120"/>
      </p:cViewPr>
      <p:guideLst>
        <p:guide orient="horz" pos="2001"/>
        <p:guide pos="3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BCA6-C153-438A-9FBC-95F2668750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9D1D-375C-42D1-8657-33414630D1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478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357022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10127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459886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6984514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366365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219301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147577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958969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086144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694781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731363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563437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067621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263211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7007511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01193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70219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03541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14686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823219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25166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42101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3B5D-6F42-448D-B130-C83684077845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6549-8D5D-48AB-85B1-6422A44060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98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59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emf" Type="http://schemas.openxmlformats.org/officeDocument/2006/relationships/image"/><Relationship Id="rId3" Target="../media/image9.emf" Type="http://schemas.openxmlformats.org/officeDocument/2006/relationships/image"/><Relationship Id="rId4" Target="../media/image11.emf" Type="http://schemas.openxmlformats.org/officeDocument/2006/relationships/image"/><Relationship Id="rId5" Target="../media/image19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.emf" Type="http://schemas.openxmlformats.org/officeDocument/2006/relationships/image"/><Relationship Id="rId4" Target="../media/image3.emf" Type="http://schemas.openxmlformats.org/officeDocument/2006/relationships/image"/><Relationship Id="rId5" Target="../media/image4.emf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emf" Type="http://schemas.openxmlformats.org/officeDocument/2006/relationships/image"/><Relationship Id="rId3" Target="../media/image11.emf" Type="http://schemas.openxmlformats.org/officeDocument/2006/relationships/image"/><Relationship Id="rId4" Target="../media/image19.emf" Type="http://schemas.openxmlformats.org/officeDocument/2006/relationships/image"/><Relationship Id="rId5" Target="../media/image9.emf" Type="http://schemas.openxmlformats.org/officeDocument/2006/relationships/image"/><Relationship Id="rId6" Target="../media/image15.emf" Type="http://schemas.openxmlformats.org/officeDocument/2006/relationships/image"/><Relationship Id="rId7" Target="../media/image2.emf" Type="http://schemas.openxmlformats.org/officeDocument/2006/relationships/image"/><Relationship Id="rId8" Target="../media/image3.emf" Type="http://schemas.openxmlformats.org/officeDocument/2006/relationships/image"/><Relationship Id="rId9" Target="../media/image10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emf" Type="http://schemas.openxmlformats.org/officeDocument/2006/relationships/image"/><Relationship Id="rId11" Target="../media/image1.emf" Type="http://schemas.openxmlformats.org/officeDocument/2006/relationships/image"/><Relationship Id="rId12" Target="../media/image2.emf" Type="http://schemas.openxmlformats.org/officeDocument/2006/relationships/image"/><Relationship Id="rId13" Target="../media/image3.emf" Type="http://schemas.openxmlformats.org/officeDocument/2006/relationships/image"/><Relationship Id="rId14" Target="../media/image4.emf" Type="http://schemas.openxmlformats.org/officeDocument/2006/relationships/image"/><Relationship Id="rId15" Target="../media/image12.jpeg" Type="http://schemas.openxmlformats.org/officeDocument/2006/relationships/image"/><Relationship Id="rId16" Target="../media/image13.jpeg" Type="http://schemas.openxmlformats.org/officeDocument/2006/relationships/image"/><Relationship Id="rId17" Target="../media/image14.jpeg" Type="http://schemas.openxmlformats.org/officeDocument/2006/relationships/image"/><Relationship Id="rId18" Target="../media/image23.png" Type="http://schemas.openxmlformats.org/officeDocument/2006/relationships/image"/><Relationship Id="rId19" Target="../media/image21.png" Type="http://schemas.openxmlformats.org/officeDocument/2006/relationships/image"/><Relationship Id="rId2" Target="../media/image29.png" Type="http://schemas.openxmlformats.org/officeDocument/2006/relationships/image"/><Relationship Id="rId3" Target="../media/image16.png" Type="http://schemas.openxmlformats.org/officeDocument/2006/relationships/image"/><Relationship Id="rId4" Target="../media/image20.png" Type="http://schemas.openxmlformats.org/officeDocument/2006/relationships/image"/><Relationship Id="rId5" Target="../media/image22.png" Type="http://schemas.openxmlformats.org/officeDocument/2006/relationships/image"/><Relationship Id="rId6" Target="../media/image17.png" Type="http://schemas.openxmlformats.org/officeDocument/2006/relationships/image"/><Relationship Id="rId7" Target="../media/image7.emf" Type="http://schemas.openxmlformats.org/officeDocument/2006/relationships/image"/><Relationship Id="rId8" Target="../media/image5.emf" Type="http://schemas.openxmlformats.org/officeDocument/2006/relationships/image"/><Relationship Id="rId9" Target="../media/image30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emf" Type="http://schemas.openxmlformats.org/officeDocument/2006/relationships/image"/><Relationship Id="rId3" Target="../media/image6.emf" Type="http://schemas.openxmlformats.org/officeDocument/2006/relationships/image"/><Relationship Id="rId4" Target="../media/image7.emf" Type="http://schemas.openxmlformats.org/officeDocument/2006/relationships/image"/><Relationship Id="rId5" Target="../media/image8.emf" Type="http://schemas.openxmlformats.org/officeDocument/2006/relationships/image"/><Relationship Id="rId6" Target="../media/image9.emf" Type="http://schemas.openxmlformats.org/officeDocument/2006/relationships/image"/><Relationship Id="rId7" Target="../media/image2.emf" Type="http://schemas.openxmlformats.org/officeDocument/2006/relationships/image"/><Relationship Id="rId8" Target="../media/image3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emf" Type="http://schemas.openxmlformats.org/officeDocument/2006/relationships/image"/><Relationship Id="rId3" Target="../media/image11.emf" Type="http://schemas.openxmlformats.org/officeDocument/2006/relationships/image"/><Relationship Id="rId4" Target="../media/image9.emf" Type="http://schemas.openxmlformats.org/officeDocument/2006/relationships/image"/><Relationship Id="rId5" Target="../media/image2.emf" Type="http://schemas.openxmlformats.org/officeDocument/2006/relationships/image"/><Relationship Id="rId6" Target="../media/image3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emf" Type="http://schemas.openxmlformats.org/officeDocument/2006/relationships/image"/><Relationship Id="rId3" Target="../media/image9.emf" Type="http://schemas.openxmlformats.org/officeDocument/2006/relationships/image"/><Relationship Id="rId4" Target="../media/image11.emf" Type="http://schemas.openxmlformats.org/officeDocument/2006/relationships/image"/><Relationship Id="rId5" Target="../media/image2.emf" Type="http://schemas.openxmlformats.org/officeDocument/2006/relationships/image"/><Relationship Id="rId6" Target="../media/image3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271200" y="4550342"/>
            <a:ext cx="11804535" cy="1926587"/>
          </a:xfrm>
          <a:custGeom>
            <a:gdLst>
              <a:gd fmla="*/ 6675 w 11804535" name="connsiteX0"/>
              <a:gd fmla="*/ 898965 h 1926587" name="connsiteY0"/>
              <a:gd fmla="*/ 4787302 w 11804535" name="connsiteX1"/>
              <a:gd fmla="*/ 38661 h 1926587" name="connsiteY1"/>
              <a:gd fmla="*/ 6741929 w 11804535" name="connsiteX2"/>
              <a:gd fmla="*/ 51094 h 1926587" name="connsiteY2"/>
              <a:gd fmla="*/ 11804505 w 11804535" name="connsiteX3"/>
              <a:gd fmla="*/ 849537 h 1926587" name="connsiteY3"/>
              <a:gd fmla="*/ 7001420 w 11804535" name="connsiteX4"/>
              <a:gd fmla="*/ 1805753 h 1926587" name="connsiteY4"/>
              <a:gd fmla="*/ 4391886 w 11804535" name="connsiteX5"/>
              <a:gd fmla="*/ 1833408 h 1926587" name="connsiteY5"/>
              <a:gd fmla="*/ 6675 w 11804535" name="connsiteX6"/>
              <a:gd fmla="*/ 898965 h 192658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26587" w="11804535">
                <a:moveTo>
                  <a:pt x="6675" y="898965"/>
                </a:moveTo>
                <a:cubicBezTo>
                  <a:pt x="183789" y="-79781"/>
                  <a:pt x="3664760" y="179973"/>
                  <a:pt x="4787302" y="38661"/>
                </a:cubicBezTo>
                <a:cubicBezTo>
                  <a:pt x="5909844" y="-102651"/>
                  <a:pt x="5784519" y="200154"/>
                  <a:pt x="6741929" y="51094"/>
                </a:cubicBezTo>
                <a:cubicBezTo>
                  <a:pt x="7822906" y="235667"/>
                  <a:pt x="11087813" y="-204906"/>
                  <a:pt x="11804505" y="849537"/>
                </a:cubicBezTo>
                <a:cubicBezTo>
                  <a:pt x="11816862" y="1829840"/>
                  <a:pt x="8102992" y="1503793"/>
                  <a:pt x="7001420" y="1805753"/>
                </a:cubicBezTo>
                <a:cubicBezTo>
                  <a:pt x="5553858" y="1934720"/>
                  <a:pt x="5557677" y="1984539"/>
                  <a:pt x="4391886" y="1833408"/>
                </a:cubicBezTo>
                <a:cubicBezTo>
                  <a:pt x="3226095" y="1682277"/>
                  <a:pt x="-170439" y="1877711"/>
                  <a:pt x="6675" y="898965"/>
                </a:cubicBezTo>
                <a:close/>
              </a:path>
            </a:pathLst>
          </a:custGeom>
          <a:solidFill>
            <a:srgbClr val="DBA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8"/>
          <p:cNvSpPr/>
          <p:nvPr/>
        </p:nvSpPr>
        <p:spPr>
          <a:xfrm>
            <a:off x="1297930" y="4749173"/>
            <a:ext cx="9785945" cy="1577443"/>
          </a:xfrm>
          <a:custGeom>
            <a:gdLst>
              <a:gd fmla="*/ 33972 w 11616991" name="connsiteX0"/>
              <a:gd fmla="*/ 889566 h 1872598" name="connsiteY0"/>
              <a:gd fmla="*/ 4883961 w 11616991" name="connsiteX1"/>
              <a:gd fmla="*/ 86421 h 1872598" name="connsiteY1"/>
              <a:gd fmla="*/ 6826231 w 11616991" name="connsiteX2"/>
              <a:gd fmla="*/ 0 h 1872598" name="connsiteY2"/>
              <a:gd fmla="*/ 11616958 w 11616991" name="connsiteX3"/>
              <a:gd fmla="*/ 810800 h 1872598" name="connsiteY3"/>
              <a:gd fmla="*/ 7085722 w 11616991" name="connsiteX4"/>
              <a:gd fmla="*/ 1754659 h 1872598" name="connsiteY4"/>
              <a:gd fmla="*/ 4476188 w 11616991" name="connsiteX5"/>
              <a:gd fmla="*/ 1782314 h 1872598" name="connsiteY5"/>
              <a:gd fmla="*/ 33972 w 11616991" name="connsiteX6"/>
              <a:gd fmla="*/ 889566 h 187259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72597" w="11616991">
                <a:moveTo>
                  <a:pt x="33972" y="889566"/>
                </a:moveTo>
                <a:cubicBezTo>
                  <a:pt x="-417050" y="75577"/>
                  <a:pt x="3751918" y="234682"/>
                  <a:pt x="4883961" y="86421"/>
                </a:cubicBezTo>
                <a:cubicBezTo>
                  <a:pt x="6016004" y="-61840"/>
                  <a:pt x="5868821" y="149060"/>
                  <a:pt x="6826231" y="0"/>
                </a:cubicBezTo>
                <a:cubicBezTo>
                  <a:pt x="7907208" y="184573"/>
                  <a:pt x="10900266" y="-243643"/>
                  <a:pt x="11616958" y="810800"/>
                </a:cubicBezTo>
                <a:cubicBezTo>
                  <a:pt x="11629315" y="1791103"/>
                  <a:pt x="8187294" y="1452699"/>
                  <a:pt x="7085722" y="1754659"/>
                </a:cubicBezTo>
                <a:cubicBezTo>
                  <a:pt x="5638160" y="1883626"/>
                  <a:pt x="5651480" y="1926496"/>
                  <a:pt x="4476188" y="1782314"/>
                </a:cubicBezTo>
                <a:cubicBezTo>
                  <a:pt x="3300896" y="1638132"/>
                  <a:pt x="484994" y="1703555"/>
                  <a:pt x="33972" y="889566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8"/>
          <p:cNvSpPr/>
          <p:nvPr/>
        </p:nvSpPr>
        <p:spPr>
          <a:xfrm>
            <a:off x="2600710" y="4917088"/>
            <a:ext cx="7271847" cy="1245051"/>
          </a:xfrm>
          <a:custGeom>
            <a:gdLst>
              <a:gd fmla="*/ 7510 w 10964159" name="connsiteX0"/>
              <a:gd fmla="*/ 822965 h 1877231" name="connsiteY0"/>
              <a:gd fmla="*/ 4547853 w 10964159" name="connsiteX1"/>
              <a:gd fmla="*/ 86421 h 1877231" name="connsiteY1"/>
              <a:gd fmla="*/ 6490123 w 10964159" name="connsiteX2"/>
              <a:gd fmla="*/ 0 h 1877231" name="connsiteY2"/>
              <a:gd fmla="*/ 10964123 w 10964159" name="connsiteX3"/>
              <a:gd fmla="*/ 661753 h 1877231" name="connsiteY3"/>
              <a:gd fmla="*/ 6749614 w 10964159" name="connsiteX4"/>
              <a:gd fmla="*/ 1754659 h 1877231" name="connsiteY4"/>
              <a:gd fmla="*/ 4140080 w 10964159" name="connsiteX5"/>
              <a:gd fmla="*/ 1782314 h 1877231" name="connsiteY5"/>
              <a:gd fmla="*/ 7510 w 10964159" name="connsiteX6"/>
              <a:gd fmla="*/ 822965 h 187723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77231" w="10964159">
                <a:moveTo>
                  <a:pt x="7510" y="822965"/>
                </a:moveTo>
                <a:cubicBezTo>
                  <a:pt x="189939" y="46238"/>
                  <a:pt x="3467418" y="223582"/>
                  <a:pt x="4547853" y="86421"/>
                </a:cubicBezTo>
                <a:cubicBezTo>
                  <a:pt x="5628288" y="-50740"/>
                  <a:pt x="5532713" y="149060"/>
                  <a:pt x="6490123" y="0"/>
                </a:cubicBezTo>
                <a:cubicBezTo>
                  <a:pt x="7571100" y="184573"/>
                  <a:pt x="10247431" y="-392690"/>
                  <a:pt x="10964123" y="661753"/>
                </a:cubicBezTo>
                <a:cubicBezTo>
                  <a:pt x="10976480" y="1642056"/>
                  <a:pt x="7851186" y="1452699"/>
                  <a:pt x="6749614" y="1754659"/>
                </a:cubicBezTo>
                <a:cubicBezTo>
                  <a:pt x="5302052" y="1883626"/>
                  <a:pt x="5263764" y="1937596"/>
                  <a:pt x="4140080" y="1782314"/>
                </a:cubicBezTo>
                <a:cubicBezTo>
                  <a:pt x="3016396" y="1627032"/>
                  <a:pt x="-174919" y="1599692"/>
                  <a:pt x="7510" y="822965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8"/>
          <p:cNvSpPr/>
          <p:nvPr/>
        </p:nvSpPr>
        <p:spPr>
          <a:xfrm>
            <a:off x="3644078" y="5028168"/>
            <a:ext cx="4903844" cy="971365"/>
          </a:xfrm>
          <a:custGeom>
            <a:gdLst>
              <a:gd fmla="*/ 74869 w 9991201" name="connsiteX0"/>
              <a:gd fmla="*/ 891951 h 1979080" name="connsiteY0"/>
              <a:gd fmla="*/ 4053274 w 9991201" name="connsiteX1"/>
              <a:gd fmla="*/ 286828 h 1979080" name="connsiteY1"/>
              <a:gd fmla="*/ 5970371 w 9991201" name="connsiteX2"/>
              <a:gd fmla="*/ 150054 h 1979080" name="connsiteY2"/>
              <a:gd fmla="*/ 9991201 w 9991201" name="connsiteX3"/>
              <a:gd fmla="*/ 711103 h 1979080" name="connsiteY3"/>
              <a:gd fmla="*/ 6355739 w 9991201" name="connsiteX4"/>
              <a:gd fmla="*/ 1854361 h 1979080" name="connsiteY4"/>
              <a:gd fmla="*/ 3746205 w 9991201" name="connsiteX5"/>
              <a:gd fmla="*/ 1882016 h 1979080" name="connsiteY5"/>
              <a:gd fmla="*/ 74869 w 9991201" name="connsiteX6"/>
              <a:gd fmla="*/ 891951 h 197908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79080" w="9991201">
                <a:moveTo>
                  <a:pt x="74869" y="891951"/>
                </a:moveTo>
                <a:cubicBezTo>
                  <a:pt x="679916" y="21864"/>
                  <a:pt x="3070690" y="410478"/>
                  <a:pt x="4053274" y="286828"/>
                </a:cubicBezTo>
                <a:cubicBezTo>
                  <a:pt x="5035858" y="163179"/>
                  <a:pt x="5012961" y="299114"/>
                  <a:pt x="5970371" y="150054"/>
                </a:cubicBezTo>
                <a:cubicBezTo>
                  <a:pt x="7051348" y="334627"/>
                  <a:pt x="8645111" y="-595098"/>
                  <a:pt x="9991201" y="711103"/>
                </a:cubicBezTo>
                <a:cubicBezTo>
                  <a:pt x="9625920" y="1716583"/>
                  <a:pt x="7457311" y="1552401"/>
                  <a:pt x="6355739" y="1854361"/>
                </a:cubicBezTo>
                <a:cubicBezTo>
                  <a:pt x="4908177" y="1983328"/>
                  <a:pt x="4793017" y="2042418"/>
                  <a:pt x="3746205" y="1882016"/>
                </a:cubicBezTo>
                <a:cubicBezTo>
                  <a:pt x="2699393" y="1721614"/>
                  <a:pt x="-530178" y="1762038"/>
                  <a:pt x="74869" y="891951"/>
                </a:cubicBezTo>
                <a:close/>
              </a:path>
            </a:pathLst>
          </a:custGeom>
          <a:solidFill>
            <a:srgbClr val="DBA39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8"/>
          <p:cNvSpPr/>
          <p:nvPr/>
        </p:nvSpPr>
        <p:spPr>
          <a:xfrm>
            <a:off x="4565827" y="5290083"/>
            <a:ext cx="2925758" cy="560907"/>
          </a:xfrm>
          <a:custGeom>
            <a:gdLst>
              <a:gd fmla="*/ 95624 w 11464582" name="connsiteX0"/>
              <a:gd fmla="*/ 548218 h 1894184" name="connsiteY0"/>
              <a:gd fmla="*/ 3831924 w 11464582" name="connsiteX1"/>
              <a:gd fmla="*/ 185196 h 1894184" name="connsiteY1"/>
              <a:gd fmla="*/ 6330062 w 11464582" name="connsiteX2"/>
              <a:gd fmla="*/ 1 h 1894184" name="connsiteY2"/>
              <a:gd fmla="*/ 11464551 w 11464582" name="connsiteX3"/>
              <a:gd fmla="*/ 948410 h 1894184" name="connsiteY3"/>
              <a:gd fmla="*/ 6667011 w 11464582" name="connsiteX4"/>
              <a:gd fmla="*/ 1801151 h 1894184" name="connsiteY4"/>
              <a:gd fmla="*/ 4105896 w 11464582" name="connsiteX5"/>
              <a:gd fmla="*/ 1731963 h 1894184" name="connsiteY5"/>
              <a:gd fmla="*/ 95624 w 11464582" name="connsiteX6"/>
              <a:gd fmla="*/ 548218 h 189418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94184" w="11464582">
                <a:moveTo>
                  <a:pt x="95624" y="548218"/>
                </a:moveTo>
                <a:cubicBezTo>
                  <a:pt x="824680" y="-484295"/>
                  <a:pt x="2792851" y="276565"/>
                  <a:pt x="3831924" y="185196"/>
                </a:cubicBezTo>
                <a:cubicBezTo>
                  <a:pt x="4870997" y="93827"/>
                  <a:pt x="5372652" y="149061"/>
                  <a:pt x="6330062" y="1"/>
                </a:cubicBezTo>
                <a:cubicBezTo>
                  <a:pt x="7411039" y="184574"/>
                  <a:pt x="11024796" y="-332614"/>
                  <a:pt x="11464551" y="948410"/>
                </a:cubicBezTo>
                <a:cubicBezTo>
                  <a:pt x="11476908" y="1928713"/>
                  <a:pt x="7768583" y="1499191"/>
                  <a:pt x="6667011" y="1801151"/>
                </a:cubicBezTo>
                <a:cubicBezTo>
                  <a:pt x="5219449" y="1930118"/>
                  <a:pt x="5201127" y="1940785"/>
                  <a:pt x="4105896" y="1731963"/>
                </a:cubicBezTo>
                <a:cubicBezTo>
                  <a:pt x="3010665" y="1523141"/>
                  <a:pt x="-633432" y="1580731"/>
                  <a:pt x="95624" y="548218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5541793" y="335023"/>
            <a:ext cx="1133127" cy="1038267"/>
          </a:xfrm>
          <a:prstGeom prst="ellipse">
            <a:avLst/>
          </a:prstGeom>
          <a:noFill/>
          <a:ln w="793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5585595" y="418318"/>
            <a:ext cx="1097280" cy="82521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6000">
                <a:solidFill>
                  <a:srgbClr val="DBA392"/>
                </a:solidFill>
                <a:latin charset="-122" panose="03000509000000000000" pitchFamily="65" typeface="方正康体简体"/>
                <a:ea charset="-122" panose="03000509000000000000" pitchFamily="65" typeface="方正康体简体"/>
              </a:rPr>
              <a:t>茶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66920" y="2893733"/>
            <a:ext cx="404705" cy="1616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09" y="4023141"/>
            <a:ext cx="175320" cy="450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99" y="3259468"/>
            <a:ext cx="291460" cy="7636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45" y="4458968"/>
            <a:ext cx="1564736" cy="112292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997812" y="1436956"/>
            <a:ext cx="670560" cy="201877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200">
                <a:solidFill>
                  <a:srgbClr val="3B4E66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 茶 一 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618575" y="1544018"/>
            <a:ext cx="487680" cy="168745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7E96A7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一 茶 一 世  界</a:t>
            </a:r>
          </a:p>
        </p:txBody>
      </p:sp>
    </p:spTree>
    <p:extLst>
      <p:ext uri="{BB962C8B-B14F-4D97-AF65-F5344CB8AC3E}">
        <p14:creationId val="487091232"/>
      </p:ext>
    </p:extLst>
  </p:cSld>
  <p:clrMapOvr>
    <a:masterClrMapping/>
  </p:clrMapOvr>
  <mc:AlternateContent>
    <mc:Choice Requires="p14">
      <p:transition advClick="0" advTm="10000" p14:dur="1200" spd="slow">
        <p:dissolve/>
      </p:transition>
    </mc:Choice>
    <mc:Fallback>
      <p:transition advClick="0" advTm="10000"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2" nodeType="after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6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3"/>
      <p:bldP grpId="0" spid="14"/>
      <p:bldP grpId="0" spid="16"/>
      <p:bldP grpId="0" spid="18"/>
      <p:bldP grpId="0" spid="19"/>
      <p:bldP grpId="0" spid="28"/>
      <p:bldP grpId="0" spid="3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870" l="9855" r="89984" t="3896"/>
                    </a14:imgEffect>
                  </a14:imgLayer>
                </a14:imgProps>
              </a:ext>
            </a:extLst>
          </a:blip>
          <a:srcRect b="25818" l="13088" r="11081"/>
          <a:stretch>
            <a:fillRect/>
          </a:stretch>
        </p:blipFill>
        <p:spPr>
          <a:xfrm rot="20442784">
            <a:off x="3283441" y="2415835"/>
            <a:ext cx="3484891" cy="212036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200" l="9662" r="96377" t="9739">
                        <a14:backgroundMark x1="70531" x2="70531" y1="63183" y2="63183"/>
                        <a14:backgroundMark x1="72464" x2="72464" y1="77435" y2="77435"/>
                        <a14:backgroundMark x1="70290" x2="70290" y1="83373" y2="83373"/>
                        <a14:backgroundMark x1="48068" x2="48068" y1="65083" y2="65083"/>
                        <a14:backgroundMark x1="44444" x2="44444" y1="78622" y2="78622"/>
                        <a14:backgroundMark x1="62077" x2="62077" y1="87173" y2="87173"/>
                        <a14:backgroundMark x1="69324" x2="69324" y1="79810" y2="79810"/>
                        <a14:backgroundMark x1="71739" x2="71739" y1="75297" y2="75297"/>
                        <a14:backgroundMark x1="73188" x2="73188" y1="71734" y2="71734"/>
                        <a14:backgroundMark x1="70773" x2="70773" y1="67221" y2="67221"/>
                        <a14:backgroundMark x1="71739" x2="71739" y1="68884" y2="68884"/>
                        <a14:backgroundMark x1="56039" x2="56039" y1="59382" y2="59382"/>
                        <a14:backgroundMark x1="56280" x2="56280" y1="59382" y2="59382"/>
                        <a14:backgroundMark x1="54831" x2="54831" y1="59857" y2="59857"/>
                        <a14:backgroundMark x1="56039" x2="56039" y1="58907" y2="58907"/>
                        <a14:backgroundMark x1="45169" x2="45169" y1="74584" y2="74584"/>
                        <a14:backgroundMark x1="56280" x2="56280" y1="86461" y2="86461"/>
                        <a14:backgroundMark x1="54831" x2="56763" y1="87411" y2="85748"/>
                        <a14:backgroundMark x1="57005" x2="57971" y1="85986" y2="86461"/>
                        <a14:backgroundMark x1="52899" x2="53865" y1="80760" y2="79335"/>
                        <a14:backgroundMark x1="71498" x2="71981" y1="83135" y2="81710"/>
                        <a14:backgroundMark x1="44928" x2="44928" y1="78147" y2="79572"/>
                        <a14:backgroundMark x1="45411" x2="46377" y1="72684" y2="71971"/>
                        <a14:backgroundMark x1="45652" x2="47101" y1="66983" y2="66033"/>
                      </a14:backgroundRemoval>
                    </a14:imgEffect>
                  </a14:imgLayer>
                </a14:imgProps>
              </a:ext>
            </a:extLst>
          </a:blip>
          <a:srcRect b="6774" l="38740" r="21871" t="55578"/>
          <a:stretch>
            <a:fillRect/>
          </a:stretch>
        </p:blipFill>
        <p:spPr>
          <a:xfrm>
            <a:off x="1814193" y="2618475"/>
            <a:ext cx="1764555" cy="1715083"/>
          </a:xfrm>
          <a:prstGeom prst="rect">
            <a:avLst/>
          </a:prstGeom>
        </p:spPr>
      </p:pic>
      <p:sp>
        <p:nvSpPr>
          <p:cNvPr id="25" name="弧形 24"/>
          <p:cNvSpPr/>
          <p:nvPr/>
        </p:nvSpPr>
        <p:spPr>
          <a:xfrm rot="19564308">
            <a:off x="9867506" y="881519"/>
            <a:ext cx="1377487" cy="1377487"/>
          </a:xfrm>
          <a:prstGeom prst="arc">
            <a:avLst>
              <a:gd fmla="val 13690502" name="adj1"/>
              <a:gd fmla="val 12417180" name="adj2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10297155" y="1101884"/>
            <a:ext cx="1005840" cy="75183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005407" y="1755909"/>
            <a:ext cx="1167130" cy="2743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2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60213" y="1313929"/>
            <a:ext cx="1856898" cy="9448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800">
                <a:solidFill>
                  <a:srgbClr val="3B4E66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 茶 一 味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064" l="50809" r="18349" t="35441"/>
          <a:stretch>
            <a:fillRect/>
          </a:stretch>
        </p:blipFill>
        <p:spPr>
          <a:xfrm>
            <a:off x="7832135" y="2028143"/>
            <a:ext cx="3390241" cy="339024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4000" sy="10400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192000" y="2980195"/>
            <a:ext cx="5473700" cy="1494938"/>
          </a:xfrm>
          <a:prstGeom prst="rect">
            <a:avLst/>
          </a:prstGeom>
          <a:solidFill>
            <a:srgbClr val="D69F8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6763657" y="2980195"/>
            <a:ext cx="6763657" cy="1494938"/>
          </a:xfrm>
          <a:prstGeom prst="rect">
            <a:avLst/>
          </a:prstGeom>
          <a:solidFill>
            <a:srgbClr val="405D7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1593059" y="3524729"/>
            <a:ext cx="731520" cy="9144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endParaRPr altLang="en-US" lang="zh-CN" sz="3600">
              <a:solidFill>
                <a:srgbClr val="DBA392"/>
              </a:solidFill>
              <a:latin charset="-128" panose="020b0700000000000000" pitchFamily="34" typeface="Adobe 繁黑體 Std B"/>
              <a:ea charset="-128" panose="020b0700000000000000" pitchFamily="34" typeface="Adobe 繁黑體 Std B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63797" y="622184"/>
            <a:ext cx="3080067" cy="15849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吾君所乏岂此物，致养口体何陋耶？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洛阳相君忠孝家，可怜亦进姚黄花。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20457" y="5257809"/>
            <a:ext cx="4983480" cy="7315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14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第一杯为品，第二杯为解渴。品茗，其妙处正在于“品”。</a:t>
            </a:r>
          </a:p>
          <a:p>
            <a:r>
              <a:rPr altLang="en-US" lang="zh-CN" sz="14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饮酒为“醉乡”，品茶为“醒乡”。从“醉乡”中觉醒过来，</a:t>
            </a:r>
          </a:p>
          <a:p>
            <a:r>
              <a:rPr altLang="en-US" lang="zh-CN" sz="14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进入清纯的“醒乡”，才能体验人生，品味人生。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13199" y="4749112"/>
            <a:ext cx="670560" cy="48278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-122" panose="020b0603050302020204" pitchFamily="34" typeface="JulesLove"/>
              </a:rPr>
              <a:t>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16863" y="274437"/>
            <a:ext cx="731520" cy="30141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3600">
                <a:solidFill>
                  <a:srgbClr val="405D74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【 感 · 动】</a:t>
            </a:r>
          </a:p>
        </p:txBody>
      </p:sp>
    </p:spTree>
    <p:extLst>
      <p:ext uri="{BB962C8B-B14F-4D97-AF65-F5344CB8AC3E}">
        <p14:creationId val="2698514057"/>
      </p:ext>
    </p:extLst>
  </p:cSld>
  <p:clrMapOvr>
    <a:masterClrMapping/>
  </p:clrMapOvr>
  <p:transition advClick="0" advTm="10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3 1.48148E-06 L 0.55377 1.48148E-06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6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11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1.48148E-06 L -0.44596 -0.0007" pathEditMode="relative" ptsTypes="AA" rAng="0">
                                      <p:cBhvr>
                                        <p:cTn dur="2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1" presetSubtype="0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6" presetSubtype="16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5" presetSubtype="0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4324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fill="hold" grpId="0" id="58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34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365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build="p" grpId="0" spid="26"/>
      <p:bldP grpId="0" spid="27"/>
      <p:bldP grpId="0" spid="28"/>
      <p:bldP grpId="0" spid="5"/>
      <p:bldP grpId="1" spid="5"/>
      <p:bldP grpId="0" spid="6"/>
      <p:bldP grpId="1" spid="6"/>
      <p:bldP grpId="0" spid="19"/>
      <p:bldP grpId="0" spid="29"/>
      <p:bldP grpId="0" spid="31"/>
      <p:bldP grpId="0" spid="3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5" y="3262248"/>
            <a:ext cx="3434287" cy="3162509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44" name="椭圆 43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45" name="椭圆 44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46" name="任意多边形 45"/>
          <p:cNvSpPr/>
          <p:nvPr/>
        </p:nvSpPr>
        <p:spPr>
          <a:xfrm flipH="1">
            <a:off x="10437168" y="2450577"/>
            <a:ext cx="506978" cy="459575"/>
          </a:xfrm>
          <a:custGeom>
            <a:gdLst>
              <a:gd fmla="*/ 599631 w 1266956" name="connsiteX0"/>
              <a:gd fmla="*/ 4 h 1179688" name="connsiteY0"/>
              <a:gd fmla="*/ 1265768 w 1266956" name="connsiteX1"/>
              <a:gd fmla="*/ 1017604 h 1179688" name="connsiteY1"/>
              <a:gd fmla="*/ 1266956 w 1266956" name="connsiteX2"/>
              <a:gd fmla="*/ 1059499 h 1179688" name="connsiteY2"/>
              <a:gd fmla="*/ 411 w 1266956" name="connsiteX3"/>
              <a:gd fmla="*/ 1059499 h 1179688" name="connsiteY3"/>
              <a:gd fmla="*/ 8 w 1266956" name="connsiteX4"/>
              <a:gd fmla="*/ 1003728 h 1179688" name="connsiteY4"/>
              <a:gd fmla="*/ 599631 w 1266956" name="connsiteX5"/>
              <a:gd fmla="*/ 4 h 11796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79688" w="1266956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48" name="泪滴形 47"/>
          <p:cNvSpPr/>
          <p:nvPr/>
        </p:nvSpPr>
        <p:spPr>
          <a:xfrm flipH="1" rot="2613136">
            <a:off x="10599058" y="1191871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49" name="文本框 48"/>
          <p:cNvSpPr txBox="1"/>
          <p:nvPr/>
        </p:nvSpPr>
        <p:spPr>
          <a:xfrm>
            <a:off x="9421506" y="602141"/>
            <a:ext cx="1005840" cy="181863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  世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01" y="841533"/>
            <a:ext cx="827146" cy="355158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338" y="3313925"/>
            <a:ext cx="650081" cy="12483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73592" y="1707600"/>
            <a:ext cx="792480" cy="119204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香·道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31977" y="1707600"/>
            <a:ext cx="2377440" cy="281559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烫杯热罐洗茶高冲低洒淋顶刮沫，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喝茶也就是一种仪式，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每一个细节都在平抚你的心，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安抚你的心而后心平气和，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唯心平气和才能抵达包容，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有容乃大，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“大”就是万物和谐相处，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就是各美其美，美美与共，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天下大同。</a:t>
            </a:r>
          </a:p>
        </p:txBody>
      </p:sp>
    </p:spTree>
    <p:extLst>
      <p:ext uri="{BB962C8B-B14F-4D97-AF65-F5344CB8AC3E}">
        <p14:creationId val="2233314585"/>
      </p:ext>
    </p:extLst>
  </p:cSld>
  <p:clrMapOvr>
    <a:masterClrMapping/>
  </p:clrMapOvr>
  <mc:AlternateContent>
    <mc:Choice Requires="p14">
      <p:transition advClick="0" advTm="10000" p14:dur="800" spd="slow">
        <p:circle/>
      </p:transition>
    </mc:Choice>
    <mc:Fallback>
      <p:transition advClick="0" advTm="10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1"/>
                            </p:stCondLst>
                            <p:childTnLst>
                              <p:par>
                                <p:cTn accel="50000" decel="50000" fill="hold" grpId="1" id="26" nodeType="after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48148E-06 L 0.00378 0.10509 L 0.00378 0.10532" pathEditMode="relative" ptsTypes="AAA" rAng="0">
                                      <p:cBhvr>
                                        <p:cTn dur="20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251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751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6" presetSubtype="0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351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851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8"/>
      <p:bldP grpId="1" spid="48"/>
      <p:bldP build="p" grpId="0" spid="49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5299933" y="650589"/>
            <a:ext cx="457200" cy="564927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zh-CN" lang="en-US" smtClean="0">
                <a:solidFill>
                  <a:srgbClr val="595959"/>
                </a:solidFill>
              </a:rPr>
              <a:t>………….…………………………………………………………………………………</a:t>
            </a:r>
          </a:p>
        </p:txBody>
      </p:sp>
      <p:grpSp>
        <p:nvGrpSpPr>
          <p:cNvPr id="23" name="组合 22"/>
          <p:cNvGrpSpPr/>
          <p:nvPr/>
        </p:nvGrpSpPr>
        <p:grpSpPr>
          <a:xfrm flipH="1">
            <a:off x="2135928" y="1898817"/>
            <a:ext cx="1246389" cy="1130348"/>
            <a:chOff x="7580008" y="1899619"/>
            <a:chExt cx="2656701" cy="2409357"/>
          </a:xfrm>
        </p:grpSpPr>
        <p:sp>
          <p:nvSpPr>
            <p:cNvPr id="17" name="椭圆 16"/>
            <p:cNvSpPr/>
            <p:nvPr/>
          </p:nvSpPr>
          <p:spPr>
            <a:xfrm flipH="1">
              <a:off x="7580008" y="3108782"/>
              <a:ext cx="2656701" cy="1200194"/>
            </a:xfrm>
            <a:prstGeom prst="ellipse">
              <a:avLst/>
            </a:prstGeom>
            <a:noFill/>
            <a:ln w="15875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7949120" y="3275531"/>
              <a:ext cx="1918472" cy="866690"/>
            </a:xfrm>
            <a:prstGeom prst="ellipse">
              <a:avLst/>
            </a:prstGeom>
            <a:noFill/>
            <a:ln w="15875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8340799" y="3497301"/>
              <a:ext cx="1135116" cy="423150"/>
            </a:xfrm>
            <a:prstGeom prst="ellipse">
              <a:avLst/>
            </a:prstGeom>
            <a:noFill/>
            <a:ln w="38100">
              <a:solidFill>
                <a:srgbClr val="D69F8F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8654861" y="3330554"/>
              <a:ext cx="506978" cy="459574"/>
            </a:xfrm>
            <a:custGeom>
              <a:gdLst>
                <a:gd fmla="*/ 599631 w 1266956" name="connsiteX0"/>
                <a:gd fmla="*/ 4 h 1179688" name="connsiteY0"/>
                <a:gd fmla="*/ 1265768 w 1266956" name="connsiteX1"/>
                <a:gd fmla="*/ 1017604 h 1179688" name="connsiteY1"/>
                <a:gd fmla="*/ 1266956 w 1266956" name="connsiteX2"/>
                <a:gd fmla="*/ 1059499 h 1179688" name="connsiteY2"/>
                <a:gd fmla="*/ 411 w 1266956" name="connsiteX3"/>
                <a:gd fmla="*/ 1059499 h 1179688" name="connsiteY3"/>
                <a:gd fmla="*/ 8 w 1266956" name="connsiteX4"/>
                <a:gd fmla="*/ 1003728 h 1179688" name="connsiteY4"/>
                <a:gd fmla="*/ 599631 w 1266956" name="connsiteX5"/>
                <a:gd fmla="*/ 4 h 117968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179688" w="1266956">
                  <a:moveTo>
                    <a:pt x="599631" y="4"/>
                  </a:moveTo>
                  <a:cubicBezTo>
                    <a:pt x="1172015" y="1775"/>
                    <a:pt x="1159442" y="390164"/>
                    <a:pt x="1265768" y="1017604"/>
                  </a:cubicBezTo>
                  <a:lnTo>
                    <a:pt x="1266956" y="1059499"/>
                  </a:lnTo>
                  <a:cubicBezTo>
                    <a:pt x="1267352" y="1073464"/>
                    <a:pt x="211569" y="1068794"/>
                    <a:pt x="411" y="1059499"/>
                  </a:cubicBezTo>
                  <a:cubicBezTo>
                    <a:pt x="277" y="1040909"/>
                    <a:pt x="832" y="1374700"/>
                    <a:pt x="8" y="1003728"/>
                  </a:cubicBezTo>
                  <a:cubicBezTo>
                    <a:pt x="-816" y="632756"/>
                    <a:pt x="63021" y="-1657"/>
                    <a:pt x="599631" y="4"/>
                  </a:cubicBezTo>
                  <a:close/>
                </a:path>
              </a:pathLst>
            </a:custGeom>
            <a:solidFill>
              <a:srgbClr val="DBA392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655594" y="1899619"/>
              <a:ext cx="1012499" cy="1375915"/>
            </a:xfrm>
            <a:prstGeom prst="rect">
              <a:avLst/>
            </a:prstGeom>
          </p:spPr>
        </p:pic>
        <p:sp>
          <p:nvSpPr>
            <p:cNvPr id="22" name="泪滴形 21"/>
            <p:cNvSpPr/>
            <p:nvPr/>
          </p:nvSpPr>
          <p:spPr>
            <a:xfrm flipH="1" rot="2613136">
              <a:off x="8816766" y="2720092"/>
              <a:ext cx="183185" cy="186107"/>
            </a:xfrm>
            <a:prstGeom prst="teardrop">
              <a:avLst/>
            </a:prstGeom>
            <a:solidFill>
              <a:srgbClr val="DBA392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23695" y="3280105"/>
            <a:ext cx="3389630" cy="51816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2800">
                <a:solidFill>
                  <a:srgbClr val="032D49"/>
                </a:solidFill>
                <a:latin charset="-122" panose="03000509000000000000" pitchFamily="65" typeface="方正黄草_GBK"/>
                <a:ea charset="-122" panose="03000509000000000000" pitchFamily="65" typeface="方正黄草_GBK"/>
              </a:rPr>
              <a:t>感·悟，咏 ·茶，人·生</a:t>
            </a:r>
          </a:p>
        </p:txBody>
      </p:sp>
      <p:sp>
        <p:nvSpPr>
          <p:cNvPr id="30" name="矩形 29"/>
          <p:cNvSpPr/>
          <p:nvPr/>
        </p:nvSpPr>
        <p:spPr>
          <a:xfrm>
            <a:off x="6003241" y="2832295"/>
            <a:ext cx="752793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人·生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03241" y="3293464"/>
            <a:ext cx="1706880" cy="4572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b="1" lang="zh-CN" smtClean="0" sz="2400">
                <a:solidFill>
                  <a:srgbClr val="405D74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0" panose="02000000000000000000" pitchFamily="2" typeface="Ebrima"/>
              </a:rPr>
              <a:t>就像一壶茶</a:t>
            </a:r>
          </a:p>
        </p:txBody>
      </p:sp>
      <p:sp>
        <p:nvSpPr>
          <p:cNvPr id="28" name="矩形 27"/>
          <p:cNvSpPr/>
          <p:nvPr/>
        </p:nvSpPr>
        <p:spPr>
          <a:xfrm>
            <a:off x="6003241" y="1091181"/>
            <a:ext cx="752793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感·悟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024507" y="1564629"/>
            <a:ext cx="1203642" cy="5791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rgbClr val="DBA392"/>
                </a:solidFill>
                <a:latin charset="-122" panose="03000509000000000000" pitchFamily="65" typeface="方正瘦金书简体"/>
                <a:ea charset="-122" panose="03000509000000000000" pitchFamily="65" typeface="方正瘦金书简体"/>
                <a:cs charset="0" panose="02000000000000000000" pitchFamily="2" typeface="Ebrima"/>
              </a:rPr>
              <a:t>饮酒 / 品茶</a:t>
            </a:r>
          </a:p>
          <a:p>
            <a:r>
              <a:rPr altLang="en-US" lang="zh-CN" smtClean="0" sz="1600">
                <a:solidFill>
                  <a:srgbClr val="DBA392"/>
                </a:solidFill>
                <a:latin charset="-122" panose="03000509000000000000" pitchFamily="65" typeface="方正瘦金书简体"/>
                <a:ea charset="-122" panose="03000509000000000000" pitchFamily="65" typeface="方正瘦金书简体"/>
                <a:cs charset="0" panose="02000000000000000000" pitchFamily="2" typeface="Ebrima"/>
              </a:rPr>
              <a:t>醉乡 / 醒乡</a:t>
            </a:r>
          </a:p>
        </p:txBody>
      </p:sp>
      <p:sp>
        <p:nvSpPr>
          <p:cNvPr id="29" name="矩形 28"/>
          <p:cNvSpPr/>
          <p:nvPr/>
        </p:nvSpPr>
        <p:spPr>
          <a:xfrm>
            <a:off x="6095999" y="4294736"/>
            <a:ext cx="8274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咏 ·茶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03241" y="4684999"/>
            <a:ext cx="4359258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争新买宠各出意，今年斗品充贡茶。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03241" y="5316180"/>
            <a:ext cx="4166620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lvl="0"/>
            <a:r>
              <a:rPr altLang="zh-CN" lang="zh-CN" smtClean="0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吾君所乏岂此物，致养口体何陋耶？</a:t>
            </a:r>
            <a:br>
              <a:rPr altLang="zh-CN" lang="zh-CN" smtClean="0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</a:br>
            <a:r>
              <a:rPr altLang="zh-CN" lang="zh-CN" smtClean="0" sz="1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洛阳相君忠孝家，可怜亦进姚黄花。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48394" y="1691935"/>
            <a:ext cx="548640" cy="85943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4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  世</a:t>
            </a:r>
          </a:p>
        </p:txBody>
      </p:sp>
    </p:spTree>
    <p:extLst>
      <p:ext uri="{BB962C8B-B14F-4D97-AF65-F5344CB8AC3E}">
        <p14:creationId val="2685302197"/>
      </p:ext>
    </p:extLst>
  </p:cSld>
  <p:clrMapOvr>
    <a:masterClrMapping/>
  </p:clrMapOvr>
  <p:transition advClick="0" advTm="10000"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1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3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5" presetSubtype="0">
                                  <p:stCondLst>
                                    <p:cond delay="11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24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5" presetSubtype="0">
                                  <p:stCondLst>
                                    <p:cond delay="43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9" presetSubtype="0">
                                  <p:stCondLst>
                                    <p:cond delay="560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5" presetSubtype="0">
                                  <p:stCondLst>
                                    <p:cond delay="64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7700"/>
                                  </p:stCondLst>
                                  <p:iterate type="lt">
                                    <p:tmPct val="4065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8800"/>
                                  </p:stCondLst>
                                  <p:iterate type="lt">
                                    <p:tmPct val="3226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7"/>
      <p:bldP grpId="0" spid="30"/>
      <p:bldP grpId="0" spid="31"/>
      <p:bldP grpId="0" spid="28"/>
      <p:bldP grpId="0" spid="33"/>
      <p:bldP grpId="0" spid="29"/>
      <p:bldP grpId="0" spid="32"/>
      <p:bldP grpId="0" spid="35"/>
      <p:bldP grpId="0" spid="2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5794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9582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592" r="89688" t="0">
                        <a14:foregroundMark x1="55875" x2="55875" y1="35278" y2="35278"/>
                        <a14:foregroundMark x1="54916" x2="54916" y1="45726" y2="45726"/>
                        <a14:foregroundMark x1="57074" x2="57074" y1="54138" y2="54138"/>
                        <a14:foregroundMark x1="60671" x2="60671" y1="62958" y2="62958"/>
                        <a14:foregroundMark x1="58513" x2="58513" y1="64315" y2="64315"/>
                        <a14:foregroundMark x1="55396" x2="55396" y1="71913" y2="75441"/>
                        <a14:foregroundMark x1="54197" x2="56355" y1="33243" y2="35142"/>
                        <a14:foregroundMark x1="36211" x2="39568" y1="85346" y2="92130"/>
                        <a14:foregroundMark x1="23501" x2="28777" y1="88602" y2="92673"/>
                        <a14:foregroundMark x1="20863" x2="22302" y1="89281" y2="90095"/>
                        <a14:foregroundMark x1="23501" x2="23501" y1="91995" y2="91995"/>
                        <a14:foregroundMark x1="28058" x2="28058" y1="90638" y2="90638"/>
                        <a14:foregroundMark x1="29736" x2="29736" y1="90231" y2="90231"/>
                        <a14:foregroundMark x1="27098" x2="27098" y1="89688" y2="89688"/>
                        <a14:foregroundMark x1="29736" x2="29736" y1="90095" y2="90095"/>
                        <a14:foregroundMark x1="27818" x2="27818" y1="88602" y2="88602"/>
                        <a14:foregroundMark x1="40767" x2="43885" y1="88602" y2="87788"/>
                        <a14:foregroundMark x1="49161" x2="52758" y1="87924" y2="92673"/>
                        <a14:backgroundMark x1="55396" x2="55396" y1="89145" y2="89145"/>
                        <a14:backgroundMark x1="54197" x2="54197" y1="87924" y2="87924"/>
                        <a14:backgroundMark x1="36930" x2="36930" y1="87653" y2="87653"/>
                        <a14:backgroundMark x1="44365" x2="44365" y1="87788" y2="877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143" y="800246"/>
            <a:ext cx="1901370" cy="266976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22808" y="798922"/>
            <a:ext cx="792480" cy="5806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rgbClr val="D69F8F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14" name="矩形 13"/>
          <p:cNvSpPr/>
          <p:nvPr/>
        </p:nvSpPr>
        <p:spPr>
          <a:xfrm>
            <a:off x="3780821" y="650814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918707" y="799585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3480" r="100000" t="10000">
                        <a14:foregroundMark x1="83759" x2="83759" y1="42333" y2="42333"/>
                        <a14:foregroundMark x1="80742" x2="80742" y1="58000" y2="58000"/>
                        <a14:foregroundMark x1="77262" x2="85383" y1="51667" y2="59333"/>
                        <a14:foregroundMark x1="69838" x2="83991" y1="78000" y2="62333"/>
                        <a14:foregroundMark x1="84455" x2="89095" y1="64000" y2="54000"/>
                        <a14:foregroundMark x1="88863" x2="89095" y1="54667" y2="45000"/>
                        <a14:foregroundMark x1="89095" x2="86543" y1="45000" y2="38667"/>
                        <a14:foregroundMark x1="30858" x2="10673" y1="55000" y2="62000"/>
                        <a14:foregroundMark x1="16241" x2="9745" y1="53667" y2="56333"/>
                        <a14:foregroundMark x1="14617" x2="21346" y1="50667" y2="36000"/>
                        <a14:foregroundMark x1="37355" x2="19258" y1="21667" y2="39000"/>
                        <a14:foregroundMark x1="40835" x2="29698" y1="16333" y2="28000"/>
                        <a14:foregroundMark x1="14849" x2="22970" y1="67000" y2="76000"/>
                        <a14:foregroundMark x1="24362" x2="29002" y1="79667" y2="83000"/>
                      </a14:backgroundRemoval>
                    </a14:imgEffect>
                  </a14:imgLayer>
                </a14:imgProps>
              </a:ext>
            </a:extLst>
          </a:blip>
          <a:srcRect b="10881" l="7509" r="8068" t="6157"/>
          <a:stretch>
            <a:fillRect/>
          </a:stretch>
        </p:blipFill>
        <p:spPr>
          <a:xfrm>
            <a:off x="4043200" y="1678158"/>
            <a:ext cx="1585429" cy="108442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845688" y="798922"/>
            <a:ext cx="792480" cy="5806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rgbClr val="D69F8F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16" name="矩形 15"/>
          <p:cNvSpPr/>
          <p:nvPr/>
        </p:nvSpPr>
        <p:spPr>
          <a:xfrm>
            <a:off x="660370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74158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771637" y="1410991"/>
            <a:ext cx="1704873" cy="1535025"/>
            <a:chOff x="6771637" y="1410991"/>
            <a:chExt cx="1704873" cy="15350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0" r="97847" t="0">
                          <a14:backgroundMark x1="21722" x2="21722" y1="98151" y2="98151"/>
                          <a14:backgroundMark x1="29941" x2="29941" y1="99076" y2="99076"/>
                          <a14:backgroundMark x1="63601" x2="63601" y1="99230" y2="99230"/>
                          <a14:backgroundMark x1="59491" x2="59491" y1="99076" y2="99076"/>
                          <a14:backgroundMark x1="64971" x2="64971" y1="97535" y2="97535"/>
                          <a14:backgroundMark x1="69667" x2="69667" y1="96456" y2="964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12310" y="1410991"/>
              <a:ext cx="1064200" cy="13515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6042" r="95468" t="439"/>
                      </a14:imgEffect>
                    </a14:imgLayer>
                  </a14:imgProps>
                </a:ext>
              </a:extLst>
            </a:blip>
            <a:srcRect b="5114" l="6100" r="6985" t="5876"/>
            <a:stretch>
              <a:fillRect/>
            </a:stretch>
          </p:blipFill>
          <p:spPr>
            <a:xfrm>
              <a:off x="6771637" y="1958267"/>
              <a:ext cx="1400214" cy="987749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7712575" y="798922"/>
            <a:ext cx="792480" cy="5806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rgbClr val="D69F8F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18" name="矩形 17"/>
          <p:cNvSpPr/>
          <p:nvPr/>
        </p:nvSpPr>
        <p:spPr>
          <a:xfrm>
            <a:off x="9426581" y="651475"/>
            <a:ext cx="2002972" cy="53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9564467" y="800246"/>
            <a:ext cx="1727200" cy="2891971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200" l="9662" r="96377" t="9739">
                        <a14:backgroundMark x1="70531" x2="70531" y1="63183" y2="63183"/>
                        <a14:backgroundMark x1="72464" x2="72464" y1="77435" y2="77435"/>
                        <a14:backgroundMark x1="70290" x2="70290" y1="83373" y2="83373"/>
                        <a14:backgroundMark x1="48068" x2="48068" y1="65083" y2="65083"/>
                        <a14:backgroundMark x1="44444" x2="44444" y1="78622" y2="78622"/>
                        <a14:backgroundMark x1="62077" x2="62077" y1="87173" y2="87173"/>
                        <a14:backgroundMark x1="69324" x2="69324" y1="79810" y2="79810"/>
                        <a14:backgroundMark x1="71739" x2="71739" y1="75297" y2="75297"/>
                        <a14:backgroundMark x1="73188" x2="73188" y1="71734" y2="71734"/>
                        <a14:backgroundMark x1="70773" x2="70773" y1="67221" y2="67221"/>
                        <a14:backgroundMark x1="71739" x2="71739" y1="68884" y2="68884"/>
                        <a14:backgroundMark x1="56039" x2="56039" y1="59382" y2="59382"/>
                        <a14:backgroundMark x1="56280" x2="56280" y1="59382" y2="59382"/>
                        <a14:backgroundMark x1="54831" x2="54831" y1="59857" y2="59857"/>
                        <a14:backgroundMark x1="56039" x2="56039" y1="58907" y2="58907"/>
                        <a14:backgroundMark x1="45169" x2="45169" y1="74584" y2="74584"/>
                        <a14:backgroundMark x1="56280" x2="56280" y1="86461" y2="86461"/>
                        <a14:backgroundMark x1="54831" x2="56763" y1="87411" y2="85748"/>
                        <a14:backgroundMark x1="57005" x2="57971" y1="85986" y2="86461"/>
                        <a14:backgroundMark x1="52899" x2="53865" y1="80760" y2="79335"/>
                        <a14:backgroundMark x1="71498" x2="71981" y1="83135" y2="81710"/>
                        <a14:backgroundMark x1="44928" x2="44928" y1="78147" y2="79572"/>
                        <a14:backgroundMark x1="45411" x2="46377" y1="72684" y2="71971"/>
                        <a14:backgroundMark x1="45652" x2="47101" y1="66983" y2="66033"/>
                      </a14:backgroundRemoval>
                    </a14:imgEffect>
                  </a14:imgLayer>
                </a14:imgProps>
              </a:ext>
            </a:extLst>
          </a:blip>
          <a:srcRect b="6774" l="38740" r="21871" t="55578"/>
          <a:stretch>
            <a:fillRect/>
          </a:stretch>
        </p:blipFill>
        <p:spPr>
          <a:xfrm>
            <a:off x="9640220" y="1490826"/>
            <a:ext cx="1553028" cy="15094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0491447" y="798922"/>
            <a:ext cx="792480" cy="5806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rgbClr val="D69F8F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7146" y="4945433"/>
            <a:ext cx="487680" cy="64253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香·道</a:t>
            </a:r>
          </a:p>
        </p:txBody>
      </p:sp>
      <p:sp>
        <p:nvSpPr>
          <p:cNvPr id="32" name="矩形 31"/>
          <p:cNvSpPr/>
          <p:nvPr/>
        </p:nvSpPr>
        <p:spPr>
          <a:xfrm>
            <a:off x="1810520" y="3769556"/>
            <a:ext cx="103632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第二杯为解渴。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品茗，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其妙处正在于品。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17606" y="4954958"/>
            <a:ext cx="487680" cy="64253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香·道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528067" y="4950823"/>
            <a:ext cx="487680" cy="64253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香·道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363011" y="4918289"/>
            <a:ext cx="487680" cy="64253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香·道</a:t>
            </a:r>
          </a:p>
        </p:txBody>
      </p:sp>
      <p:sp>
        <p:nvSpPr>
          <p:cNvPr id="45" name="矩形 44"/>
          <p:cNvSpPr/>
          <p:nvPr/>
        </p:nvSpPr>
        <p:spPr>
          <a:xfrm>
            <a:off x="4630083" y="3769556"/>
            <a:ext cx="103632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第二杯为解渴。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品茗，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其妙处正在于品。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449645" y="3769556"/>
            <a:ext cx="103632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第二杯为解渴。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品茗，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其妙处正在于品。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0269208" y="3769556"/>
            <a:ext cx="1036320" cy="22085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第二杯为解渴。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品茗，</a:t>
            </a:r>
          </a:p>
          <a:p>
            <a:r>
              <a:rPr altLang="en-US" lang="zh-CN" sz="1400">
                <a:solidFill>
                  <a:srgbClr val="595959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其妙处正在于品。</a:t>
            </a:r>
          </a:p>
        </p:txBody>
      </p:sp>
    </p:spTree>
    <p:extLst>
      <p:ext uri="{BB962C8B-B14F-4D97-AF65-F5344CB8AC3E}">
        <p14:creationId val="3723456076"/>
      </p:ext>
    </p:extLst>
  </p:cSld>
  <p:clrMapOvr>
    <a:masterClrMapping/>
  </p:clrMapOvr>
  <mc:AlternateContent>
    <mc:Choice Requires="p14">
      <p:transition advClick="0" advTm="10000" p14:dur="1600" spd="slow">
        <p:blinds dir="vert"/>
      </p:transition>
    </mc:Choice>
    <mc:Fallback>
      <p:transition advClick="0" advTm="10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53" presetSubtype="0">
                                  <p:stCondLst>
                                    <p:cond delay="507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7"/>
                            </p:stCondLst>
                            <p:childTnLst>
                              <p:par>
                                <p:cTn fill="hold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507"/>
                            </p:stCondLst>
                            <p:childTnLst>
                              <p:par>
                                <p:cTn fill="hold" grpId="0" id="103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8632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7"/>
                            </p:stCondLst>
                            <p:childTnLst>
                              <p:par>
                                <p:cTn fill="hold" grpId="0" id="11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3"/>
      <p:bldP grpId="0" spid="14"/>
      <p:bldP grpId="0" spid="15"/>
      <p:bldP grpId="0" spid="24"/>
      <p:bldP grpId="0" spid="16"/>
      <p:bldP grpId="0" spid="17"/>
      <p:bldP grpId="0" spid="25"/>
      <p:bldP grpId="0" spid="18"/>
      <p:bldP grpId="0" spid="19"/>
      <p:bldP grpId="0" spid="26"/>
      <p:bldP build="p" grpId="0" spid="31"/>
      <p:bldP grpId="0" spid="32"/>
      <p:bldP build="p" grpId="0" spid="35"/>
      <p:bldP build="p" grpId="0" spid="37"/>
      <p:bldP build="p" grpId="0" spid="39"/>
      <p:bldP grpId="0" spid="45"/>
      <p:bldP grpId="0" spid="46"/>
      <p:bldP grpId="0" spid="4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rcRect b="40007" l="11641" r="1863" t="2814"/>
          <a:stretch>
            <a:fillRect/>
          </a:stretch>
        </p:blipFill>
        <p:spPr>
          <a:xfrm rot="672359">
            <a:off x="6943694" y="529013"/>
            <a:ext cx="1169778" cy="1169778"/>
          </a:xfrm>
          <a:custGeom>
            <a:gdLst>
              <a:gd fmla="*/ 827903 w 1655806" name="connsiteX0"/>
              <a:gd fmla="*/ 0 h 1655806" name="connsiteY0"/>
              <a:gd fmla="*/ 1655806 w 1655806" name="connsiteX1"/>
              <a:gd fmla="*/ 827903 h 1655806" name="connsiteY1"/>
              <a:gd fmla="*/ 827903 w 1655806" name="connsiteX2"/>
              <a:gd fmla="*/ 1655806 h 1655806" name="connsiteY2"/>
              <a:gd fmla="*/ 0 w 1655806" name="connsiteX3"/>
              <a:gd fmla="*/ 827903 h 1655806" name="connsiteY3"/>
              <a:gd fmla="*/ 827903 w 1655806" name="connsiteX4"/>
              <a:gd fmla="*/ 0 h 165580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5806" w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rcRect b="20029" l="2015" r="2014" t="22672"/>
          <a:stretch>
            <a:fillRect/>
          </a:stretch>
        </p:blipFill>
        <p:spPr>
          <a:xfrm>
            <a:off x="2309584" y="1981604"/>
            <a:ext cx="1169778" cy="1169778"/>
          </a:xfrm>
          <a:custGeom>
            <a:gdLst>
              <a:gd fmla="*/ 827903 w 1655806" name="connsiteX0"/>
              <a:gd fmla="*/ 0 h 1655806" name="connsiteY0"/>
              <a:gd fmla="*/ 1655806 w 1655806" name="connsiteX1"/>
              <a:gd fmla="*/ 827903 h 1655806" name="connsiteY1"/>
              <a:gd fmla="*/ 827903 w 1655806" name="connsiteX2"/>
              <a:gd fmla="*/ 1655806 h 1655806" name="connsiteY2"/>
              <a:gd fmla="*/ 0 w 1655806" name="connsiteX3"/>
              <a:gd fmla="*/ 827903 h 1655806" name="connsiteY3"/>
              <a:gd fmla="*/ 827903 w 1655806" name="connsiteX4"/>
              <a:gd fmla="*/ 0 h 165580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5806" w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rcRect b="21350" l="2015" r="2014" t="21350"/>
          <a:stretch>
            <a:fillRect/>
          </a:stretch>
        </p:blipFill>
        <p:spPr>
          <a:xfrm>
            <a:off x="4626639" y="1216417"/>
            <a:ext cx="1169778" cy="1169778"/>
          </a:xfrm>
          <a:custGeom>
            <a:gdLst>
              <a:gd fmla="*/ 827903 w 1655806" name="connsiteX0"/>
              <a:gd fmla="*/ 0 h 1655806" name="connsiteY0"/>
              <a:gd fmla="*/ 1655806 w 1655806" name="connsiteX1"/>
              <a:gd fmla="*/ 827903 h 1655806" name="connsiteY1"/>
              <a:gd fmla="*/ 827903 w 1655806" name="connsiteX2"/>
              <a:gd fmla="*/ 1655806 h 1655806" name="connsiteY2"/>
              <a:gd fmla="*/ 0 w 1655806" name="connsiteX3"/>
              <a:gd fmla="*/ 827903 h 1655806" name="connsiteY3"/>
              <a:gd fmla="*/ 827903 w 1655806" name="connsiteX4"/>
              <a:gd fmla="*/ 0 h 165580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5806" w="1655806">
                <a:moveTo>
                  <a:pt x="827903" y="0"/>
                </a:moveTo>
                <a:cubicBezTo>
                  <a:pt x="1285141" y="0"/>
                  <a:pt x="1655806" y="370665"/>
                  <a:pt x="1655806" y="827903"/>
                </a:cubicBezTo>
                <a:cubicBezTo>
                  <a:pt x="1655806" y="1285141"/>
                  <a:pt x="1285141" y="1655806"/>
                  <a:pt x="827903" y="1655806"/>
                </a:cubicBezTo>
                <a:cubicBezTo>
                  <a:pt x="370665" y="1655806"/>
                  <a:pt x="0" y="1285141"/>
                  <a:pt x="0" y="827903"/>
                </a:cubicBezTo>
                <a:cubicBezTo>
                  <a:pt x="0" y="370665"/>
                  <a:pt x="370665" y="0"/>
                  <a:pt x="827903" y="0"/>
                </a:cubicBezTo>
                <a:close/>
              </a:path>
            </a:pathLst>
          </a:custGeom>
        </p:spPr>
      </p:pic>
      <p:sp>
        <p:nvSpPr>
          <p:cNvPr id="41" name="文本框 40"/>
          <p:cNvSpPr txBox="1"/>
          <p:nvPr/>
        </p:nvSpPr>
        <p:spPr>
          <a:xfrm>
            <a:off x="9072244" y="1436679"/>
            <a:ext cx="1676400" cy="28832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吾君所乏岂此物，致养口体何陋耶？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洛阳相君忠孝家，可怜亦进姚黄花。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581120" y="1431670"/>
            <a:ext cx="731520" cy="176263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600">
                <a:solidFill>
                  <a:srgbClr val="405D74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咏 · 茶 </a:t>
            </a:r>
          </a:p>
        </p:txBody>
      </p:sp>
      <p:sp>
        <p:nvSpPr>
          <p:cNvPr id="71" name="矩形 70"/>
          <p:cNvSpPr/>
          <p:nvPr/>
        </p:nvSpPr>
        <p:spPr>
          <a:xfrm>
            <a:off x="4775729" y="3392488"/>
            <a:ext cx="3466706" cy="1284117"/>
          </a:xfrm>
          <a:prstGeom prst="rect">
            <a:avLst/>
          </a:prstGeom>
          <a:noFill/>
          <a:ln w="2222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9" name="组合 78"/>
          <p:cNvGrpSpPr/>
          <p:nvPr/>
        </p:nvGrpSpPr>
        <p:grpSpPr>
          <a:xfrm>
            <a:off x="346546" y="4799359"/>
            <a:ext cx="7918763" cy="1511525"/>
            <a:chOff x="373424" y="4799359"/>
            <a:chExt cx="7918763" cy="1511525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5"/>
            <a:srcRect t="48881"/>
            <a:stretch>
              <a:fillRect/>
            </a:stretch>
          </p:blipFill>
          <p:spPr>
            <a:xfrm>
              <a:off x="373424" y="4799359"/>
              <a:ext cx="5685512" cy="1511525"/>
            </a:xfrm>
            <a:custGeom>
              <a:gdLst>
                <a:gd fmla="*/ 0 w 6834208" name="connsiteX0"/>
                <a:gd fmla="*/ 0 h 1816912" name="connsiteY0"/>
                <a:gd fmla="*/ 6834208 w 6834208" name="connsiteX1"/>
                <a:gd fmla="*/ 0 h 1816912" name="connsiteY1"/>
                <a:gd fmla="*/ 6834208 w 6834208" name="connsiteX2"/>
                <a:gd fmla="*/ 1816912 h 1816912" name="connsiteY2"/>
                <a:gd fmla="*/ 0 w 6834208" name="connsiteX3"/>
                <a:gd fmla="*/ 1816912 h 18169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816912" w="6834207">
                  <a:moveTo>
                    <a:pt x="0" y="0"/>
                  </a:moveTo>
                  <a:lnTo>
                    <a:pt x="6834208" y="0"/>
                  </a:lnTo>
                  <a:lnTo>
                    <a:pt x="6834208" y="1816912"/>
                  </a:lnTo>
                  <a:lnTo>
                    <a:pt x="0" y="1816912"/>
                  </a:lnTo>
                  <a:close/>
                </a:path>
              </a:pathLst>
            </a:custGeom>
          </p:spPr>
        </p:pic>
        <p:sp>
          <p:nvSpPr>
            <p:cNvPr id="75" name="矩形 74"/>
            <p:cNvSpPr/>
            <p:nvPr/>
          </p:nvSpPr>
          <p:spPr>
            <a:xfrm rot="5400000">
              <a:off x="6489141" y="4369154"/>
              <a:ext cx="1372840" cy="2233252"/>
            </a:xfrm>
            <a:prstGeom prst="rect">
              <a:avLst/>
            </a:prstGeom>
            <a:solidFill>
              <a:srgbClr val="E8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46546" y="3269204"/>
            <a:ext cx="4339754" cy="1437734"/>
            <a:chOff x="346546" y="3269204"/>
            <a:chExt cx="4339754" cy="1437734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6"/>
            <a:srcRect b="51377" r="47459"/>
            <a:stretch>
              <a:fillRect/>
            </a:stretch>
          </p:blipFill>
          <p:spPr>
            <a:xfrm>
              <a:off x="346546" y="3269204"/>
              <a:ext cx="2987205" cy="1437733"/>
            </a:xfrm>
            <a:custGeom>
              <a:gdLst>
                <a:gd fmla="*/ 0 w 2987205" name="connsiteX0"/>
                <a:gd fmla="*/ 0 h 1437733" name="connsiteY0"/>
                <a:gd fmla="*/ 2979590 w 2987205" name="connsiteX1"/>
                <a:gd fmla="*/ 0 h 1437733" name="connsiteY1"/>
                <a:gd fmla="*/ 2979590 w 2987205" name="connsiteX2"/>
                <a:gd fmla="*/ 1427802 h 1437733" name="connsiteY2"/>
                <a:gd fmla="*/ 2987205 w 2987205" name="connsiteX3"/>
                <a:gd fmla="*/ 1427802 h 1437733" name="connsiteY3"/>
                <a:gd fmla="*/ 2987205 w 2987205" name="connsiteX4"/>
                <a:gd fmla="*/ 1437733 h 1437733" name="connsiteY4"/>
                <a:gd fmla="*/ 0 w 2987205" name="connsiteX5"/>
                <a:gd fmla="*/ 1437733 h 1437733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437733" w="2987205">
                  <a:moveTo>
                    <a:pt x="0" y="0"/>
                  </a:moveTo>
                  <a:lnTo>
                    <a:pt x="2979590" y="0"/>
                  </a:lnTo>
                  <a:lnTo>
                    <a:pt x="2979590" y="1427802"/>
                  </a:lnTo>
                  <a:lnTo>
                    <a:pt x="2987205" y="1427802"/>
                  </a:lnTo>
                  <a:lnTo>
                    <a:pt x="2987205" y="1437733"/>
                  </a:lnTo>
                  <a:lnTo>
                    <a:pt x="0" y="1437733"/>
                  </a:lnTo>
                  <a:close/>
                </a:path>
              </a:pathLst>
            </a:custGeom>
          </p:spPr>
        </p:pic>
        <p:sp>
          <p:nvSpPr>
            <p:cNvPr id="77" name="矩形 76"/>
            <p:cNvSpPr/>
            <p:nvPr/>
          </p:nvSpPr>
          <p:spPr>
            <a:xfrm rot="5400000">
              <a:off x="3343056" y="3363694"/>
              <a:ext cx="1314450" cy="1372038"/>
            </a:xfrm>
            <a:prstGeom prst="rect">
              <a:avLst/>
            </a:prstGeom>
            <a:solidFill>
              <a:srgbClr val="E8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4809581" y="3869080"/>
            <a:ext cx="1852930" cy="45720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2400">
                <a:solidFill>
                  <a:srgbClr val="032D49"/>
                </a:solidFill>
                <a:latin charset="-122" panose="03000509000000000000" pitchFamily="65" typeface="方正黄草简体"/>
                <a:ea charset="-122" panose="03000509000000000000" pitchFamily="65" typeface="方正黄草简体"/>
              </a:rPr>
              <a:t>感·悟，人·生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02494" y="3461845"/>
            <a:ext cx="853440" cy="127613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44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茶世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034084" y="3618824"/>
            <a:ext cx="487680" cy="64253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DBA392"/>
                </a:solidFill>
                <a:latin charset="-122" panose="03000509000000000000" pitchFamily="65" typeface="方正康体简体"/>
                <a:ea charset="-122" panose="03000509000000000000" pitchFamily="65" typeface="方正康体简体"/>
              </a:rPr>
              <a:t>香·道</a:t>
            </a:r>
          </a:p>
        </p:txBody>
      </p:sp>
    </p:spTree>
    <p:extLst>
      <p:ext uri="{BB962C8B-B14F-4D97-AF65-F5344CB8AC3E}">
        <p14:creationId val="2170892708"/>
      </p:ext>
    </p:extLst>
  </p:cSld>
  <p:clrMapOvr>
    <a:masterClrMapping/>
  </p:clrMapOvr>
  <mc:AlternateContent>
    <mc:Choice Requires="p15">
      <p:transition advClick="0" advTm="10000" p14:dur="1250" spd="slow">
        <p15:prstTrans prst="peelOff"/>
      </p:transition>
    </mc:Choice>
    <mc:Fallback>
      <p:transition advClick="0"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1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2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31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accel="50000" decel="50000" fill="hold" id="5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0 L -3.75E-06 0.11435" pathEditMode="relative" ptsTypes="AA" rAng="0">
                                      <p:cBhvr>
                                        <p:cTn dur="20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L 2.08333E-06 0.2118" pathEditMode="relative" ptsTypes="AA" rAng="0">
                                      <p:cBhvr>
                                        <p:cTn dur="200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71"/>
      <p:bldP grpId="0" spid="80"/>
      <p:bldP grpId="0" spid="81"/>
      <p:bldP grpId="0" spid="8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5992758" y="282075"/>
            <a:ext cx="288431" cy="781969"/>
            <a:chOff x="5814568" y="2411718"/>
            <a:chExt cx="638851" cy="18616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019847" y="2411718"/>
              <a:ext cx="433572" cy="18616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4568" y="3712272"/>
              <a:ext cx="187826" cy="5183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6269" y="2832875"/>
              <a:ext cx="312250" cy="87939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10" y="1039160"/>
            <a:ext cx="756843" cy="54314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5507408" y="1742807"/>
            <a:ext cx="1133127" cy="1038267"/>
          </a:xfrm>
          <a:prstGeom prst="ellipse">
            <a:avLst/>
          </a:prstGeom>
          <a:noFill/>
          <a:ln w="793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5551210" y="1826102"/>
            <a:ext cx="1097280" cy="82521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6000">
                <a:solidFill>
                  <a:srgbClr val="DBA392"/>
                </a:solidFill>
                <a:latin charset="-122" panose="03000509000000000000" pitchFamily="65" typeface="方正康体简体"/>
                <a:ea charset="-122" panose="03000509000000000000" pitchFamily="65" typeface="方正康体简体"/>
              </a:rPr>
              <a:t>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63427" y="2844740"/>
            <a:ext cx="670560" cy="201877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3200">
                <a:solidFill>
                  <a:srgbClr val="3B4E66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 茶 一 味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84190" y="2951802"/>
            <a:ext cx="487680" cy="168745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05282" y="970554"/>
            <a:ext cx="396240" cy="3344228"/>
          </a:xfrm>
          <a:prstGeom prst="rect">
            <a:avLst/>
          </a:prstGeom>
          <a:noFill/>
        </p:spPr>
        <p:txBody>
          <a:bodyPr rtlCol="0" vert="wordArtVertRtl" wrap="none">
            <a:spAutoFit/>
          </a:bodyPr>
          <a:lstStyle/>
          <a:p>
            <a:pPr lvl="0"/>
            <a:r>
              <a:rPr altLang="zh-CN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01680" y="890387"/>
            <a:ext cx="426720" cy="3749040"/>
          </a:xfrm>
          <a:prstGeom prst="rect">
            <a:avLst/>
          </a:prstGeom>
          <a:noFill/>
        </p:spPr>
        <p:txBody>
          <a:bodyPr rtlCol="0" vert="wordArtVertRtl" wrap="none">
            <a:spAutoFit/>
          </a:bodyPr>
          <a:lstStyle/>
          <a:p>
            <a:pPr lvl="0"/>
            <a:r>
              <a:rPr altLang="zh-CN" lang="zh-CN" smtClean="0" sz="16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06558" y="1021936"/>
            <a:ext cx="396240" cy="3291841"/>
          </a:xfrm>
          <a:prstGeom prst="rect">
            <a:avLst/>
          </a:prstGeom>
          <a:noFill/>
        </p:spPr>
        <p:txBody>
          <a:bodyPr rtlCol="0" vert="wordArtVertRtl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78533" y="880535"/>
            <a:ext cx="426720" cy="3749040"/>
          </a:xfrm>
          <a:prstGeom prst="rect">
            <a:avLst/>
          </a:prstGeom>
          <a:noFill/>
        </p:spPr>
        <p:txBody>
          <a:bodyPr rtlCol="0" vert="wordArtVertRtl" wrap="none">
            <a:spAutoFit/>
          </a:bodyPr>
          <a:lstStyle/>
          <a:p>
            <a:pPr lvl="0"/>
            <a:r>
              <a:rPr altLang="zh-CN" lang="zh-CN" smtClean="0" sz="16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50778" y="5386409"/>
            <a:ext cx="2252980" cy="7010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mtClean="0" sz="4000">
                <a:solidFill>
                  <a:srgbClr val="032D49"/>
                </a:solidFill>
                <a:latin charset="-122" panose="03000509000000000000" pitchFamily="65" typeface="方正剪纸简体"/>
                <a:ea charset="-122" panose="03000509000000000000" pitchFamily="65" typeface="方正剪纸简体"/>
              </a:rPr>
              <a:t>THANKS</a:t>
            </a:r>
          </a:p>
        </p:txBody>
      </p:sp>
    </p:spTree>
    <p:extLst>
      <p:ext uri="{BB962C8B-B14F-4D97-AF65-F5344CB8AC3E}">
        <p14:creationId val="3919827"/>
      </p:ext>
    </p:extLst>
  </p:cSld>
  <p:clrMapOvr>
    <a:masterClrMapping/>
  </p:clrMapOvr>
  <mc:AlternateContent>
    <mc:Choice Requires="p15">
      <p:transition advClick="0" advTm="10000" p14:dur="1250" spd="slow">
        <p15:prstTrans prst="peelOff"/>
      </p:transition>
    </mc:Choice>
    <mc:Fallback>
      <p:transition advClick="0"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6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555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30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44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5397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6A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813135" y="1431081"/>
            <a:ext cx="1941437" cy="2767911"/>
            <a:chOff x="110825" y="841533"/>
            <a:chExt cx="3916122" cy="55832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825" y="3262248"/>
              <a:ext cx="3434287" cy="31625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9801" y="841533"/>
              <a:ext cx="827146" cy="355158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9338" y="3313925"/>
              <a:ext cx="650081" cy="124831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411781" y="1757083"/>
            <a:ext cx="2656701" cy="2409357"/>
            <a:chOff x="9362304" y="1019643"/>
            <a:chExt cx="2656701" cy="2409357"/>
          </a:xfrm>
        </p:grpSpPr>
        <p:sp>
          <p:nvSpPr>
            <p:cNvPr id="14" name="椭圆 13"/>
            <p:cNvSpPr/>
            <p:nvPr/>
          </p:nvSpPr>
          <p:spPr>
            <a:xfrm flipH="1">
              <a:off x="9362304" y="2228807"/>
              <a:ext cx="2656701" cy="120019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731416" y="2395557"/>
              <a:ext cx="1918472" cy="866691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10123095" y="2617327"/>
              <a:ext cx="1135116" cy="42315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7" name="任意多边形 16"/>
            <p:cNvSpPr/>
            <p:nvPr/>
          </p:nvSpPr>
          <p:spPr>
            <a:xfrm flipH="1">
              <a:off x="10437168" y="2450577"/>
              <a:ext cx="506978" cy="459575"/>
            </a:xfrm>
            <a:custGeom>
              <a:gdLst>
                <a:gd fmla="*/ 599631 w 1266956" name="connsiteX0"/>
                <a:gd fmla="*/ 4 h 1179688" name="connsiteY0"/>
                <a:gd fmla="*/ 1265768 w 1266956" name="connsiteX1"/>
                <a:gd fmla="*/ 1017604 h 1179688" name="connsiteY1"/>
                <a:gd fmla="*/ 1266956 w 1266956" name="connsiteX2"/>
                <a:gd fmla="*/ 1059499 h 1179688" name="connsiteY2"/>
                <a:gd fmla="*/ 411 w 1266956" name="connsiteX3"/>
                <a:gd fmla="*/ 1059499 h 1179688" name="connsiteY3"/>
                <a:gd fmla="*/ 8 w 1266956" name="connsiteX4"/>
                <a:gd fmla="*/ 1003728 h 1179688" name="connsiteY4"/>
                <a:gd fmla="*/ 599631 w 1266956" name="connsiteX5"/>
                <a:gd fmla="*/ 4 h 117968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179688" w="1266956">
                  <a:moveTo>
                    <a:pt x="599631" y="4"/>
                  </a:moveTo>
                  <a:cubicBezTo>
                    <a:pt x="1172015" y="1775"/>
                    <a:pt x="1159442" y="390164"/>
                    <a:pt x="1265768" y="1017604"/>
                  </a:cubicBezTo>
                  <a:lnTo>
                    <a:pt x="1266956" y="1059499"/>
                  </a:lnTo>
                  <a:cubicBezTo>
                    <a:pt x="1267352" y="1073464"/>
                    <a:pt x="211569" y="1068794"/>
                    <a:pt x="411" y="1059499"/>
                  </a:cubicBezTo>
                  <a:cubicBezTo>
                    <a:pt x="277" y="1040909"/>
                    <a:pt x="832" y="1374700"/>
                    <a:pt x="8" y="1003728"/>
                  </a:cubicBezTo>
                  <a:cubicBezTo>
                    <a:pt x="-816" y="632756"/>
                    <a:pt x="63021" y="-1657"/>
                    <a:pt x="59963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 flipH="1">
              <a:off x="10437893" y="1019643"/>
              <a:ext cx="1012499" cy="1375914"/>
            </a:xfrm>
            <a:prstGeom prst="rect">
              <a:avLst/>
            </a:prstGeom>
          </p:spPr>
        </p:pic>
        <p:sp>
          <p:nvSpPr>
            <p:cNvPr id="19" name="泪滴形 18"/>
            <p:cNvSpPr/>
            <p:nvPr/>
          </p:nvSpPr>
          <p:spPr>
            <a:xfrm flipH="1" rot="2613136">
              <a:off x="10599058" y="1191871"/>
              <a:ext cx="183185" cy="18610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45258" y="1060627"/>
            <a:ext cx="1956691" cy="3063952"/>
            <a:chOff x="288861" y="1053108"/>
            <a:chExt cx="3564724" cy="558194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861" y="3040477"/>
              <a:ext cx="3472362" cy="3594578"/>
            </a:xfrm>
            <a:custGeom>
              <a:gdLst>
                <a:gd fmla="*/ 0 w 3472362" name="connsiteX0"/>
                <a:gd fmla="*/ 0 h 3594578" name="connsiteY0"/>
                <a:gd fmla="*/ 2744920 w 3472362" name="connsiteX1"/>
                <a:gd fmla="*/ 0 h 3594578" name="connsiteY1"/>
                <a:gd fmla="*/ 2730735 w 3472362" name="connsiteX2"/>
                <a:gd fmla="*/ 24547 h 3594578" name="connsiteY2"/>
                <a:gd fmla="*/ 2609273 w 3472362" name="connsiteX3"/>
                <a:gd fmla="*/ 592287 h 3594578" name="connsiteY3"/>
                <a:gd fmla="*/ 3320473 w 3472362" name="connsiteX4"/>
                <a:gd fmla="*/ 1607724 h 3594578" name="connsiteY4"/>
                <a:gd fmla="*/ 3463805 w 3472362" name="connsiteX5"/>
                <a:gd fmla="*/ 1587094 h 3594578" name="connsiteY5"/>
                <a:gd fmla="*/ 3472362 w 3472362" name="connsiteX6"/>
                <a:gd fmla="*/ 1583953 h 3594578" name="connsiteY6"/>
                <a:gd fmla="*/ 3472362 w 3472362" name="connsiteX7"/>
                <a:gd fmla="*/ 3594578 h 3594578" name="connsiteY7"/>
                <a:gd fmla="*/ 0 w 3472362" name="connsiteX8"/>
                <a:gd fmla="*/ 3594578 h 3594578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594578" w="3472361">
                  <a:moveTo>
                    <a:pt x="0" y="0"/>
                  </a:moveTo>
                  <a:lnTo>
                    <a:pt x="2744920" y="0"/>
                  </a:lnTo>
                  <a:lnTo>
                    <a:pt x="2730735" y="24547"/>
                  </a:lnTo>
                  <a:cubicBezTo>
                    <a:pt x="2654050" y="186612"/>
                    <a:pt x="2609273" y="381983"/>
                    <a:pt x="2609273" y="592287"/>
                  </a:cubicBezTo>
                  <a:cubicBezTo>
                    <a:pt x="2609273" y="1153097"/>
                    <a:pt x="2927688" y="1607724"/>
                    <a:pt x="3320473" y="1607724"/>
                  </a:cubicBezTo>
                  <a:cubicBezTo>
                    <a:pt x="3369571" y="1607724"/>
                    <a:pt x="3417507" y="1600621"/>
                    <a:pt x="3463805" y="1587094"/>
                  </a:cubicBezTo>
                  <a:lnTo>
                    <a:pt x="3472362" y="1583953"/>
                  </a:lnTo>
                  <a:lnTo>
                    <a:pt x="3472362" y="3594578"/>
                  </a:lnTo>
                  <a:lnTo>
                    <a:pt x="0" y="3594578"/>
                  </a:ln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6439" y="1053108"/>
              <a:ext cx="827146" cy="35515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3411007" y="3485837"/>
              <a:ext cx="271911" cy="92509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 flipH="1">
              <a:off x="3148089" y="2910152"/>
              <a:ext cx="349254" cy="91510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292635" y="1074036"/>
            <a:ext cx="1328461" cy="3092404"/>
            <a:chOff x="1082842" y="1019643"/>
            <a:chExt cx="2431200" cy="5659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2842" y="2674686"/>
              <a:ext cx="2431200" cy="4004330"/>
            </a:xfrm>
            <a:custGeom>
              <a:gdLst>
                <a:gd fmla="*/ 0 w 2431200" name="connsiteX0"/>
                <a:gd fmla="*/ 0 h 4004330" name="connsiteY0"/>
                <a:gd fmla="*/ 479258 w 2431200" name="connsiteX1"/>
                <a:gd fmla="*/ 0 h 4004330" name="connsiteY1"/>
                <a:gd fmla="*/ 479258 w 2431200" name="connsiteX2"/>
                <a:gd fmla="*/ 2151314 h 4004330" name="connsiteY2"/>
                <a:gd fmla="*/ 1634958 w 2431200" name="connsiteX3"/>
                <a:gd fmla="*/ 2151314 h 4004330" name="connsiteY3"/>
                <a:gd fmla="*/ 1634958 w 2431200" name="connsiteX4"/>
                <a:gd fmla="*/ 0 h 4004330" name="connsiteY4"/>
                <a:gd fmla="*/ 2431200 w 2431200" name="connsiteX5"/>
                <a:gd fmla="*/ 0 h 4004330" name="connsiteY5"/>
                <a:gd fmla="*/ 2431200 w 2431200" name="connsiteX6"/>
                <a:gd fmla="*/ 4004330 h 4004330" name="connsiteY6"/>
                <a:gd fmla="*/ 0 w 2431200" name="connsiteX7"/>
                <a:gd fmla="*/ 4004330 h 400433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004330" w="2431200">
                  <a:moveTo>
                    <a:pt x="0" y="0"/>
                  </a:moveTo>
                  <a:lnTo>
                    <a:pt x="479258" y="0"/>
                  </a:lnTo>
                  <a:lnTo>
                    <a:pt x="479258" y="2151314"/>
                  </a:lnTo>
                  <a:lnTo>
                    <a:pt x="1634958" y="2151314"/>
                  </a:lnTo>
                  <a:lnTo>
                    <a:pt x="1634958" y="0"/>
                  </a:lnTo>
                  <a:lnTo>
                    <a:pt x="2431200" y="0"/>
                  </a:lnTo>
                  <a:lnTo>
                    <a:pt x="2431200" y="4004330"/>
                  </a:lnTo>
                  <a:lnTo>
                    <a:pt x="0" y="4004330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6153" y="1019643"/>
              <a:ext cx="827146" cy="355158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1749636" y="3040477"/>
              <a:ext cx="421853" cy="143523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 flipH="1">
              <a:off x="1456202" y="1623877"/>
              <a:ext cx="541845" cy="1419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76559232"/>
      </p:ext>
    </p:extLst>
  </p:cSld>
  <p:clrMapOvr>
    <a:masterClrMapping/>
  </p:clrMapOvr>
  <mc:AlternateContent>
    <mc:Choice Requires="p15">
      <p:transition advTm="1000" p14:dur="1250" spd="slow">
        <p15:prstTrans prst="peelOff"/>
      </p:transition>
    </mc:Choice>
    <mc:Fallback>
      <p:transition advTm="1000"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4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792" y="297612"/>
            <a:ext cx="2678051" cy="172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870" l="9855" r="89984" t="3896"/>
                    </a14:imgEffect>
                  </a14:imgLayer>
                </a14:imgProps>
              </a:ext>
            </a:extLst>
          </a:blip>
          <a:srcRect b="25818" l="13088" r="11081"/>
          <a:stretch>
            <a:fillRect/>
          </a:stretch>
        </p:blipFill>
        <p:spPr>
          <a:xfrm>
            <a:off x="701095" y="-112868"/>
            <a:ext cx="3011251" cy="1832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592" r="89688" t="0">
                        <a14:foregroundMark x1="55875" x2="55875" y1="35278" y2="35278"/>
                        <a14:foregroundMark x1="54916" x2="54916" y1="45726" y2="45726"/>
                        <a14:foregroundMark x1="57074" x2="57074" y1="54138" y2="54138"/>
                        <a14:foregroundMark x1="60671" x2="60671" y1="62958" y2="62958"/>
                        <a14:foregroundMark x1="58513" x2="58513" y1="64315" y2="64315"/>
                        <a14:foregroundMark x1="55396" x2="55396" y1="71913" y2="75441"/>
                        <a14:foregroundMark x1="54197" x2="56355" y1="33243" y2="35142"/>
                        <a14:foregroundMark x1="36211" x2="39568" y1="85346" y2="92130"/>
                        <a14:foregroundMark x1="23501" x2="28777" y1="88602" y2="92673"/>
                        <a14:foregroundMark x1="20863" x2="22302" y1="89281" y2="90095"/>
                        <a14:foregroundMark x1="23501" x2="23501" y1="91995" y2="91995"/>
                        <a14:foregroundMark x1="28058" x2="28058" y1="90638" y2="90638"/>
                        <a14:foregroundMark x1="29736" x2="29736" y1="90231" y2="90231"/>
                        <a14:foregroundMark x1="27098" x2="27098" y1="89688" y2="89688"/>
                        <a14:foregroundMark x1="29736" x2="29736" y1="90095" y2="90095"/>
                        <a14:foregroundMark x1="27818" x2="27818" y1="88602" y2="88602"/>
                        <a14:foregroundMark x1="40767" x2="43885" y1="88602" y2="87788"/>
                        <a14:foregroundMark x1="49161" x2="52758" y1="87924" y2="92673"/>
                        <a14:backgroundMark x1="55396" x2="55396" y1="89145" y2="89145"/>
                        <a14:backgroundMark x1="54197" x2="54197" y1="87924" y2="87924"/>
                        <a14:backgroundMark x1="36930" x2="36930" y1="87653" y2="87653"/>
                        <a14:backgroundMark x1="44365" x2="44365" y1="87788" y2="877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0670" y="164810"/>
            <a:ext cx="1955088" cy="34553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7847" t="0">
                        <a14:backgroundMark x1="21722" x2="21722" y1="98151" y2="98151"/>
                        <a14:backgroundMark x1="29941" x2="29941" y1="99076" y2="99076"/>
                        <a14:backgroundMark x1="63601" x2="63601" y1="99230" y2="99230"/>
                        <a14:backgroundMark x1="59491" x2="59491" y1="99076" y2="99076"/>
                        <a14:backgroundMark x1="64971" x2="64971" y1="97535" y2="97535"/>
                        <a14:backgroundMark x1="69667" x2="69667" y1="96456" y2="96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4505" y="145317"/>
            <a:ext cx="1423030" cy="18073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6200" l="9662" r="96377" t="9739">
                        <a14:backgroundMark x1="70531" x2="70531" y1="63183" y2="63183"/>
                        <a14:backgroundMark x1="72464" x2="72464" y1="77435" y2="77435"/>
                        <a14:backgroundMark x1="70290" x2="70290" y1="83373" y2="83373"/>
                        <a14:backgroundMark x1="48068" x2="48068" y1="65083" y2="65083"/>
                        <a14:backgroundMark x1="44444" x2="44444" y1="78622" y2="78622"/>
                        <a14:backgroundMark x1="62077" x2="62077" y1="87173" y2="87173"/>
                        <a14:backgroundMark x1="69324" x2="69324" y1="79810" y2="79810"/>
                        <a14:backgroundMark x1="71739" x2="71739" y1="75297" y2="75297"/>
                        <a14:backgroundMark x1="73188" x2="73188" y1="71734" y2="71734"/>
                        <a14:backgroundMark x1="70773" x2="70773" y1="67221" y2="67221"/>
                        <a14:backgroundMark x1="71739" x2="71739" y1="68884" y2="68884"/>
                        <a14:backgroundMark x1="56039" x2="56039" y1="59382" y2="59382"/>
                        <a14:backgroundMark x1="56280" x2="56280" y1="59382" y2="59382"/>
                        <a14:backgroundMark x1="54831" x2="54831" y1="59857" y2="59857"/>
                        <a14:backgroundMark x1="56039" x2="56039" y1="58907" y2="58907"/>
                        <a14:backgroundMark x1="45169" x2="45169" y1="74584" y2="74584"/>
                        <a14:backgroundMark x1="56280" x2="56280" y1="86461" y2="86461"/>
                        <a14:backgroundMark x1="54831" x2="56763" y1="87411" y2="85748"/>
                        <a14:backgroundMark x1="57005" x2="57971" y1="85986" y2="86461"/>
                        <a14:backgroundMark x1="52899" x2="53865" y1="80760" y2="79335"/>
                        <a14:backgroundMark x1="71498" x2="71981" y1="83135" y2="81710"/>
                        <a14:backgroundMark x1="44928" x2="44928" y1="78147" y2="79572"/>
                        <a14:backgroundMark x1="45411" x2="46377" y1="72684" y2="71971"/>
                        <a14:backgroundMark x1="45652" x2="47101" y1="66983" y2="66033"/>
                      </a14:backgroundRemoval>
                    </a14:imgEffect>
                  </a14:imgLayer>
                </a14:imgProps>
              </a:ext>
            </a:extLst>
          </a:blip>
          <a:srcRect b="6774" l="38740" r="21871" t="55578"/>
          <a:stretch>
            <a:fillRect/>
          </a:stretch>
        </p:blipFill>
        <p:spPr>
          <a:xfrm>
            <a:off x="4227750" y="383021"/>
            <a:ext cx="1553028" cy="15094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46" y="4237709"/>
            <a:ext cx="1113554" cy="1956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726" y="4450598"/>
            <a:ext cx="1701992" cy="17637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7127" y="5127184"/>
            <a:ext cx="1442174" cy="1034972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939758" y="4912464"/>
            <a:ext cx="1266962" cy="1301856"/>
          </a:xfrm>
          <a:custGeom>
            <a:gdLst>
              <a:gd fmla="*/ 569341 w 1266962" name="connsiteX0"/>
              <a:gd fmla="*/ 3 h 1301856" name="connsiteY0"/>
              <a:gd fmla="*/ 1265774 w 1266962" name="connsiteX1"/>
              <a:gd fmla="*/ 1259961 h 1301856" name="connsiteY1"/>
              <a:gd fmla="*/ 1266962 w 1266962" name="connsiteX2"/>
              <a:gd fmla="*/ 1301856 h 1301856" name="connsiteY2"/>
              <a:gd fmla="*/ 417 w 1266962" name="connsiteX3"/>
              <a:gd fmla="*/ 1301856 h 1301856" name="connsiteY3"/>
              <a:gd fmla="*/ 14 w 1266962" name="connsiteX4"/>
              <a:gd fmla="*/ 1246085 h 1301856" name="connsiteY4"/>
              <a:gd fmla="*/ 569341 w 1266962" name="connsiteX5"/>
              <a:gd fmla="*/ 3 h 130185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301856" w="1266962">
                <a:moveTo>
                  <a:pt x="569341" y="3"/>
                </a:moveTo>
                <a:cubicBezTo>
                  <a:pt x="1141725" y="1774"/>
                  <a:pt x="1159448" y="632521"/>
                  <a:pt x="1265774" y="1259961"/>
                </a:cubicBezTo>
                <a:lnTo>
                  <a:pt x="1266962" y="1301856"/>
                </a:lnTo>
                <a:lnTo>
                  <a:pt x="417" y="1301856"/>
                </a:lnTo>
                <a:lnTo>
                  <a:pt x="14" y="1246085"/>
                </a:lnTo>
                <a:cubicBezTo>
                  <a:pt x="-810" y="875113"/>
                  <a:pt x="32731" y="-1658"/>
                  <a:pt x="569341" y="3"/>
                </a:cubicBezTo>
                <a:close/>
              </a:path>
            </a:pathLst>
          </a:custGeom>
          <a:solidFill>
            <a:srgbClr val="01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2566877" y="4637817"/>
            <a:ext cx="1660873" cy="1547147"/>
            <a:chOff x="6795577" y="-1479722"/>
            <a:chExt cx="971907" cy="905357"/>
          </a:xfrm>
        </p:grpSpPr>
        <p:sp>
          <p:nvSpPr>
            <p:cNvPr id="18" name="椭圆 17"/>
            <p:cNvSpPr/>
            <p:nvPr/>
          </p:nvSpPr>
          <p:spPr>
            <a:xfrm>
              <a:off x="6795577" y="-1025358"/>
              <a:ext cx="971907" cy="450993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19" name="椭圆 18"/>
            <p:cNvSpPr/>
            <p:nvPr/>
          </p:nvSpPr>
          <p:spPr>
            <a:xfrm>
              <a:off x="6930612" y="-962699"/>
              <a:ext cx="701839" cy="325674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20" name="椭圆 19"/>
            <p:cNvSpPr/>
            <p:nvPr/>
          </p:nvSpPr>
          <p:spPr>
            <a:xfrm>
              <a:off x="7073900" y="-879365"/>
              <a:ext cx="415262" cy="159006"/>
            </a:xfrm>
            <a:prstGeom prst="ellipse">
              <a:avLst/>
            </a:prstGeom>
            <a:noFill/>
            <a:ln w="19050">
              <a:solidFill>
                <a:srgbClr val="DBA392"/>
              </a:solidFill>
            </a:ln>
            <a:scene3d>
              <a:camera prst="orthographicFront">
                <a:rot lat="1800000" lon="0" rev="0"/>
              </a:camera>
              <a:lightRig dir="t" rig="threeP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188795" y="-942024"/>
              <a:ext cx="185469" cy="155099"/>
            </a:xfrm>
            <a:custGeom>
              <a:gdLst>
                <a:gd fmla="*/ 599632 w 1266957" name="connsiteX0"/>
                <a:gd fmla="*/ 5 h 1059500" name="connsiteY0"/>
                <a:gd fmla="*/ 1265769 w 1266957" name="connsiteX1"/>
                <a:gd fmla="*/ 1017605 h 1059500" name="connsiteY1"/>
                <a:gd fmla="*/ 1266957 w 1266957" name="connsiteX2"/>
                <a:gd fmla="*/ 1059500 h 1059500" name="connsiteY2"/>
                <a:gd fmla="*/ 412 w 1266957" name="connsiteX3"/>
                <a:gd fmla="*/ 1059500 h 1059500" name="connsiteY3"/>
                <a:gd fmla="*/ 9 w 1266957" name="connsiteX4"/>
                <a:gd fmla="*/ 1003729 h 1059500" name="connsiteY4"/>
                <a:gd fmla="*/ 599632 w 1266957" name="connsiteX5"/>
                <a:gd fmla="*/ 5 h 105950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59500" w="1266957">
                  <a:moveTo>
                    <a:pt x="599632" y="5"/>
                  </a:moveTo>
                  <a:cubicBezTo>
                    <a:pt x="1172016" y="1776"/>
                    <a:pt x="1159443" y="390165"/>
                    <a:pt x="1265769" y="1017605"/>
                  </a:cubicBezTo>
                  <a:lnTo>
                    <a:pt x="1266957" y="1059500"/>
                  </a:lnTo>
                  <a:lnTo>
                    <a:pt x="412" y="1059500"/>
                  </a:lnTo>
                  <a:cubicBezTo>
                    <a:pt x="278" y="1040910"/>
                    <a:pt x="143" y="1022319"/>
                    <a:pt x="9" y="1003729"/>
                  </a:cubicBezTo>
                  <a:cubicBezTo>
                    <a:pt x="-815" y="632757"/>
                    <a:pt x="63022" y="-1656"/>
                    <a:pt x="599632" y="5"/>
                  </a:cubicBezTo>
                  <a:close/>
                </a:path>
              </a:pathLst>
            </a:custGeom>
            <a:solidFill>
              <a:srgbClr val="D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594" y="-1479722"/>
              <a:ext cx="370405" cy="517023"/>
            </a:xfrm>
            <a:prstGeom prst="rect">
              <a:avLst/>
            </a:prstGeom>
          </p:spPr>
        </p:pic>
        <p:sp>
          <p:nvSpPr>
            <p:cNvPr id="23" name="泪滴形 22"/>
            <p:cNvSpPr/>
            <p:nvPr/>
          </p:nvSpPr>
          <p:spPr>
            <a:xfrm rot="18986864">
              <a:off x="7248023" y="-1171413"/>
              <a:ext cx="67015" cy="69933"/>
            </a:xfrm>
            <a:prstGeom prst="teardrop">
              <a:avLst/>
            </a:prstGeom>
            <a:solidFill>
              <a:srgbClr val="DBA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51091" y="4209949"/>
            <a:ext cx="1186577" cy="2038501"/>
            <a:chOff x="5698210" y="282075"/>
            <a:chExt cx="756843" cy="1300232"/>
          </a:xfrm>
        </p:grpSpPr>
        <p:grpSp>
          <p:nvGrpSpPr>
            <p:cNvPr id="24" name="组合 23"/>
            <p:cNvGrpSpPr/>
            <p:nvPr/>
          </p:nvGrpSpPr>
          <p:grpSpPr>
            <a:xfrm>
              <a:off x="5992758" y="282075"/>
              <a:ext cx="288431" cy="781969"/>
              <a:chOff x="5814568" y="2411718"/>
              <a:chExt cx="638851" cy="186166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6019847" y="2411718"/>
                <a:ext cx="433572" cy="1861666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4568" y="3712272"/>
                <a:ext cx="187826" cy="518399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46269" y="2832875"/>
                <a:ext cx="312250" cy="879397"/>
              </a:xfrm>
              <a:prstGeom prst="rect">
                <a:avLst/>
              </a:prstGeom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98210" y="1039160"/>
              <a:ext cx="756843" cy="54314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9206" l="20978" r="4004" t="38010"/>
          <a:stretch>
            <a:fillRect/>
          </a:stretch>
        </p:blipFill>
        <p:spPr>
          <a:xfrm>
            <a:off x="748672" y="2135090"/>
            <a:ext cx="1604698" cy="1604698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12635" l="26960" r="44917" t="45213"/>
          <a:stretch>
            <a:fillRect/>
          </a:stretch>
        </p:blipFill>
        <p:spPr>
          <a:xfrm>
            <a:off x="2411392" y="2065506"/>
            <a:ext cx="1604698" cy="1604698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18064" l="50809" r="18349" t="35441"/>
          <a:stretch>
            <a:fillRect/>
          </a:stretch>
        </p:blipFill>
        <p:spPr>
          <a:xfrm>
            <a:off x="4074112" y="2135090"/>
            <a:ext cx="1604698" cy="1604698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6042" r="95468" t="439"/>
                    </a14:imgEffect>
                  </a14:imgLayer>
                </a14:imgProps>
              </a:ext>
            </a:extLst>
          </a:blip>
          <a:srcRect b="5114" l="6100" r="6985" t="5876"/>
          <a:stretch>
            <a:fillRect/>
          </a:stretch>
        </p:blipFill>
        <p:spPr>
          <a:xfrm>
            <a:off x="8423603" y="2418987"/>
            <a:ext cx="1872343" cy="13208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3480" r="100000" t="10000">
                        <a14:foregroundMark x1="83759" x2="83759" y1="42333" y2="42333"/>
                        <a14:foregroundMark x1="80742" x2="80742" y1="58000" y2="58000"/>
                        <a14:foregroundMark x1="77262" x2="85383" y1="51667" y2="59333"/>
                        <a14:foregroundMark x1="69838" x2="83991" y1="78000" y2="62333"/>
                        <a14:foregroundMark x1="84455" x2="89095" y1="64000" y2="54000"/>
                        <a14:foregroundMark x1="88863" x2="89095" y1="54667" y2="45000"/>
                        <a14:foregroundMark x1="89095" x2="86543" y1="45000" y2="38667"/>
                        <a14:foregroundMark x1="30858" x2="10673" y1="55000" y2="62000"/>
                        <a14:foregroundMark x1="16241" x2="9745" y1="53667" y2="56333"/>
                        <a14:foregroundMark x1="14617" x2="21346" y1="50667" y2="36000"/>
                        <a14:foregroundMark x1="37355" x2="19258" y1="21667" y2="39000"/>
                        <a14:foregroundMark x1="40835" x2="29698" y1="16333" y2="28000"/>
                        <a14:foregroundMark x1="14849" x2="22970" y1="67000" y2="76000"/>
                        <a14:foregroundMark x1="24362" x2="29002" y1="79667" y2="83000"/>
                      </a14:backgroundRemoval>
                    </a14:imgEffect>
                  </a14:imgLayer>
                </a14:imgProps>
              </a:ext>
            </a:extLst>
          </a:blip>
          <a:srcRect b="10881" l="7509" r="8068" t="6157"/>
          <a:stretch>
            <a:fillRect/>
          </a:stretch>
        </p:blipFill>
        <p:spPr>
          <a:xfrm>
            <a:off x="6259945" y="2275062"/>
            <a:ext cx="1936781" cy="1324753"/>
          </a:xfrm>
          <a:prstGeom prst="rect">
            <a:avLst/>
          </a:prstGeom>
        </p:spPr>
      </p:pic>
    </p:spTree>
    <p:extLst>
      <p:ext uri="{BB962C8B-B14F-4D97-AF65-F5344CB8AC3E}">
        <p14:creationId val="3848469345"/>
      </p:ext>
    </p:extLst>
  </p:cSld>
  <p:clrMapOvr>
    <a:masterClrMapping/>
  </p:clrMapOvr>
  <mc:AlternateContent>
    <mc:Choice Requires="p15">
      <p:transition advClick="0" advTm="3000" p14:dur="1250" spd="slow">
        <p15:prstTrans prst="peelOff"/>
      </p:transition>
    </mc:Choice>
    <mc:Fallback>
      <p:transition advClick="0" advTm="3000"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81627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8225056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653341" y="185353"/>
            <a:ext cx="2764227" cy="6250158"/>
          </a:xfrm>
          <a:prstGeom prst="rect">
            <a:avLst/>
          </a:prstGeom>
          <a:solidFill>
            <a:srgbClr val="F1E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79" y="4192938"/>
            <a:ext cx="1624841" cy="1683773"/>
          </a:xfrm>
          <a:custGeom>
            <a:gdLst>
              <a:gd fmla="*/ 1567391 w 1624841" name="connsiteX0"/>
              <a:gd fmla="*/ 0 h 1683773" name="connsiteY0"/>
              <a:gd fmla="*/ 1624841 w 1624841" name="connsiteX1"/>
              <a:gd fmla="*/ 0 h 1683773" name="connsiteY1"/>
              <a:gd fmla="*/ 1624841 w 1624841" name="connsiteX2"/>
              <a:gd fmla="*/ 108496 h 1683773" name="connsiteY2"/>
              <a:gd fmla="*/ 1617988 w 1624841" name="connsiteX3"/>
              <a:gd fmla="*/ 90727 h 1683773" name="connsiteY3"/>
              <a:gd fmla="*/ 1581970 w 1624841" name="connsiteX4"/>
              <a:gd fmla="*/ 21179 h 1683773" name="connsiteY4"/>
              <a:gd fmla="*/ 0 w 1624841" name="connsiteX5"/>
              <a:gd fmla="*/ 0 h 1683773" name="connsiteY5"/>
              <a:gd fmla="*/ 1247635 w 1624841" name="connsiteX6"/>
              <a:gd fmla="*/ 0 h 1683773" name="connsiteY6"/>
              <a:gd fmla="*/ 1237849 w 1624841" name="connsiteX7"/>
              <a:gd fmla="*/ 29209 h 1683773" name="connsiteY7"/>
              <a:gd fmla="*/ 1242434 w 1624841" name="connsiteX8"/>
              <a:gd fmla="*/ 350615 h 1683773" name="connsiteY8"/>
              <a:gd fmla="*/ 1552683 w 1624841" name="connsiteX9"/>
              <a:gd fmla="*/ 738496 h 1683773" name="connsiteY9"/>
              <a:gd fmla="*/ 1594032 w 1624841" name="connsiteX10"/>
              <a:gd fmla="*/ 720159 h 1683773" name="connsiteY10"/>
              <a:gd fmla="*/ 1624841 w 1624841" name="connsiteX11"/>
              <a:gd fmla="*/ 689849 h 1683773" name="connsiteY11"/>
              <a:gd fmla="*/ 1624841 w 1624841" name="connsiteX12"/>
              <a:gd fmla="*/ 1683773 h 1683773" name="connsiteY12"/>
              <a:gd fmla="*/ 0 w 1624841" name="connsiteX13"/>
              <a:gd fmla="*/ 1683773 h 1683773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683772" w="1624841">
                <a:moveTo>
                  <a:pt x="1567391" y="0"/>
                </a:moveTo>
                <a:lnTo>
                  <a:pt x="1624841" y="0"/>
                </a:lnTo>
                <a:lnTo>
                  <a:pt x="1624841" y="108496"/>
                </a:lnTo>
                <a:lnTo>
                  <a:pt x="1617988" y="90727"/>
                </a:lnTo>
                <a:cubicBezTo>
                  <a:pt x="1606843" y="65897"/>
                  <a:pt x="1594768" y="42628"/>
                  <a:pt x="1581970" y="21179"/>
                </a:cubicBezTo>
                <a:close/>
                <a:moveTo>
                  <a:pt x="0" y="0"/>
                </a:moveTo>
                <a:lnTo>
                  <a:pt x="1247635" y="0"/>
                </a:lnTo>
                <a:lnTo>
                  <a:pt x="1237849" y="29209"/>
                </a:lnTo>
                <a:cubicBezTo>
                  <a:pt x="1216253" y="116460"/>
                  <a:pt x="1216075" y="230489"/>
                  <a:pt x="1242434" y="350615"/>
                </a:cubicBezTo>
                <a:cubicBezTo>
                  <a:pt x="1295152" y="590866"/>
                  <a:pt x="1434055" y="764526"/>
                  <a:pt x="1552683" y="738496"/>
                </a:cubicBezTo>
                <a:cubicBezTo>
                  <a:pt x="1567512" y="735242"/>
                  <a:pt x="1581321" y="729022"/>
                  <a:pt x="1594032" y="720159"/>
                </a:cubicBezTo>
                <a:lnTo>
                  <a:pt x="1624841" y="689849"/>
                </a:lnTo>
                <a:lnTo>
                  <a:pt x="1624841" y="1683773"/>
                </a:lnTo>
                <a:lnTo>
                  <a:pt x="0" y="1683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706" y="1151814"/>
            <a:ext cx="1585750" cy="146025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34" y="1034777"/>
            <a:ext cx="1252110" cy="2199455"/>
          </a:xfrm>
          <a:custGeom>
            <a:gdLst>
              <a:gd fmla="*/ 0 w 1252110" name="connsiteX0"/>
              <a:gd fmla="*/ 0 h 2199455" name="connsiteY0"/>
              <a:gd fmla="*/ 113364 w 1252110" name="connsiteX1"/>
              <a:gd fmla="*/ 0 h 2199455" name="connsiteY1"/>
              <a:gd fmla="*/ 113364 w 1252110" name="connsiteX2"/>
              <a:gd fmla="*/ 1251223 h 2199455" name="connsiteY2"/>
              <a:gd fmla="*/ 1021900 w 1252110" name="connsiteX3"/>
              <a:gd fmla="*/ 1251223 h 2199455" name="connsiteY3"/>
              <a:gd fmla="*/ 1021900 w 1252110" name="connsiteX4"/>
              <a:gd fmla="*/ 0 h 2199455" name="connsiteY4"/>
              <a:gd fmla="*/ 1252110 w 1252110" name="connsiteX5"/>
              <a:gd fmla="*/ 0 h 2199455" name="connsiteY5"/>
              <a:gd fmla="*/ 1252110 w 1252110" name="connsiteX6"/>
              <a:gd fmla="*/ 2199455 h 2199455" name="connsiteY6"/>
              <a:gd fmla="*/ 0 w 1252110" name="connsiteX7"/>
              <a:gd fmla="*/ 2199455 h 219945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99455" w="1252110">
                <a:moveTo>
                  <a:pt x="0" y="0"/>
                </a:moveTo>
                <a:lnTo>
                  <a:pt x="113364" y="0"/>
                </a:lnTo>
                <a:lnTo>
                  <a:pt x="113364" y="1251223"/>
                </a:lnTo>
                <a:lnTo>
                  <a:pt x="1021900" y="1251223"/>
                </a:lnTo>
                <a:lnTo>
                  <a:pt x="1021900" y="0"/>
                </a:lnTo>
                <a:lnTo>
                  <a:pt x="1252110" y="0"/>
                </a:lnTo>
                <a:lnTo>
                  <a:pt x="1252110" y="2199455"/>
                </a:lnTo>
                <a:lnTo>
                  <a:pt x="0" y="2199455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rot="21184088">
            <a:off x="2501996" y="829439"/>
            <a:ext cx="360780" cy="1468201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124135" y="2738757"/>
            <a:ext cx="609600" cy="86202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禅·道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351658" y="2163216"/>
            <a:ext cx="609600" cy="86202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茶·道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772692" y="3332638"/>
            <a:ext cx="609600" cy="86202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香·道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949998" y="4942025"/>
            <a:ext cx="1025382" cy="560848"/>
            <a:chOff x="1223316" y="4086214"/>
            <a:chExt cx="2553073" cy="1396442"/>
          </a:xfrm>
        </p:grpSpPr>
        <p:grpSp>
          <p:nvGrpSpPr>
            <p:cNvPr id="49" name="组合 48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50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gdLst>
                  <a:gd fmla="*/ 6675 w 11804535" name="connsiteX0"/>
                  <a:gd fmla="*/ 898965 h 1926587" name="connsiteY0"/>
                  <a:gd fmla="*/ 4787302 w 11804535" name="connsiteX1"/>
                  <a:gd fmla="*/ 38661 h 1926587" name="connsiteY1"/>
                  <a:gd fmla="*/ 6741929 w 11804535" name="connsiteX2"/>
                  <a:gd fmla="*/ 51094 h 1926587" name="connsiteY2"/>
                  <a:gd fmla="*/ 11804505 w 11804535" name="connsiteX3"/>
                  <a:gd fmla="*/ 849537 h 1926587" name="connsiteY3"/>
                  <a:gd fmla="*/ 7001420 w 11804535" name="connsiteX4"/>
                  <a:gd fmla="*/ 1805753 h 1926587" name="connsiteY4"/>
                  <a:gd fmla="*/ 4391886 w 11804535" name="connsiteX5"/>
                  <a:gd fmla="*/ 1833408 h 1926587" name="connsiteY5"/>
                  <a:gd fmla="*/ 6675 w 11804535" name="connsiteX6"/>
                  <a:gd fmla="*/ 898965 h 1926587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926587" w="11804535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gdLst>
                  <a:gd fmla="*/ 7510 w 10964159" name="connsiteX0"/>
                  <a:gd fmla="*/ 822965 h 1877231" name="connsiteY0"/>
                  <a:gd fmla="*/ 4547853 w 10964159" name="connsiteX1"/>
                  <a:gd fmla="*/ 86421 h 1877231" name="connsiteY1"/>
                  <a:gd fmla="*/ 6490123 w 10964159" name="connsiteX2"/>
                  <a:gd fmla="*/ 0 h 1877231" name="connsiteY2"/>
                  <a:gd fmla="*/ 10964123 w 10964159" name="connsiteX3"/>
                  <a:gd fmla="*/ 661753 h 1877231" name="connsiteY3"/>
                  <a:gd fmla="*/ 6749614 w 10964159" name="connsiteX4"/>
                  <a:gd fmla="*/ 1754659 h 1877231" name="connsiteY4"/>
                  <a:gd fmla="*/ 4140080 w 10964159" name="connsiteX5"/>
                  <a:gd fmla="*/ 1782314 h 1877231" name="connsiteY5"/>
                  <a:gd fmla="*/ 7510 w 10964159" name="connsiteX6"/>
                  <a:gd fmla="*/ 822965 h 187723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77231" w="10964159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gdLst>
                  <a:gd fmla="*/ 95624 w 11464582" name="connsiteX0"/>
                  <a:gd fmla="*/ 548218 h 1894184" name="connsiteY0"/>
                  <a:gd fmla="*/ 3831924 w 11464582" name="connsiteX1"/>
                  <a:gd fmla="*/ 185196 h 1894184" name="connsiteY1"/>
                  <a:gd fmla="*/ 6330062 w 11464582" name="connsiteX2"/>
                  <a:gd fmla="*/ 1 h 1894184" name="connsiteY2"/>
                  <a:gd fmla="*/ 11464551 w 11464582" name="connsiteX3"/>
                  <a:gd fmla="*/ 948410 h 1894184" name="connsiteY3"/>
                  <a:gd fmla="*/ 6667011 w 11464582" name="connsiteX4"/>
                  <a:gd fmla="*/ 1801151 h 1894184" name="connsiteY4"/>
                  <a:gd fmla="*/ 4105896 w 11464582" name="connsiteX5"/>
                  <a:gd fmla="*/ 1731963 h 1894184" name="connsiteY5"/>
                  <a:gd fmla="*/ 95624 w 11464582" name="connsiteX6"/>
                  <a:gd fmla="*/ 548218 h 189418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94184" w="11464582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2311974" y="5027935"/>
              <a:ext cx="272948" cy="280465"/>
            </a:xfrm>
            <a:custGeom>
              <a:gdLst>
                <a:gd fmla="*/ 569341 w 1266962" name="connsiteX0"/>
                <a:gd fmla="*/ 3 h 1301856" name="connsiteY0"/>
                <a:gd fmla="*/ 1265774 w 1266962" name="connsiteX1"/>
                <a:gd fmla="*/ 1259961 h 1301856" name="connsiteY1"/>
                <a:gd fmla="*/ 1266962 w 1266962" name="connsiteX2"/>
                <a:gd fmla="*/ 1301856 h 1301856" name="connsiteY2"/>
                <a:gd fmla="*/ 417 w 1266962" name="connsiteX3"/>
                <a:gd fmla="*/ 1301856 h 1301856" name="connsiteY3"/>
                <a:gd fmla="*/ 14 w 1266962" name="connsiteX4"/>
                <a:gd fmla="*/ 1246085 h 1301856" name="connsiteY4"/>
                <a:gd fmla="*/ 569341 w 1266962" name="connsiteX5"/>
                <a:gd fmla="*/ 3 h 130185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01856" w="1266962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61" name="泪滴形 60"/>
            <p:cNvSpPr/>
            <p:nvPr/>
          </p:nvSpPr>
          <p:spPr>
            <a:xfrm flipH="1" rot="2613136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657137" y="5619224"/>
            <a:ext cx="1500505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rgbClr val="7E96A7"/>
                </a:solidFill>
                <a:latin charset="-122" panose="03000509000000000000" pitchFamily="65" typeface="方正行楷繁体"/>
                <a:ea charset="-122" panose="03000509000000000000" pitchFamily="65" typeface="方正行楷繁体"/>
              </a:rPr>
              <a:t>一 茶 一 世  界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583308" y="757778"/>
            <a:ext cx="1025382" cy="560848"/>
            <a:chOff x="1223316" y="4086214"/>
            <a:chExt cx="2553073" cy="1396442"/>
          </a:xfrm>
        </p:grpSpPr>
        <p:grpSp>
          <p:nvGrpSpPr>
            <p:cNvPr id="67" name="组合 66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71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gdLst>
                  <a:gd fmla="*/ 6675 w 11804535" name="connsiteX0"/>
                  <a:gd fmla="*/ 898965 h 1926587" name="connsiteY0"/>
                  <a:gd fmla="*/ 4787302 w 11804535" name="connsiteX1"/>
                  <a:gd fmla="*/ 38661 h 1926587" name="connsiteY1"/>
                  <a:gd fmla="*/ 6741929 w 11804535" name="connsiteX2"/>
                  <a:gd fmla="*/ 51094 h 1926587" name="connsiteY2"/>
                  <a:gd fmla="*/ 11804505 w 11804535" name="connsiteX3"/>
                  <a:gd fmla="*/ 849537 h 1926587" name="connsiteY3"/>
                  <a:gd fmla="*/ 7001420 w 11804535" name="connsiteX4"/>
                  <a:gd fmla="*/ 1805753 h 1926587" name="connsiteY4"/>
                  <a:gd fmla="*/ 4391886 w 11804535" name="connsiteX5"/>
                  <a:gd fmla="*/ 1833408 h 1926587" name="connsiteY5"/>
                  <a:gd fmla="*/ 6675 w 11804535" name="connsiteX6"/>
                  <a:gd fmla="*/ 898965 h 1926587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926587" w="11804535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gdLst>
                  <a:gd fmla="*/ 7510 w 10964159" name="connsiteX0"/>
                  <a:gd fmla="*/ 822965 h 1877231" name="connsiteY0"/>
                  <a:gd fmla="*/ 4547853 w 10964159" name="connsiteX1"/>
                  <a:gd fmla="*/ 86421 h 1877231" name="connsiteY1"/>
                  <a:gd fmla="*/ 6490123 w 10964159" name="connsiteX2"/>
                  <a:gd fmla="*/ 0 h 1877231" name="connsiteY2"/>
                  <a:gd fmla="*/ 10964123 w 10964159" name="connsiteX3"/>
                  <a:gd fmla="*/ 661753 h 1877231" name="connsiteY3"/>
                  <a:gd fmla="*/ 6749614 w 10964159" name="connsiteX4"/>
                  <a:gd fmla="*/ 1754659 h 1877231" name="connsiteY4"/>
                  <a:gd fmla="*/ 4140080 w 10964159" name="connsiteX5"/>
                  <a:gd fmla="*/ 1782314 h 1877231" name="connsiteY5"/>
                  <a:gd fmla="*/ 7510 w 10964159" name="connsiteX6"/>
                  <a:gd fmla="*/ 822965 h 187723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77231" w="10964159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gdLst>
                  <a:gd fmla="*/ 95624 w 11464582" name="connsiteX0"/>
                  <a:gd fmla="*/ 548218 h 1894184" name="connsiteY0"/>
                  <a:gd fmla="*/ 3831924 w 11464582" name="connsiteX1"/>
                  <a:gd fmla="*/ 185196 h 1894184" name="connsiteY1"/>
                  <a:gd fmla="*/ 6330062 w 11464582" name="connsiteX2"/>
                  <a:gd fmla="*/ 1 h 1894184" name="connsiteY2"/>
                  <a:gd fmla="*/ 11464551 w 11464582" name="connsiteX3"/>
                  <a:gd fmla="*/ 948410 h 1894184" name="connsiteY3"/>
                  <a:gd fmla="*/ 6667011 w 11464582" name="connsiteX4"/>
                  <a:gd fmla="*/ 1801151 h 1894184" name="connsiteY4"/>
                  <a:gd fmla="*/ 4105896 w 11464582" name="connsiteX5"/>
                  <a:gd fmla="*/ 1731963 h 1894184" name="connsiteY5"/>
                  <a:gd fmla="*/ 95624 w 11464582" name="connsiteX6"/>
                  <a:gd fmla="*/ 548218 h 189418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94184" w="11464582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2311974" y="5027935"/>
              <a:ext cx="272948" cy="280465"/>
            </a:xfrm>
            <a:custGeom>
              <a:gdLst>
                <a:gd fmla="*/ 569341 w 1266962" name="connsiteX0"/>
                <a:gd fmla="*/ 3 h 1301856" name="connsiteY0"/>
                <a:gd fmla="*/ 1265774 w 1266962" name="connsiteX1"/>
                <a:gd fmla="*/ 1259961 h 1301856" name="connsiteY1"/>
                <a:gd fmla="*/ 1266962 w 1266962" name="connsiteX2"/>
                <a:gd fmla="*/ 1301856 h 1301856" name="connsiteY2"/>
                <a:gd fmla="*/ 417 w 1266962" name="connsiteX3"/>
                <a:gd fmla="*/ 1301856 h 1301856" name="connsiteY3"/>
                <a:gd fmla="*/ 14 w 1266962" name="connsiteX4"/>
                <a:gd fmla="*/ 1246085 h 1301856" name="connsiteY4"/>
                <a:gd fmla="*/ 569341 w 1266962" name="connsiteX5"/>
                <a:gd fmla="*/ 3 h 130185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01856" w="1266962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70" name="泪滴形 69"/>
            <p:cNvSpPr/>
            <p:nvPr/>
          </p:nvSpPr>
          <p:spPr>
            <a:xfrm flipH="1" rot="2613136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393261" y="1479500"/>
            <a:ext cx="1500505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9286890" y="4780299"/>
            <a:ext cx="1025382" cy="560848"/>
            <a:chOff x="1223316" y="4086214"/>
            <a:chExt cx="2553073" cy="1396442"/>
          </a:xfrm>
        </p:grpSpPr>
        <p:grpSp>
          <p:nvGrpSpPr>
            <p:cNvPr id="76" name="组合 75"/>
            <p:cNvGrpSpPr/>
            <p:nvPr/>
          </p:nvGrpSpPr>
          <p:grpSpPr>
            <a:xfrm>
              <a:off x="1223316" y="5065976"/>
              <a:ext cx="2553073" cy="416680"/>
              <a:chOff x="-558455" y="844592"/>
              <a:chExt cx="11804535" cy="1926587"/>
            </a:xfrm>
            <a:noFill/>
          </p:grpSpPr>
          <p:sp>
            <p:nvSpPr>
              <p:cNvPr id="80" name="椭圆 8"/>
              <p:cNvSpPr/>
              <p:nvPr/>
            </p:nvSpPr>
            <p:spPr>
              <a:xfrm>
                <a:off x="-558455" y="844592"/>
                <a:ext cx="11804535" cy="1926587"/>
              </a:xfrm>
              <a:custGeom>
                <a:gdLst>
                  <a:gd fmla="*/ 6675 w 11804535" name="connsiteX0"/>
                  <a:gd fmla="*/ 898965 h 1926587" name="connsiteY0"/>
                  <a:gd fmla="*/ 4787302 w 11804535" name="connsiteX1"/>
                  <a:gd fmla="*/ 38661 h 1926587" name="connsiteY1"/>
                  <a:gd fmla="*/ 6741929 w 11804535" name="connsiteX2"/>
                  <a:gd fmla="*/ 51094 h 1926587" name="connsiteY2"/>
                  <a:gd fmla="*/ 11804505 w 11804535" name="connsiteX3"/>
                  <a:gd fmla="*/ 849537 h 1926587" name="connsiteY3"/>
                  <a:gd fmla="*/ 7001420 w 11804535" name="connsiteX4"/>
                  <a:gd fmla="*/ 1805753 h 1926587" name="connsiteY4"/>
                  <a:gd fmla="*/ 4391886 w 11804535" name="connsiteX5"/>
                  <a:gd fmla="*/ 1833408 h 1926587" name="connsiteY5"/>
                  <a:gd fmla="*/ 6675 w 11804535" name="connsiteX6"/>
                  <a:gd fmla="*/ 898965 h 1926587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926587" w="11804535">
                    <a:moveTo>
                      <a:pt x="6675" y="898965"/>
                    </a:moveTo>
                    <a:cubicBezTo>
                      <a:pt x="183789" y="-79781"/>
                      <a:pt x="3664760" y="179973"/>
                      <a:pt x="4787302" y="38661"/>
                    </a:cubicBezTo>
                    <a:cubicBezTo>
                      <a:pt x="5909844" y="-102651"/>
                      <a:pt x="5784519" y="200154"/>
                      <a:pt x="6741929" y="51094"/>
                    </a:cubicBezTo>
                    <a:cubicBezTo>
                      <a:pt x="7822906" y="235667"/>
                      <a:pt x="11087813" y="-204906"/>
                      <a:pt x="11804505" y="849537"/>
                    </a:cubicBezTo>
                    <a:cubicBezTo>
                      <a:pt x="11816862" y="1829840"/>
                      <a:pt x="8102992" y="1503793"/>
                      <a:pt x="7001420" y="1805753"/>
                    </a:cubicBezTo>
                    <a:cubicBezTo>
                      <a:pt x="5553858" y="1934720"/>
                      <a:pt x="5557677" y="1984539"/>
                      <a:pt x="4391886" y="1833408"/>
                    </a:cubicBezTo>
                    <a:cubicBezTo>
                      <a:pt x="3226095" y="1682277"/>
                      <a:pt x="-170439" y="1877711"/>
                      <a:pt x="6675" y="898965"/>
                    </a:cubicBezTo>
                    <a:close/>
                  </a:path>
                </a:pathLst>
              </a:custGeom>
              <a:grpFill/>
              <a:ln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椭圆 8"/>
              <p:cNvSpPr/>
              <p:nvPr/>
            </p:nvSpPr>
            <p:spPr>
              <a:xfrm>
                <a:off x="1771055" y="1211338"/>
                <a:ext cx="7271847" cy="1245051"/>
              </a:xfrm>
              <a:custGeom>
                <a:gdLst>
                  <a:gd fmla="*/ 7510 w 10964159" name="connsiteX0"/>
                  <a:gd fmla="*/ 822965 h 1877231" name="connsiteY0"/>
                  <a:gd fmla="*/ 4547853 w 10964159" name="connsiteX1"/>
                  <a:gd fmla="*/ 86421 h 1877231" name="connsiteY1"/>
                  <a:gd fmla="*/ 6490123 w 10964159" name="connsiteX2"/>
                  <a:gd fmla="*/ 0 h 1877231" name="connsiteY2"/>
                  <a:gd fmla="*/ 10964123 w 10964159" name="connsiteX3"/>
                  <a:gd fmla="*/ 661753 h 1877231" name="connsiteY3"/>
                  <a:gd fmla="*/ 6749614 w 10964159" name="connsiteX4"/>
                  <a:gd fmla="*/ 1754659 h 1877231" name="connsiteY4"/>
                  <a:gd fmla="*/ 4140080 w 10964159" name="connsiteX5"/>
                  <a:gd fmla="*/ 1782314 h 1877231" name="connsiteY5"/>
                  <a:gd fmla="*/ 7510 w 10964159" name="connsiteX6"/>
                  <a:gd fmla="*/ 822965 h 1877231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77231" w="10964159">
                    <a:moveTo>
                      <a:pt x="7510" y="822965"/>
                    </a:moveTo>
                    <a:cubicBezTo>
                      <a:pt x="189939" y="46238"/>
                      <a:pt x="3467418" y="223582"/>
                      <a:pt x="4547853" y="86421"/>
                    </a:cubicBezTo>
                    <a:cubicBezTo>
                      <a:pt x="5628288" y="-50740"/>
                      <a:pt x="5532713" y="149060"/>
                      <a:pt x="6490123" y="0"/>
                    </a:cubicBezTo>
                    <a:cubicBezTo>
                      <a:pt x="7571100" y="184573"/>
                      <a:pt x="10247431" y="-392690"/>
                      <a:pt x="10964123" y="661753"/>
                    </a:cubicBezTo>
                    <a:cubicBezTo>
                      <a:pt x="10976480" y="1642056"/>
                      <a:pt x="7851186" y="1452699"/>
                      <a:pt x="6749614" y="1754659"/>
                    </a:cubicBezTo>
                    <a:cubicBezTo>
                      <a:pt x="5302052" y="1883626"/>
                      <a:pt x="5263764" y="1937596"/>
                      <a:pt x="4140080" y="1782314"/>
                    </a:cubicBezTo>
                    <a:cubicBezTo>
                      <a:pt x="3016396" y="1627032"/>
                      <a:pt x="-174919" y="1599692"/>
                      <a:pt x="7510" y="822965"/>
                    </a:cubicBezTo>
                    <a:close/>
                  </a:path>
                </a:pathLst>
              </a:custGeom>
              <a:grpFill/>
              <a:ln w="12700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椭圆 8"/>
              <p:cNvSpPr/>
              <p:nvPr/>
            </p:nvSpPr>
            <p:spPr>
              <a:xfrm>
                <a:off x="3736172" y="1584333"/>
                <a:ext cx="2925758" cy="560907"/>
              </a:xfrm>
              <a:custGeom>
                <a:gdLst>
                  <a:gd fmla="*/ 95624 w 11464582" name="connsiteX0"/>
                  <a:gd fmla="*/ 548218 h 1894184" name="connsiteY0"/>
                  <a:gd fmla="*/ 3831924 w 11464582" name="connsiteX1"/>
                  <a:gd fmla="*/ 185196 h 1894184" name="connsiteY1"/>
                  <a:gd fmla="*/ 6330062 w 11464582" name="connsiteX2"/>
                  <a:gd fmla="*/ 1 h 1894184" name="connsiteY2"/>
                  <a:gd fmla="*/ 11464551 w 11464582" name="connsiteX3"/>
                  <a:gd fmla="*/ 948410 h 1894184" name="connsiteY3"/>
                  <a:gd fmla="*/ 6667011 w 11464582" name="connsiteX4"/>
                  <a:gd fmla="*/ 1801151 h 1894184" name="connsiteY4"/>
                  <a:gd fmla="*/ 4105896 w 11464582" name="connsiteX5"/>
                  <a:gd fmla="*/ 1731963 h 1894184" name="connsiteY5"/>
                  <a:gd fmla="*/ 95624 w 11464582" name="connsiteX6"/>
                  <a:gd fmla="*/ 548218 h 189418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894184" w="11464582">
                    <a:moveTo>
                      <a:pt x="95624" y="548218"/>
                    </a:moveTo>
                    <a:cubicBezTo>
                      <a:pt x="824680" y="-484295"/>
                      <a:pt x="2792851" y="276565"/>
                      <a:pt x="3831924" y="185196"/>
                    </a:cubicBezTo>
                    <a:cubicBezTo>
                      <a:pt x="4870997" y="93827"/>
                      <a:pt x="5372652" y="149061"/>
                      <a:pt x="6330062" y="1"/>
                    </a:cubicBezTo>
                    <a:cubicBezTo>
                      <a:pt x="7411039" y="184574"/>
                      <a:pt x="11024796" y="-332614"/>
                      <a:pt x="11464551" y="948410"/>
                    </a:cubicBezTo>
                    <a:cubicBezTo>
                      <a:pt x="11476908" y="1928713"/>
                      <a:pt x="7768583" y="1499191"/>
                      <a:pt x="6667011" y="1801151"/>
                    </a:cubicBezTo>
                    <a:cubicBezTo>
                      <a:pt x="5219449" y="1930118"/>
                      <a:pt x="5201127" y="1940785"/>
                      <a:pt x="4105896" y="1731963"/>
                    </a:cubicBezTo>
                    <a:cubicBezTo>
                      <a:pt x="3010665" y="1523141"/>
                      <a:pt x="-633432" y="1580731"/>
                      <a:pt x="95624" y="548218"/>
                    </a:cubicBezTo>
                    <a:close/>
                  </a:path>
                </a:pathLst>
              </a:custGeom>
              <a:grpFill/>
              <a:ln w="15875">
                <a:solidFill>
                  <a:srgbClr val="D69F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>
              <a:off x="2311974" y="5027935"/>
              <a:ext cx="272948" cy="280465"/>
            </a:xfrm>
            <a:custGeom>
              <a:gdLst>
                <a:gd fmla="*/ 569341 w 1266962" name="connsiteX0"/>
                <a:gd fmla="*/ 3 h 1301856" name="connsiteY0"/>
                <a:gd fmla="*/ 1265774 w 1266962" name="connsiteX1"/>
                <a:gd fmla="*/ 1259961 h 1301856" name="connsiteY1"/>
                <a:gd fmla="*/ 1266962 w 1266962" name="connsiteX2"/>
                <a:gd fmla="*/ 1301856 h 1301856" name="connsiteY2"/>
                <a:gd fmla="*/ 417 w 1266962" name="connsiteX3"/>
                <a:gd fmla="*/ 1301856 h 1301856" name="connsiteY3"/>
                <a:gd fmla="*/ 14 w 1266962" name="connsiteX4"/>
                <a:gd fmla="*/ 1246085 h 1301856" name="connsiteY4"/>
                <a:gd fmla="*/ 569341 w 1266962" name="connsiteX5"/>
                <a:gd fmla="*/ 3 h 1301856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301856" w="1266962">
                  <a:moveTo>
                    <a:pt x="569341" y="3"/>
                  </a:moveTo>
                  <a:cubicBezTo>
                    <a:pt x="1141725" y="1774"/>
                    <a:pt x="1159448" y="632521"/>
                    <a:pt x="1265774" y="1259961"/>
                  </a:cubicBezTo>
                  <a:lnTo>
                    <a:pt x="1266962" y="1301856"/>
                  </a:lnTo>
                  <a:lnTo>
                    <a:pt x="417" y="1301856"/>
                  </a:lnTo>
                  <a:lnTo>
                    <a:pt x="14" y="1246085"/>
                  </a:lnTo>
                  <a:cubicBezTo>
                    <a:pt x="-810" y="875113"/>
                    <a:pt x="32731" y="-1658"/>
                    <a:pt x="569341" y="3"/>
                  </a:cubicBezTo>
                  <a:close/>
                </a:path>
              </a:pathLst>
            </a:custGeom>
            <a:solidFill>
              <a:srgbClr val="D69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3827" y="4086214"/>
              <a:ext cx="749668" cy="1018745"/>
            </a:xfrm>
            <a:prstGeom prst="rect">
              <a:avLst/>
            </a:prstGeom>
          </p:spPr>
        </p:pic>
        <p:sp>
          <p:nvSpPr>
            <p:cNvPr id="79" name="泪滴形 78"/>
            <p:cNvSpPr/>
            <p:nvPr/>
          </p:nvSpPr>
          <p:spPr>
            <a:xfrm flipH="1" rot="2613136">
              <a:off x="2378841" y="4580439"/>
              <a:ext cx="131125" cy="133218"/>
            </a:xfrm>
            <a:prstGeom prst="teardrop">
              <a:avLst/>
            </a:prstGeom>
            <a:solidFill>
              <a:srgbClr val="D69F8F"/>
            </a:solidFill>
            <a:ln>
              <a:solidFill>
                <a:srgbClr val="D69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u="sng"/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9111743" y="5510993"/>
            <a:ext cx="1500505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6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099" y="1798450"/>
            <a:ext cx="175320" cy="45018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689" y="1034777"/>
            <a:ext cx="291460" cy="76367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358" y="4523089"/>
            <a:ext cx="175320" cy="45018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652237" y="4107161"/>
            <a:ext cx="291460" cy="763673"/>
          </a:xfrm>
          <a:prstGeom prst="rect">
            <a:avLst/>
          </a:prstGeom>
        </p:spPr>
      </p:pic>
    </p:spTree>
    <p:extLst>
      <p:ext uri="{BB962C8B-B14F-4D97-AF65-F5344CB8AC3E}">
        <p14:creationId val="600394499"/>
      </p:ext>
    </p:extLst>
  </p:cSld>
  <p:clrMapOvr>
    <a:masterClrMapping/>
  </p:clrMapOvr>
  <mc:AlternateContent>
    <mc:Choice Requires="p14">
      <p:transition advClick="0" advTm="10000" spd="slow">
        <p14:flash/>
      </p:transition>
    </mc:Choice>
    <mc:Fallback>
      <p:transition advClick="0"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0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6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3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8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9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102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  <p:bldP build="allAtOnce" grpId="0" spid="34"/>
      <p:bldP build="allAtOnce" grpId="0" spid="37"/>
      <p:bldP build="allAtOnce" grpId="0" spid="38"/>
      <p:bldP grpId="0" spid="65"/>
      <p:bldP grpId="0" spid="74"/>
      <p:bldP grpId="0" spid="8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2" y="2674686"/>
            <a:ext cx="2431200" cy="4004330"/>
          </a:xfrm>
          <a:custGeom>
            <a:gdLst>
              <a:gd fmla="*/ 0 w 2431200" name="connsiteX0"/>
              <a:gd fmla="*/ 0 h 4004330" name="connsiteY0"/>
              <a:gd fmla="*/ 479258 w 2431200" name="connsiteX1"/>
              <a:gd fmla="*/ 0 h 4004330" name="connsiteY1"/>
              <a:gd fmla="*/ 479258 w 2431200" name="connsiteX2"/>
              <a:gd fmla="*/ 2151314 h 4004330" name="connsiteY2"/>
              <a:gd fmla="*/ 1634958 w 2431200" name="connsiteX3"/>
              <a:gd fmla="*/ 2151314 h 4004330" name="connsiteY3"/>
              <a:gd fmla="*/ 1634958 w 2431200" name="connsiteX4"/>
              <a:gd fmla="*/ 0 h 4004330" name="connsiteY4"/>
              <a:gd fmla="*/ 2431200 w 2431200" name="connsiteX5"/>
              <a:gd fmla="*/ 0 h 4004330" name="connsiteY5"/>
              <a:gd fmla="*/ 2431200 w 2431200" name="connsiteX6"/>
              <a:gd fmla="*/ 4004330 h 4004330" name="connsiteY6"/>
              <a:gd fmla="*/ 0 w 2431200" name="connsiteX7"/>
              <a:gd fmla="*/ 4004330 h 400433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004330" w="2431200">
                <a:moveTo>
                  <a:pt x="0" y="0"/>
                </a:moveTo>
                <a:lnTo>
                  <a:pt x="479258" y="0"/>
                </a:lnTo>
                <a:lnTo>
                  <a:pt x="479258" y="2151314"/>
                </a:lnTo>
                <a:lnTo>
                  <a:pt x="1634958" y="2151314"/>
                </a:lnTo>
                <a:lnTo>
                  <a:pt x="1634958" y="0"/>
                </a:lnTo>
                <a:lnTo>
                  <a:pt x="2431200" y="0"/>
                </a:lnTo>
                <a:lnTo>
                  <a:pt x="2431200" y="4004330"/>
                </a:lnTo>
                <a:lnTo>
                  <a:pt x="0" y="400433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53" y="1019643"/>
            <a:ext cx="827146" cy="3551588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7" name="椭圆 16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8" name="椭圆 17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9" name="任意多边形 18"/>
          <p:cNvSpPr/>
          <p:nvPr/>
        </p:nvSpPr>
        <p:spPr>
          <a:xfrm flipH="1">
            <a:off x="10437168" y="2450577"/>
            <a:ext cx="506978" cy="459575"/>
          </a:xfrm>
          <a:custGeom>
            <a:gdLst>
              <a:gd fmla="*/ 599631 w 1266956" name="connsiteX0"/>
              <a:gd fmla="*/ 4 h 1179688" name="connsiteY0"/>
              <a:gd fmla="*/ 1265768 w 1266956" name="connsiteX1"/>
              <a:gd fmla="*/ 1017604 h 1179688" name="connsiteY1"/>
              <a:gd fmla="*/ 1266956 w 1266956" name="connsiteX2"/>
              <a:gd fmla="*/ 1059499 h 1179688" name="connsiteY2"/>
              <a:gd fmla="*/ 411 w 1266956" name="connsiteX3"/>
              <a:gd fmla="*/ 1059499 h 1179688" name="connsiteY3"/>
              <a:gd fmla="*/ 8 w 1266956" name="connsiteX4"/>
              <a:gd fmla="*/ 1003728 h 1179688" name="connsiteY4"/>
              <a:gd fmla="*/ 599631 w 1266956" name="connsiteX5"/>
              <a:gd fmla="*/ 4 h 11796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79688" w="1266956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21" name="泪滴形 20"/>
          <p:cNvSpPr/>
          <p:nvPr/>
        </p:nvSpPr>
        <p:spPr>
          <a:xfrm flipH="1" rot="2613136">
            <a:off x="10499386" y="1191873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22" name="文本框 21"/>
          <p:cNvSpPr txBox="1"/>
          <p:nvPr/>
        </p:nvSpPr>
        <p:spPr>
          <a:xfrm>
            <a:off x="9421506" y="602141"/>
            <a:ext cx="1005840" cy="181863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  世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6763" y="1620753"/>
            <a:ext cx="792480" cy="119204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禅·道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79845" y="1620753"/>
            <a:ext cx="1645920" cy="304038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茶字的字型是“草木之中有一人”，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即人在自然之中。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人非有品不能闲。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只有有品之人，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才能放下身心，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融入自然。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636" y="3040477"/>
            <a:ext cx="421853" cy="14352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flipH="1">
            <a:off x="1456202" y="1623877"/>
            <a:ext cx="541845" cy="1419724"/>
          </a:xfrm>
          <a:prstGeom prst="rect">
            <a:avLst/>
          </a:prstGeom>
        </p:spPr>
      </p:pic>
    </p:spTree>
    <p:extLst>
      <p:ext uri="{BB962C8B-B14F-4D97-AF65-F5344CB8AC3E}">
        <p14:creationId val="3400673347"/>
      </p:ext>
    </p:extLst>
  </p:cSld>
  <p:clrMapOvr>
    <a:masterClrMapping/>
  </p:clrMapOvr>
  <mc:AlternateContent>
    <mc:Choice Requires="p14">
      <p:transition advClick="0" advTm="10000" p14:dur="800" spd="slow">
        <p:circle/>
      </p:transition>
    </mc:Choice>
    <mc:Fallback>
      <p:transition advClick="0" advTm="10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4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48148E-06 L 0.00378 0.10509 L 0.00378 0.10532" pathEditMode="relative" ptsTypes="AAA" rAng="0">
                                      <p:cBhvr>
                                        <p:cTn dur="2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6" presetSubtype="0">
                                  <p:stCondLst>
                                    <p:cond delay="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1"/>
      <p:bldP grpId="1" spid="21"/>
      <p:bldP build="p" grpId="0" spid="22"/>
      <p:bldP grpId="0" spid="12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495317" y="494389"/>
            <a:ext cx="609600" cy="88107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-122" panose="020b0603050302020204" pitchFamily="34" typeface="JulesLove"/>
              </a:rPr>
              <a:t>人 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7446" y="494389"/>
            <a:ext cx="609600" cy="88107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-122" panose="020b0603050302020204" pitchFamily="34" typeface="JulesLove"/>
              </a:rPr>
              <a:t>咏 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00416" y="494389"/>
            <a:ext cx="609600" cy="88107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-122" panose="020b0603050302020204" pitchFamily="34" typeface="JulesLove"/>
              </a:rPr>
              <a:t>感 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10038" y="2693165"/>
            <a:ext cx="548640" cy="155898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400">
                <a:solidFill>
                  <a:srgbClr val="405D74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0" panose="02000000000000000000" pitchFamily="2" typeface="Ebrima"/>
              </a:rPr>
              <a:t>就像一壶茶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89847" y="2693165"/>
            <a:ext cx="1676400" cy="28832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吾君所乏岂此物，致养口体何陋耶？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98586" y="2693165"/>
            <a:ext cx="487680" cy="132698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瘦金书简体"/>
                <a:ea charset="-122" panose="03000509000000000000" pitchFamily="65" typeface="方正瘦金书简体"/>
                <a:cs charset="0" panose="02000000000000000000" pitchFamily="2" typeface="Ebrima"/>
              </a:rPr>
              <a:t>饮酒 / 品茶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06142" y="2693165"/>
            <a:ext cx="487680" cy="132698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solidFill>
                  <a:srgbClr val="032D49"/>
                </a:solidFill>
                <a:latin charset="-122" panose="03000509000000000000" pitchFamily="65" typeface="方正瘦金书简体"/>
                <a:ea charset="-122" panose="03000509000000000000" pitchFamily="65" typeface="方正瘦金书简体"/>
                <a:cs charset="0" panose="02000000000000000000" pitchFamily="2" typeface="Ebrima"/>
              </a:rPr>
              <a:t>醉乡 / 醒乡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223729" y="2718813"/>
            <a:ext cx="792480" cy="119204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rgbClr val="D69F8F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禅·道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512905" y="1412186"/>
            <a:ext cx="1015663" cy="1139727"/>
            <a:chOff x="3034168" y="1789127"/>
            <a:chExt cx="1015663" cy="1139727"/>
          </a:xfrm>
        </p:grpSpPr>
        <p:sp>
          <p:nvSpPr>
            <p:cNvPr id="24" name="文本框 23"/>
            <p:cNvSpPr txBox="1"/>
            <p:nvPr/>
          </p:nvSpPr>
          <p:spPr>
            <a:xfrm>
              <a:off x="3180031" y="1789127"/>
              <a:ext cx="457200" cy="93440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>
                  <a:solidFill>
                    <a:srgbClr val="595959"/>
                  </a:solidFill>
                </a:rPr>
                <a:t>….………….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34167" y="2661793"/>
              <a:ext cx="1005840" cy="914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</a:rPr>
                <a:t>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807886" y="1423473"/>
            <a:ext cx="1015663" cy="1134964"/>
            <a:chOff x="3035755" y="1789127"/>
            <a:chExt cx="1015663" cy="1134964"/>
          </a:xfrm>
        </p:grpSpPr>
        <p:sp>
          <p:nvSpPr>
            <p:cNvPr id="30" name="文本框 29"/>
            <p:cNvSpPr txBox="1"/>
            <p:nvPr/>
          </p:nvSpPr>
          <p:spPr>
            <a:xfrm>
              <a:off x="3180030" y="1789127"/>
              <a:ext cx="457200" cy="93440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>
                  <a:solidFill>
                    <a:srgbClr val="595959"/>
                  </a:solidFill>
                </a:rPr>
                <a:t>….………….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35755" y="2657030"/>
              <a:ext cx="1005840" cy="914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</a:rPr>
                <a:t>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43588" y="1423473"/>
            <a:ext cx="1015663" cy="1134964"/>
            <a:chOff x="3032580" y="1789127"/>
            <a:chExt cx="1015663" cy="1134964"/>
          </a:xfrm>
        </p:grpSpPr>
        <p:sp>
          <p:nvSpPr>
            <p:cNvPr id="36" name="文本框 35"/>
            <p:cNvSpPr txBox="1"/>
            <p:nvPr/>
          </p:nvSpPr>
          <p:spPr>
            <a:xfrm>
              <a:off x="3180030" y="1789127"/>
              <a:ext cx="457200" cy="93440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>
                  <a:solidFill>
                    <a:srgbClr val="595959"/>
                  </a:solidFill>
                </a:rPr>
                <a:t>….………….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032580" y="2657030"/>
              <a:ext cx="1005840" cy="914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val="1379058022"/>
      </p:ext>
    </p:extLst>
  </p:cSld>
  <p:clrMapOvr>
    <a:masterClrMapping/>
  </p:clrMapOvr>
  <p:transition advClick="0" advTm="10000" spd="slow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2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5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75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build="p" grpId="0" spid="4"/>
      <p:bldP build="p" grpId="0" spid="5"/>
      <p:bldP grpId="0" spid="6"/>
      <p:bldP grpId="0" spid="11"/>
      <p:bldP grpId="0" spid="12"/>
      <p:bldP grpId="0" spid="13"/>
      <p:bldP grpId="0" spid="1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948541" y="2179238"/>
            <a:ext cx="2294917" cy="2289979"/>
          </a:xfrm>
          <a:custGeom>
            <a:gdLst>
              <a:gd fmla="*/ 49372 w 1622850" name="connsiteX0"/>
              <a:gd fmla="*/ 778233 h 1619360" name="connsiteY0"/>
              <a:gd fmla="*/ 255323 w 1622850" name="connsiteX1"/>
              <a:gd fmla="*/ 252762 h 1619360" name="connsiteY1"/>
              <a:gd fmla="*/ 911728 w 1622850" name="connsiteX2"/>
              <a:gd fmla="*/ 5936 h 1619360" name="connsiteY2"/>
              <a:gd fmla="*/ 1456680 w 1622850" name="connsiteX3"/>
              <a:gd fmla="*/ 369572 h 1619360" name="connsiteY3"/>
              <a:gd fmla="*/ 1605015 w 1622850" name="connsiteX4"/>
              <a:gd fmla="*/ 828969 h 1619360" name="connsiteY4"/>
              <a:gd fmla="*/ 1303173 w 1622850" name="connsiteX5"/>
              <a:gd fmla="*/ 1433384 h 1619360" name="connsiteY5"/>
              <a:gd fmla="*/ 463587 w 1622850" name="connsiteX6"/>
              <a:gd fmla="*/ 1571999 h 1619360" name="connsiteY6"/>
              <a:gd fmla="*/ 120632 w 1622850" name="connsiteX7"/>
              <a:gd fmla="*/ 1282824 h 1619360" name="connsiteY7"/>
              <a:gd fmla="*/ 49372 w 1622850" name="connsiteX8"/>
              <a:gd fmla="*/ 778233 h 161936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19360" w="1622850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93235" y="1174424"/>
                  <a:pt x="1303173" y="1433384"/>
                </a:cubicBezTo>
                <a:cubicBezTo>
                  <a:pt x="1097693" y="1719185"/>
                  <a:pt x="660677" y="1597092"/>
                  <a:pt x="463587" y="1571999"/>
                </a:cubicBezTo>
                <a:cubicBezTo>
                  <a:pt x="266497" y="1546906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5656557" y="2875257"/>
            <a:ext cx="878885" cy="878885"/>
          </a:xfrm>
          <a:prstGeom prst="ellipse">
            <a:avLst/>
          </a:prstGeom>
          <a:noFill/>
          <a:ln w="44450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5268096" y="2466412"/>
            <a:ext cx="1655806" cy="1696575"/>
          </a:xfrm>
          <a:prstGeom prst="ellipse">
            <a:avLst/>
          </a:prstGeom>
          <a:noFill/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2"/>
          <p:cNvSpPr/>
          <p:nvPr/>
        </p:nvSpPr>
        <p:spPr>
          <a:xfrm flipV="1">
            <a:off x="4329696" y="1566217"/>
            <a:ext cx="3568173" cy="3530865"/>
          </a:xfrm>
          <a:custGeom>
            <a:gdLst>
              <a:gd fmla="*/ 49372 w 1622850" name="connsiteX0"/>
              <a:gd fmla="*/ 778233 h 1605884" name="connsiteY0"/>
              <a:gd fmla="*/ 255323 w 1622850" name="connsiteX1"/>
              <a:gd fmla="*/ 252762 h 1605884" name="connsiteY1"/>
              <a:gd fmla="*/ 911728 w 1622850" name="connsiteX2"/>
              <a:gd fmla="*/ 5936 h 1605884" name="connsiteY2"/>
              <a:gd fmla="*/ 1456680 w 1622850" name="connsiteX3"/>
              <a:gd fmla="*/ 369572 h 1605884" name="connsiteY3"/>
              <a:gd fmla="*/ 1605015 w 1622850" name="connsiteX4"/>
              <a:gd fmla="*/ 828969 h 1605884" name="connsiteY4"/>
              <a:gd fmla="*/ 1250744 w 1622850" name="connsiteX5"/>
              <a:gd fmla="*/ 1407170 h 1605884" name="connsiteY5"/>
              <a:gd fmla="*/ 463587 w 1622850" name="connsiteX6"/>
              <a:gd fmla="*/ 1571999 h 1605884" name="connsiteY6"/>
              <a:gd fmla="*/ 120632 w 1622850" name="connsiteX7"/>
              <a:gd fmla="*/ 1282824 h 1605884" name="connsiteY7"/>
              <a:gd fmla="*/ 49372 w 1622850" name="connsiteX8"/>
              <a:gd fmla="*/ 778233 h 160588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05884" w="1622850">
                <a:moveTo>
                  <a:pt x="49372" y="778233"/>
                </a:moveTo>
                <a:cubicBezTo>
                  <a:pt x="-23667" y="566770"/>
                  <a:pt x="49256" y="392213"/>
                  <a:pt x="255323" y="252762"/>
                </a:cubicBezTo>
                <a:cubicBezTo>
                  <a:pt x="355993" y="2101"/>
                  <a:pt x="711502" y="-13532"/>
                  <a:pt x="911728" y="5936"/>
                </a:cubicBezTo>
                <a:cubicBezTo>
                  <a:pt x="1111954" y="25404"/>
                  <a:pt x="1400324" y="139385"/>
                  <a:pt x="1456680" y="369572"/>
                </a:cubicBezTo>
                <a:cubicBezTo>
                  <a:pt x="1718949" y="623630"/>
                  <a:pt x="1587778" y="671123"/>
                  <a:pt x="1605015" y="828969"/>
                </a:cubicBezTo>
                <a:cubicBezTo>
                  <a:pt x="1566551" y="1257360"/>
                  <a:pt x="1540806" y="1148210"/>
                  <a:pt x="1250744" y="1407170"/>
                </a:cubicBezTo>
                <a:cubicBezTo>
                  <a:pt x="1045264" y="1692971"/>
                  <a:pt x="651939" y="1592723"/>
                  <a:pt x="463587" y="1571999"/>
                </a:cubicBezTo>
                <a:cubicBezTo>
                  <a:pt x="275235" y="1551275"/>
                  <a:pt x="207576" y="1556377"/>
                  <a:pt x="120632" y="1282824"/>
                </a:cubicBezTo>
                <a:cubicBezTo>
                  <a:pt x="-145361" y="937657"/>
                  <a:pt x="122411" y="989696"/>
                  <a:pt x="49372" y="778233"/>
                </a:cubicBezTo>
                <a:close/>
              </a:path>
            </a:pathLst>
          </a:custGeom>
          <a:noFill/>
          <a:ln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2"/>
          <p:cNvSpPr/>
          <p:nvPr/>
        </p:nvSpPr>
        <p:spPr>
          <a:xfrm>
            <a:off x="3851681" y="1169585"/>
            <a:ext cx="4429880" cy="4296263"/>
          </a:xfrm>
          <a:custGeom>
            <a:gdLst>
              <a:gd fmla="*/ 56925 w 1658155" name="connsiteX0"/>
              <a:gd fmla="*/ 778233 h 1608143" name="connsiteY0"/>
              <a:gd fmla="*/ 249001 w 1658155" name="connsiteX1"/>
              <a:gd fmla="*/ 252762 h 1608143" name="connsiteY1"/>
              <a:gd fmla="*/ 947033 w 1658155" name="connsiteX2"/>
              <a:gd fmla="*/ 5936 h 1608143" name="connsiteY2"/>
              <a:gd fmla="*/ 1491985 w 1658155" name="connsiteX3"/>
              <a:gd fmla="*/ 369572 h 1608143" name="connsiteY3"/>
              <a:gd fmla="*/ 1640320 w 1658155" name="connsiteX4"/>
              <a:gd fmla="*/ 828969 h 1608143" name="connsiteY4"/>
              <a:gd fmla="*/ 1332301 w 1658155" name="connsiteX5"/>
              <a:gd fmla="*/ 1411795 h 1608143" name="connsiteY5"/>
              <a:gd fmla="*/ 498892 w 1658155" name="connsiteX6"/>
              <a:gd fmla="*/ 1571999 h 1608143" name="connsiteY6"/>
              <a:gd fmla="*/ 155937 w 1658155" name="connsiteX7"/>
              <a:gd fmla="*/ 1282824 h 1608143" name="connsiteY7"/>
              <a:gd fmla="*/ 56925 w 1658155" name="connsiteX8"/>
              <a:gd fmla="*/ 778233 h 160814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08143" w="1658155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9050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2"/>
          <p:cNvSpPr/>
          <p:nvPr/>
        </p:nvSpPr>
        <p:spPr>
          <a:xfrm>
            <a:off x="3234833" y="628443"/>
            <a:ext cx="5501538" cy="5335597"/>
          </a:xfrm>
          <a:custGeom>
            <a:gdLst>
              <a:gd fmla="*/ 56925 w 1658155" name="connsiteX0"/>
              <a:gd fmla="*/ 778233 h 1608143" name="connsiteY0"/>
              <a:gd fmla="*/ 249001 w 1658155" name="connsiteX1"/>
              <a:gd fmla="*/ 252762 h 1608143" name="connsiteY1"/>
              <a:gd fmla="*/ 947033 w 1658155" name="connsiteX2"/>
              <a:gd fmla="*/ 5936 h 1608143" name="connsiteY2"/>
              <a:gd fmla="*/ 1491985 w 1658155" name="connsiteX3"/>
              <a:gd fmla="*/ 369572 h 1608143" name="connsiteY3"/>
              <a:gd fmla="*/ 1640320 w 1658155" name="connsiteX4"/>
              <a:gd fmla="*/ 828969 h 1608143" name="connsiteY4"/>
              <a:gd fmla="*/ 1332301 w 1658155" name="connsiteX5"/>
              <a:gd fmla="*/ 1411795 h 1608143" name="connsiteY5"/>
              <a:gd fmla="*/ 498892 w 1658155" name="connsiteX6"/>
              <a:gd fmla="*/ 1571999 h 1608143" name="connsiteY6"/>
              <a:gd fmla="*/ 155937 w 1658155" name="connsiteX7"/>
              <a:gd fmla="*/ 1282824 h 1608143" name="connsiteY7"/>
              <a:gd fmla="*/ 56925 w 1658155" name="connsiteX8"/>
              <a:gd fmla="*/ 778233 h 160814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08143" w="1658155">
                <a:moveTo>
                  <a:pt x="56925" y="778233"/>
                </a:moveTo>
                <a:cubicBezTo>
                  <a:pt x="72436" y="606556"/>
                  <a:pt x="42934" y="392213"/>
                  <a:pt x="249001" y="252762"/>
                </a:cubicBezTo>
                <a:cubicBezTo>
                  <a:pt x="349671" y="2101"/>
                  <a:pt x="739869" y="-13532"/>
                  <a:pt x="947033" y="5936"/>
                </a:cubicBezTo>
                <a:cubicBezTo>
                  <a:pt x="1154197" y="25404"/>
                  <a:pt x="1435629" y="139385"/>
                  <a:pt x="1491985" y="369572"/>
                </a:cubicBezTo>
                <a:cubicBezTo>
                  <a:pt x="1754254" y="623630"/>
                  <a:pt x="1623083" y="671123"/>
                  <a:pt x="1640320" y="828969"/>
                </a:cubicBezTo>
                <a:cubicBezTo>
                  <a:pt x="1601856" y="1257360"/>
                  <a:pt x="1636239" y="1152835"/>
                  <a:pt x="1332301" y="1411795"/>
                </a:cubicBezTo>
                <a:cubicBezTo>
                  <a:pt x="1126821" y="1697596"/>
                  <a:pt x="694953" y="1593494"/>
                  <a:pt x="498892" y="1571999"/>
                </a:cubicBezTo>
                <a:cubicBezTo>
                  <a:pt x="302831" y="1550504"/>
                  <a:pt x="242881" y="1556377"/>
                  <a:pt x="155937" y="1282824"/>
                </a:cubicBezTo>
                <a:cubicBezTo>
                  <a:pt x="-110056" y="937657"/>
                  <a:pt x="41414" y="949910"/>
                  <a:pt x="56925" y="778233"/>
                </a:cubicBezTo>
                <a:close/>
              </a:path>
            </a:pathLst>
          </a:custGeom>
          <a:noFill/>
          <a:ln w="15875">
            <a:solidFill>
              <a:srgbClr val="DBA3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3845646" y="1795634"/>
            <a:ext cx="706312" cy="70631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302987" y="3089801"/>
            <a:ext cx="333633" cy="333633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6988394" y="3280771"/>
            <a:ext cx="687285" cy="68728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7353173" y="2303630"/>
            <a:ext cx="395504" cy="396632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364993" y="3717849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5941873" y="5363288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7775153" y="5088471"/>
            <a:ext cx="249495" cy="250207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3835179" y="4162988"/>
            <a:ext cx="678082" cy="631874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994988" y="1489117"/>
            <a:ext cx="733172" cy="690120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3768069" y="2015358"/>
            <a:ext cx="6861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032D49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66.8%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24578" y="1688824"/>
            <a:ext cx="6861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032D49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12.8%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53875" y="4314689"/>
            <a:ext cx="6861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032D49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36.8%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41271" y="3473621"/>
            <a:ext cx="57181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rgbClr val="032D49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8.2%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43272" y="2956626"/>
            <a:ext cx="914400" cy="63627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800">
                <a:solidFill>
                  <a:srgbClr val="DBA392"/>
                </a:solidFill>
                <a:latin charset="-128" panose="020b0700000000000000" pitchFamily="34" typeface="Adobe 繁黑體 Std B"/>
                <a:ea charset="-128" panose="020b0700000000000000" pitchFamily="34" typeface="Adobe 繁黑體 Std B"/>
              </a:rPr>
              <a:t>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0917" y="972127"/>
            <a:ext cx="1605280" cy="9448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红茶增速最快</a:t>
            </a:r>
          </a:p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是最具潜力的品种</a:t>
            </a:r>
          </a:p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属全发酵型</a:t>
            </a:r>
          </a:p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温暖养胃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857811" y="4379819"/>
            <a:ext cx="1427480" cy="9448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绿茶增速最低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属需要加大推广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于不发酵茶叶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寒凉解暑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0917" y="4613654"/>
            <a:ext cx="2138680" cy="7315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乌龙茶增速居中</a:t>
            </a:r>
          </a:p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有市场但较低</a:t>
            </a:r>
          </a:p>
          <a:p>
            <a:pPr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属于半发酵型，不寒不热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16411" y="896759"/>
            <a:ext cx="3601450" cy="944880"/>
          </a:xfrm>
          <a:prstGeom prst="rect">
            <a:avLst/>
          </a:prstGeom>
          <a:noFill/>
        </p:spPr>
        <p:txBody>
          <a:bodyPr anchor="t" anchorCtr="0" rtlCol="0" vert="horz" wrap="square">
            <a:spAutoFit/>
          </a:bodyPr>
          <a:lstStyle/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值得关注的一个单品就是普洱茶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发展较慢，以往不畏大众所知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如今在大益集团的带领下</a:t>
            </a:r>
          </a:p>
          <a:p>
            <a:pPr algn="r" lvl="0"/>
            <a:r>
              <a:rPr altLang="en-US" lang="zh-CN" smtClean="0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正迎来爆发式增长</a:t>
            </a:r>
          </a:p>
        </p:txBody>
      </p:sp>
      <p:sp>
        <p:nvSpPr>
          <p:cNvPr id="30" name="椭圆 29"/>
          <p:cNvSpPr/>
          <p:nvPr/>
        </p:nvSpPr>
        <p:spPr>
          <a:xfrm>
            <a:off x="5621432" y="1489117"/>
            <a:ext cx="320441" cy="321355"/>
          </a:xfrm>
          <a:prstGeom prst="ellipse">
            <a:avLst/>
          </a:prstGeom>
          <a:solidFill>
            <a:srgbClr val="F5F4F2"/>
          </a:solidFill>
          <a:ln w="15875">
            <a:solidFill>
              <a:srgbClr val="DBA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02567682"/>
      </p:ext>
    </p:extLst>
  </p:cSld>
  <p:clrMapOvr>
    <a:masterClrMapping/>
  </p:clrMapOvr>
  <mc:AlternateContent>
    <mc:Choice Requires="p14">
      <p:transition advClick="0" advTm="10000" p14:dur="1600" spd="slow">
        <p:blinds dir="vert"/>
      </p:transition>
    </mc:Choice>
    <mc:Fallback>
      <p:transition advClick="0" advTm="10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 tmFilter="0,0; .5, 1; 1, 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02" nodeType="after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5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  <p:bldP grpId="0" spid="8"/>
      <p:bldP grpId="0" spid="9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5"/>
      <p:bldP build="p" grpId="0" spid="26"/>
      <p:bldP grpId="0" spid="24"/>
      <p:bldP grpId="0" spid="27"/>
      <p:bldP grpId="0" spid="28"/>
      <p:bldP grpId="0" spid="29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2" name="组合 61"/>
          <p:cNvGrpSpPr/>
          <p:nvPr/>
        </p:nvGrpSpPr>
        <p:grpSpPr>
          <a:xfrm>
            <a:off x="2661933" y="461993"/>
            <a:ext cx="1152191" cy="1137996"/>
            <a:chOff x="2473674" y="595916"/>
            <a:chExt cx="1152191" cy="1137996"/>
          </a:xfrm>
        </p:grpSpPr>
        <p:sp>
          <p:nvSpPr>
            <p:cNvPr id="4" name="椭圆 3"/>
            <p:cNvSpPr/>
            <p:nvPr/>
          </p:nvSpPr>
          <p:spPr>
            <a:xfrm>
              <a:off x="2473674" y="595916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588104" y="819909"/>
              <a:ext cx="914400" cy="67845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800">
                  <a:solidFill>
                    <a:srgbClr val="DBA392"/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茶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762664" y="3675493"/>
            <a:ext cx="115824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人  生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206" l="20978" r="4004" t="38010"/>
          <a:stretch>
            <a:fillRect/>
          </a:stretch>
        </p:blipFill>
        <p:spPr>
          <a:xfrm>
            <a:off x="1011695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6430235" y="461993"/>
            <a:ext cx="1152191" cy="1137996"/>
            <a:chOff x="6443158" y="587511"/>
            <a:chExt cx="1152191" cy="1137996"/>
          </a:xfrm>
        </p:grpSpPr>
        <p:sp>
          <p:nvSpPr>
            <p:cNvPr id="45" name="椭圆 44"/>
            <p:cNvSpPr/>
            <p:nvPr/>
          </p:nvSpPr>
          <p:spPr>
            <a:xfrm>
              <a:off x="6443158" y="5875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57589" y="811504"/>
              <a:ext cx="914400" cy="67845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800">
                  <a:solidFill>
                    <a:srgbClr val="DBA392"/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茶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635" l="26960" r="44917" t="45213"/>
          <a:stretch>
            <a:fillRect/>
          </a:stretch>
        </p:blipFill>
        <p:spPr>
          <a:xfrm>
            <a:off x="4766710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48" name="文本框 47"/>
          <p:cNvSpPr txBox="1"/>
          <p:nvPr/>
        </p:nvSpPr>
        <p:spPr>
          <a:xfrm>
            <a:off x="6918241" y="3716338"/>
            <a:ext cx="115824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咏  茶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811328" y="3675493"/>
            <a:ext cx="1158240" cy="11051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z="3200">
                <a:solidFill>
                  <a:srgbClr val="032D49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感  悟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0050406" y="461993"/>
            <a:ext cx="1152191" cy="1137996"/>
            <a:chOff x="10464118" y="591111"/>
            <a:chExt cx="1152191" cy="1137996"/>
          </a:xfrm>
        </p:grpSpPr>
        <p:sp>
          <p:nvSpPr>
            <p:cNvPr id="52" name="椭圆 51"/>
            <p:cNvSpPr/>
            <p:nvPr/>
          </p:nvSpPr>
          <p:spPr>
            <a:xfrm>
              <a:off x="10464118" y="591111"/>
              <a:ext cx="1152191" cy="1137996"/>
            </a:xfrm>
            <a:prstGeom prst="ellipse">
              <a:avLst/>
            </a:prstGeom>
            <a:gradFill flip="none" rotWithShape="1">
              <a:gsLst>
                <a:gs pos="20000">
                  <a:srgbClr val="D69F8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</a:gradFill>
            <a:ln w="28575">
              <a:solidFill>
                <a:srgbClr val="F2F2F2"/>
              </a:solidFill>
            </a:ln>
            <a:effectLst>
              <a:outerShdw blurRad="88900" dir="2699985" dist="75434" rotWithShape="0">
                <a:scrgbClr b="0" g="0" r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0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578549" y="815104"/>
              <a:ext cx="914400" cy="67845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4800">
                  <a:solidFill>
                    <a:srgbClr val="DBA392"/>
                  </a:solidFill>
                  <a:latin charset="-122" panose="03000509000000000000" pitchFamily="65" typeface="方正古隶简体"/>
                  <a:ea charset="-122" panose="03000509000000000000" pitchFamily="65" typeface="方正古隶简体"/>
                </a:rPr>
                <a:t>茶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064" l="50809" r="18349" t="35441"/>
          <a:stretch>
            <a:fillRect/>
          </a:stretch>
        </p:blipFill>
        <p:spPr>
          <a:xfrm>
            <a:off x="8521726" y="747139"/>
            <a:ext cx="2027991" cy="2027991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7000" sy="107000">
              <a:schemeClr val="bg1">
                <a:lumMod val="85000"/>
                <a:alpha val="99000"/>
              </a:schemeClr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1128084" y="3708106"/>
            <a:ext cx="1676400" cy="162577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茶字的字型是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草木之中有一人，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即不能闲。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只有有人在自然之中。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人非有品品之人，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才能放下身心，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融入自然。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207011" y="3781114"/>
            <a:ext cx="1676400" cy="146115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茶字的字型是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草木之中有一人，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即人在自然之中。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人非有品不能闲。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只有有品之人，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才能放下身心，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融入自然。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046385" y="3708105"/>
            <a:ext cx="1676400" cy="146115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茶字的字型是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草木之中有一人，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即人在自然之中。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人非有品不能闲。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只有有品之人，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才能放下身心，</a:t>
            </a:r>
          </a:p>
          <a:p>
            <a:r>
              <a:rPr altLang="en-US" lang="zh-CN" sz="1400">
                <a:solidFill>
                  <a:srgbClr val="D69F8F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融入自然。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974773" y="1905817"/>
            <a:ext cx="853440" cy="62954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世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918241" y="1786672"/>
            <a:ext cx="853440" cy="62954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世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0932153" y="1764105"/>
            <a:ext cx="853440" cy="62954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4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世</a:t>
            </a:r>
          </a:p>
        </p:txBody>
      </p:sp>
    </p:spTree>
    <p:extLst>
      <p:ext uri="{BB962C8B-B14F-4D97-AF65-F5344CB8AC3E}">
        <p14:creationId val="1588351080"/>
      </p:ext>
    </p:extLst>
  </p:cSld>
  <p:clrMapOvr>
    <a:masterClrMapping/>
  </p:clrMapOvr>
  <mc:AlternateContent>
    <mc:Choice Requires="p15">
      <p:transition advClick="0" advTm="10000" p14:dur="1250" spd="slow">
        <p15:prstTrans prst="peelOff"/>
      </p:transition>
    </mc:Choice>
    <mc:Fallback>
      <p:transition advClick="0"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48"/>
      <p:bldP grpId="0" spid="49"/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BA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1" y="3040477"/>
            <a:ext cx="3472362" cy="3594578"/>
          </a:xfrm>
          <a:custGeom>
            <a:gdLst>
              <a:gd fmla="*/ 0 w 3472362" name="connsiteX0"/>
              <a:gd fmla="*/ 0 h 3594578" name="connsiteY0"/>
              <a:gd fmla="*/ 2744920 w 3472362" name="connsiteX1"/>
              <a:gd fmla="*/ 0 h 3594578" name="connsiteY1"/>
              <a:gd fmla="*/ 2730735 w 3472362" name="connsiteX2"/>
              <a:gd fmla="*/ 24547 h 3594578" name="connsiteY2"/>
              <a:gd fmla="*/ 2609273 w 3472362" name="connsiteX3"/>
              <a:gd fmla="*/ 592287 h 3594578" name="connsiteY3"/>
              <a:gd fmla="*/ 3320473 w 3472362" name="connsiteX4"/>
              <a:gd fmla="*/ 1607724 h 3594578" name="connsiteY4"/>
              <a:gd fmla="*/ 3463805 w 3472362" name="connsiteX5"/>
              <a:gd fmla="*/ 1587094 h 3594578" name="connsiteY5"/>
              <a:gd fmla="*/ 3472362 w 3472362" name="connsiteX6"/>
              <a:gd fmla="*/ 1583953 h 3594578" name="connsiteY6"/>
              <a:gd fmla="*/ 3472362 w 3472362" name="connsiteX7"/>
              <a:gd fmla="*/ 3594578 h 3594578" name="connsiteY7"/>
              <a:gd fmla="*/ 0 w 3472362" name="connsiteX8"/>
              <a:gd fmla="*/ 3594578 h 359457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594578" w="3472361">
                <a:moveTo>
                  <a:pt x="0" y="0"/>
                </a:moveTo>
                <a:lnTo>
                  <a:pt x="2744920" y="0"/>
                </a:lnTo>
                <a:lnTo>
                  <a:pt x="2730735" y="24547"/>
                </a:lnTo>
                <a:cubicBezTo>
                  <a:pt x="2654050" y="186612"/>
                  <a:pt x="2609273" y="381983"/>
                  <a:pt x="2609273" y="592287"/>
                </a:cubicBezTo>
                <a:cubicBezTo>
                  <a:pt x="2609273" y="1153097"/>
                  <a:pt x="2927688" y="1607724"/>
                  <a:pt x="3320473" y="1607724"/>
                </a:cubicBezTo>
                <a:cubicBezTo>
                  <a:pt x="3369571" y="1607724"/>
                  <a:pt x="3417507" y="1600621"/>
                  <a:pt x="3463805" y="1587094"/>
                </a:cubicBezTo>
                <a:lnTo>
                  <a:pt x="3472362" y="1583953"/>
                </a:lnTo>
                <a:lnTo>
                  <a:pt x="3472362" y="3594578"/>
                </a:lnTo>
                <a:lnTo>
                  <a:pt x="0" y="3594578"/>
                </a:lnTo>
                <a:close/>
              </a:path>
            </a:pathLst>
          </a:custGeom>
        </p:spPr>
      </p:pic>
      <p:sp>
        <p:nvSpPr>
          <p:cNvPr id="14" name="椭圆 13"/>
          <p:cNvSpPr/>
          <p:nvPr/>
        </p:nvSpPr>
        <p:spPr>
          <a:xfrm flipH="1">
            <a:off x="9362304" y="2228807"/>
            <a:ext cx="2656701" cy="1200193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5" name="椭圆 14"/>
          <p:cNvSpPr/>
          <p:nvPr/>
        </p:nvSpPr>
        <p:spPr>
          <a:xfrm flipH="1">
            <a:off x="9731416" y="2395557"/>
            <a:ext cx="1918472" cy="866691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6" name="椭圆 15"/>
          <p:cNvSpPr/>
          <p:nvPr/>
        </p:nvSpPr>
        <p:spPr>
          <a:xfrm flipH="1">
            <a:off x="10123095" y="2617327"/>
            <a:ext cx="1135116" cy="42315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1800000" lon="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17" name="任意多边形 16"/>
          <p:cNvSpPr/>
          <p:nvPr/>
        </p:nvSpPr>
        <p:spPr>
          <a:xfrm flipH="1">
            <a:off x="10437168" y="2450577"/>
            <a:ext cx="506978" cy="459575"/>
          </a:xfrm>
          <a:custGeom>
            <a:gdLst>
              <a:gd fmla="*/ 599631 w 1266956" name="connsiteX0"/>
              <a:gd fmla="*/ 4 h 1179688" name="connsiteY0"/>
              <a:gd fmla="*/ 1265768 w 1266956" name="connsiteX1"/>
              <a:gd fmla="*/ 1017604 h 1179688" name="connsiteY1"/>
              <a:gd fmla="*/ 1266956 w 1266956" name="connsiteX2"/>
              <a:gd fmla="*/ 1059499 h 1179688" name="connsiteY2"/>
              <a:gd fmla="*/ 411 w 1266956" name="connsiteX3"/>
              <a:gd fmla="*/ 1059499 h 1179688" name="connsiteY3"/>
              <a:gd fmla="*/ 8 w 1266956" name="connsiteX4"/>
              <a:gd fmla="*/ 1003728 h 1179688" name="connsiteY4"/>
              <a:gd fmla="*/ 599631 w 1266956" name="connsiteX5"/>
              <a:gd fmla="*/ 4 h 11796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79688" w="1266956">
                <a:moveTo>
                  <a:pt x="599631" y="4"/>
                </a:moveTo>
                <a:cubicBezTo>
                  <a:pt x="1172015" y="1775"/>
                  <a:pt x="1159442" y="390164"/>
                  <a:pt x="1265768" y="1017604"/>
                </a:cubicBezTo>
                <a:lnTo>
                  <a:pt x="1266956" y="1059499"/>
                </a:lnTo>
                <a:cubicBezTo>
                  <a:pt x="1267352" y="1073464"/>
                  <a:pt x="211569" y="1068794"/>
                  <a:pt x="411" y="1059499"/>
                </a:cubicBezTo>
                <a:cubicBezTo>
                  <a:pt x="277" y="1040909"/>
                  <a:pt x="832" y="1374700"/>
                  <a:pt x="8" y="1003728"/>
                </a:cubicBezTo>
                <a:cubicBezTo>
                  <a:pt x="-816" y="632756"/>
                  <a:pt x="63021" y="-1657"/>
                  <a:pt x="599631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 flipH="1">
            <a:off x="10437893" y="1019643"/>
            <a:ext cx="1012499" cy="1375914"/>
          </a:xfrm>
          <a:prstGeom prst="rect">
            <a:avLst/>
          </a:prstGeom>
        </p:spPr>
      </p:pic>
      <p:sp>
        <p:nvSpPr>
          <p:cNvPr id="19" name="泪滴形 18"/>
          <p:cNvSpPr/>
          <p:nvPr/>
        </p:nvSpPr>
        <p:spPr>
          <a:xfrm flipH="1" rot="2613136">
            <a:off x="10535273" y="1191871"/>
            <a:ext cx="183185" cy="18610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u="sng"/>
          </a:p>
        </p:txBody>
      </p:sp>
      <p:sp>
        <p:nvSpPr>
          <p:cNvPr id="20" name="文本框 19"/>
          <p:cNvSpPr txBox="1"/>
          <p:nvPr/>
        </p:nvSpPr>
        <p:spPr>
          <a:xfrm>
            <a:off x="9421506" y="602141"/>
            <a:ext cx="1005840" cy="181863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  世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439" y="1053108"/>
            <a:ext cx="827146" cy="35515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76763" y="1620753"/>
            <a:ext cx="792480" cy="119204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香·道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79845" y="1620753"/>
            <a:ext cx="1645920" cy="288036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第一杯为品，第二杯为解渴。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品茗，其妙处正在于“品”。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饮酒为“醉乡”，品茶为“醒乡”。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从“醉乡”中觉醒过来，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进入清纯的“醒乡”，</a:t>
            </a:r>
          </a:p>
          <a:p>
            <a:r>
              <a:rPr altLang="en-US" lang="zh-CN" sz="1600">
                <a:solidFill>
                  <a:schemeClr val="bg1"/>
                </a:solidFill>
                <a:latin charset="-122" panose="02010600040101010101" pitchFamily="2" typeface="华文仿宋"/>
                <a:ea charset="-122" panose="02010600040101010101" pitchFamily="2" typeface="华文仿宋"/>
              </a:rPr>
              <a:t>才能体验人生，品味人生。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411007" y="3485837"/>
            <a:ext cx="271911" cy="9250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flipH="1">
            <a:off x="3148089" y="2910152"/>
            <a:ext cx="349254" cy="915104"/>
          </a:xfrm>
          <a:prstGeom prst="rect">
            <a:avLst/>
          </a:prstGeom>
        </p:spPr>
      </p:pic>
    </p:spTree>
    <p:extLst>
      <p:ext uri="{BB962C8B-B14F-4D97-AF65-F5344CB8AC3E}">
        <p14:creationId val="2947921501"/>
      </p:ext>
    </p:extLst>
  </p:cSld>
  <p:clrMapOvr>
    <a:masterClrMapping/>
  </p:clrMapOvr>
  <mc:AlternateContent>
    <mc:Choice Requires="p14">
      <p:transition advClick="0" advTm="10000" p14:dur="800" spd="slow">
        <p:circle/>
      </p:transition>
    </mc:Choice>
    <mc:Fallback>
      <p:transition advClick="0" advTm="10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1.48148E-06 L 0.00378 0.10509 L 0.00378 0.10532" pathEditMode="relative" ptsTypes="AAA" rAng="0">
                                      <p:cBhvr>
                                        <p:cTn dur="2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45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45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9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9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2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1622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9"/>
      <p:bldP grpId="1" spid="19"/>
      <p:bldP build="p" grpId="0" spid="20"/>
      <p:bldP grpId="0" spid="12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515428" y="2973987"/>
            <a:ext cx="6676572" cy="1494938"/>
          </a:xfrm>
          <a:prstGeom prst="rect">
            <a:avLst/>
          </a:prstGeom>
          <a:solidFill>
            <a:srgbClr val="D69F8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542794" y="2108568"/>
            <a:ext cx="670560" cy="30141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3200">
                <a:solidFill>
                  <a:srgbClr val="405D74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【 人 · 生 】</a:t>
            </a:r>
          </a:p>
        </p:txBody>
      </p:sp>
      <p:sp>
        <p:nvSpPr>
          <p:cNvPr id="6" name="弧形 5"/>
          <p:cNvSpPr/>
          <p:nvPr/>
        </p:nvSpPr>
        <p:spPr>
          <a:xfrm rot="19564308">
            <a:off x="9632723" y="992732"/>
            <a:ext cx="1377487" cy="1377487"/>
          </a:xfrm>
          <a:prstGeom prst="arc">
            <a:avLst>
              <a:gd fmla="val 13690502" name="adj1"/>
              <a:gd fmla="val 12417180" name="adj2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206" l="20978" r="4004" t="38010"/>
          <a:stretch>
            <a:fillRect/>
          </a:stretch>
        </p:blipFill>
        <p:spPr>
          <a:xfrm>
            <a:off x="7210853" y="1948362"/>
            <a:ext cx="3527170" cy="3527170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 sx="101000" sy="101000">
              <a:srgbClr val="DBA392">
                <a:alpha val="8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255390" y="1009643"/>
            <a:ext cx="4297680" cy="6400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第一杯为品，第二杯为解渴。品茗，其妙处正在于“品”。</a:t>
            </a:r>
          </a:p>
          <a:p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饮酒为“醉乡”，品茶为“醒乡”。从“醉乡”中觉醒过来，</a:t>
            </a:r>
          </a:p>
          <a:p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进入清纯的“醒乡”，才能体验人生，品味人生。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62373" y="1213097"/>
            <a:ext cx="1005840" cy="75183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28092" y="1867122"/>
            <a:ext cx="1167130" cy="2743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2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25431" y="1425142"/>
            <a:ext cx="1856898" cy="9448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800">
                <a:solidFill>
                  <a:srgbClr val="3B4E66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 茶 一 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64986" y="2244332"/>
            <a:ext cx="1676400" cy="28832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吾君所乏岂此物，致养口体何陋耶？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洛阳相君忠孝家，可怜亦进姚黄花。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18319" y="521637"/>
            <a:ext cx="609600" cy="43386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  <a:cs charset="-122" panose="020b0603050302020204" pitchFamily="34" typeface="JulesLove"/>
              </a:rPr>
              <a:t>茗</a:t>
            </a:r>
          </a:p>
        </p:txBody>
      </p:sp>
    </p:spTree>
    <p:extLst>
      <p:ext uri="{BB962C8B-B14F-4D97-AF65-F5344CB8AC3E}">
        <p14:creationId val="4000981205"/>
      </p:ext>
    </p:extLst>
  </p:cSld>
  <p:clrMapOvr>
    <a:masterClrMapping/>
  </p:clrMapOvr>
  <p:transition advClick="0" advTm="10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5405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6" presetSubtype="16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5" presetSubtype="0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fill="hold" grpId="1" id="4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4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2.59259E-06 L 0.54779 -2.59259E-06" pathEditMode="relative" ptsTypes="AA" rAng="0">
                                      <p:cBhvr>
                                        <p:cTn dur="2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3"/>
      <p:bldP grpId="2" spid="3"/>
      <p:bldP grpId="0" spid="12"/>
      <p:bldP grpId="0" spid="6"/>
      <p:bldP grpId="0" spid="8"/>
      <p:bldP build="p" grpId="0" spid="10"/>
      <p:bldP grpId="0" spid="11"/>
      <p:bldP grpId="0" spid="14"/>
      <p:bldP grpId="0" spid="15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2981225"/>
            <a:ext cx="6676572" cy="1494938"/>
          </a:xfrm>
          <a:prstGeom prst="rect">
            <a:avLst/>
          </a:prstGeom>
          <a:solidFill>
            <a:srgbClr val="405D7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0265963" y="2133343"/>
            <a:ext cx="731520" cy="301416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3600">
                <a:solidFill>
                  <a:srgbClr val="405D74"/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</a:rPr>
              <a:t>【 咏 · 茶 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59347" y="1035606"/>
            <a:ext cx="4145280" cy="6400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r"/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第一杯为品，第二杯为解渴。品茗，其妙处正在于品</a:t>
            </a:r>
          </a:p>
          <a:p>
            <a:pPr algn="r"/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饮酒为“醉乡”，品茶为“醒乡”。从“醉乡”中觉醒过来</a:t>
            </a:r>
          </a:p>
          <a:p>
            <a:pPr algn="r"/>
            <a:r>
              <a:rPr altLang="en-US" lang="zh-CN" sz="1200">
                <a:solidFill>
                  <a:srgbClr val="405D74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进入清纯的“醒乡”，才能体验人生，品味人生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89012" y="2305309"/>
            <a:ext cx="1676400" cy="288325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lvl="0"/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武夷溪边粟粒芽，前丁后蔡相宠加。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争新买宠各出意，今年斗品充贡茶。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吾君所乏岂此物，致养口体何陋耶？</a:t>
            </a: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b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</a:br>
            <a:r>
              <a:rPr altLang="zh-CN" lang="zh-CN" sz="1400">
                <a:solidFill>
                  <a:srgbClr val="DBA392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洛阳相君忠孝家，可怜亦进姚黄花。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341554" y="584200"/>
            <a:ext cx="670560" cy="48278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-122" panose="03000509000000000000" pitchFamily="65" typeface="方正古隶繁体"/>
                <a:ea charset="-122" panose="03000509000000000000" pitchFamily="65" typeface="方正古隶繁体"/>
                <a:cs charset="-122" panose="020b0603050302020204" pitchFamily="34" typeface="JulesLove"/>
              </a:rPr>
              <a:t>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635" l="26960" r="44917" t="45213"/>
          <a:stretch>
            <a:fillRect/>
          </a:stretch>
        </p:blipFill>
        <p:spPr>
          <a:xfrm>
            <a:off x="1546927" y="1937335"/>
            <a:ext cx="3582719" cy="3582719"/>
          </a:xfrm>
          <a:custGeom>
            <a:gdLst>
              <a:gd fmla="*/ 1175061 w 2350122" name="connsiteX0"/>
              <a:gd fmla="*/ 0 h 2350122" name="connsiteY0"/>
              <a:gd fmla="*/ 2350122 w 2350122" name="connsiteX1"/>
              <a:gd fmla="*/ 1175061 h 2350122" name="connsiteY1"/>
              <a:gd fmla="*/ 1175061 w 2350122" name="connsiteX2"/>
              <a:gd fmla="*/ 2350122 h 2350122" name="connsiteY2"/>
              <a:gd fmla="*/ 0 w 2350122" name="connsiteX3"/>
              <a:gd fmla="*/ 1175061 h 2350122" name="connsiteY3"/>
              <a:gd fmla="*/ 1175061 w 2350122" name="connsiteX4"/>
              <a:gd fmla="*/ 0 h 235012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0122" w="2350122">
                <a:moveTo>
                  <a:pt x="1175061" y="0"/>
                </a:moveTo>
                <a:cubicBezTo>
                  <a:pt x="1824029" y="0"/>
                  <a:pt x="2350122" y="526093"/>
                  <a:pt x="2350122" y="1175061"/>
                </a:cubicBezTo>
                <a:cubicBezTo>
                  <a:pt x="2350122" y="1824029"/>
                  <a:pt x="1824029" y="2350122"/>
                  <a:pt x="1175061" y="2350122"/>
                </a:cubicBezTo>
                <a:cubicBezTo>
                  <a:pt x="526093" y="2350122"/>
                  <a:pt x="0" y="1824029"/>
                  <a:pt x="0" y="1175061"/>
                </a:cubicBezTo>
                <a:cubicBezTo>
                  <a:pt x="0" y="526093"/>
                  <a:pt x="526093" y="0"/>
                  <a:pt x="1175061" y="0"/>
                </a:cubicBezTo>
                <a:close/>
              </a:path>
            </a:pathLst>
          </a:custGeom>
          <a:effectLst>
            <a:outerShdw algn="ctr" blurRad="114300" dir="4800000" dist="25400" rotWithShape="0">
              <a:srgbClr val="405D74">
                <a:alpha val="99000"/>
              </a:srgbClr>
            </a:outerShdw>
          </a:effectLst>
        </p:spPr>
      </p:pic>
      <p:sp>
        <p:nvSpPr>
          <p:cNvPr id="14" name="弧形 13"/>
          <p:cNvSpPr/>
          <p:nvPr/>
        </p:nvSpPr>
        <p:spPr>
          <a:xfrm rot="8286096">
            <a:off x="1243923" y="992213"/>
            <a:ext cx="1377487" cy="1377487"/>
          </a:xfrm>
          <a:prstGeom prst="arc">
            <a:avLst>
              <a:gd fmla="val 13801578" name="adj1"/>
              <a:gd fmla="val 11892095" name="adj2"/>
            </a:avLst>
          </a:prstGeom>
          <a:ln w="15875">
            <a:solidFill>
              <a:srgbClr val="D69F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115295" y="1201227"/>
            <a:ext cx="1005840" cy="75183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5400">
                <a:solidFill>
                  <a:srgbClr val="DBA392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60559" y="1866603"/>
            <a:ext cx="1167130" cy="2743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en-US" lang="zh-CN" smtClean="0" sz="1200">
                <a:solidFill>
                  <a:srgbClr val="7E96A7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一 茶 一 世  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21607" y="1403267"/>
            <a:ext cx="1856898" cy="9448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2800">
                <a:solidFill>
                  <a:srgbClr val="3B4E66"/>
                </a:solidFill>
                <a:latin charset="-122" panose="03000509000000000000" pitchFamily="65" typeface="方正古隶简体"/>
                <a:ea charset="-122" panose="03000509000000000000" pitchFamily="65" typeface="方正古隶简体"/>
              </a:rPr>
              <a:t>禅 茶 一 味</a:t>
            </a:r>
          </a:p>
        </p:txBody>
      </p:sp>
    </p:spTree>
    <p:extLst>
      <p:ext uri="{BB962C8B-B14F-4D97-AF65-F5344CB8AC3E}">
        <p14:creationId val="2777560096"/>
      </p:ext>
    </p:extLst>
  </p:cSld>
  <p:clrMapOvr>
    <a:masterClrMapping/>
  </p:clrMapOvr>
  <p:transition advClick="0" advTm="10000"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79 -0.00116 L 3.33333E-06 -3.7037E-07" pathEditMode="relative" ptsTypes="AA" rAng="0">
                                      <p:cBhvr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0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1" presetSubtype="0">
                                  <p:stCondLst>
                                    <p:cond delay="39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6" presetSubtype="16">
                                  <p:stCondLst>
                                    <p:cond delay="690"/>
                                  </p:stCondLst>
                                  <p:iterate type="lt">
                                    <p:tmPct val="22667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5" presetSubtype="0">
                                  <p:stCondLst>
                                    <p:cond delay="209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fill="hold" grpId="0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4" nodeType="afterEffect" presetClass="entr" presetID="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5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7587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3"/>
      <p:bldP grpId="2" spid="3"/>
      <p:bldP grpId="0" spid="9"/>
      <p:bldP build="p" grpId="0" spid="10" uiExpand="1"/>
      <p:bldP grpId="0" spid="11"/>
      <p:bldP grpId="0" spid="12"/>
      <p:bldP grpId="0" spid="14"/>
      <p:bldP build="p" grpId="0" spid="15"/>
      <p:bldP grpId="0" spid="16"/>
      <p:bldP grpId="0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175</Paragraphs>
  <Slides>17</Slides>
  <Notes>0</Notes>
  <TotalTime>1693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5">
      <vt:lpstr>Arial</vt:lpstr>
      <vt:lpstr>Calibri Light</vt:lpstr>
      <vt:lpstr>Calibri</vt:lpstr>
      <vt:lpstr>方正康体简体</vt:lpstr>
      <vt:lpstr>方正古隶简体</vt:lpstr>
      <vt:lpstr>方正行楷繁体</vt:lpstr>
      <vt:lpstr>方正行楷简体</vt:lpstr>
      <vt:lpstr>华文仿宋</vt:lpstr>
      <vt:lpstr>方正古隶繁体</vt:lpstr>
      <vt:lpstr>JulesLove</vt:lpstr>
      <vt:lpstr>Ebrima</vt:lpstr>
      <vt:lpstr>方正隶变简体</vt:lpstr>
      <vt:lpstr>方正瘦金书简体</vt:lpstr>
      <vt:lpstr>Adobe 繁黑體 Std B</vt:lpstr>
      <vt:lpstr>方正黄草_GBK</vt:lpstr>
      <vt:lpstr>方正黄草简体</vt:lpstr>
      <vt:lpstr>方正剪纸简体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2016-12-13T03:09:14Z</dcterms:created>
  <cp:lastModifiedBy>优品PPT</cp:lastModifiedBy>
  <dcterms:modified xsi:type="dcterms:W3CDTF">2021-08-20T11:02:37Z</dcterms:modified>
  <cp:revision>126</cp:revision>
  <dc:title>PowerPoint 演示文稿</dc:title>
</cp:coreProperties>
</file>