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image/vnd.ms-photo" Extension="wdp"/>
  <Default ContentType="application/vnd.openxmlformats-officedocument.spreadsheetml.sheet" Extension="xlsx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drawingml.chart+xml" PartName="/ppt/charts/chart1.xml"/>
  <Override ContentType="application/vnd.openxmlformats-officedocument.drawingml.chart+xml" PartName="/ppt/charts/chart2.xml"/>
  <Override ContentType="application/vnd.openxmlformats-officedocument.drawingml.chart+xml" PartName="/ppt/charts/chart3.xml"/>
  <Override ContentType="application/vnd.openxmlformats-officedocument.drawingml.chart+xml" PartName="/ppt/charts/chart4.xml"/>
  <Override ContentType="application/vnd.ms-office.chartcolorstyle+xml" PartName="/ppt/charts/colors1.xml"/>
  <Override ContentType="application/vnd.ms-office.chartcolorstyle+xml" PartName="/ppt/charts/colors2.xml"/>
  <Override ContentType="application/vnd.ms-office.chartcolorstyle+xml" PartName="/ppt/charts/colors3.xml"/>
  <Override ContentType="application/vnd.ms-office.chartcolorstyle+xml" PartName="/ppt/charts/colors4.xml"/>
  <Override ContentType="application/vnd.ms-office.chartstyle+xml" PartName="/ppt/charts/style1.xml"/>
  <Override ContentType="application/vnd.ms-office.chartstyle+xml" PartName="/ppt/charts/style2.xml"/>
  <Override ContentType="application/vnd.ms-office.chartstyle+xml" PartName="/ppt/charts/style3.xml"/>
  <Override ContentType="application/vnd.ms-office.chartstyle+xml" PartName="/ppt/charts/style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ms-powerpoint.revisioninfo+xml" PartName="/ppt/revisionInfo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"/>
  </p:notesMasterIdLst>
  <p:sldIdLst>
    <p:sldId id="256" r:id="rId4"/>
    <p:sldId id="257" r:id="rId5"/>
    <p:sldId id="258" r:id="rId6"/>
    <p:sldId id="275" r:id="rId7"/>
    <p:sldId id="264" r:id="rId8"/>
    <p:sldId id="259" r:id="rId9"/>
    <p:sldId id="261" r:id="rId10"/>
    <p:sldId id="262" r:id="rId11"/>
    <p:sldId id="267" r:id="rId12"/>
    <p:sldId id="278" r:id="rId13"/>
    <p:sldId id="272" r:id="rId14"/>
    <p:sldId id="279" r:id="rId15"/>
    <p:sldId id="266" r:id="rId16"/>
    <p:sldId id="274" r:id="rId17"/>
    <p:sldId id="268" r:id="rId18"/>
    <p:sldId id="270" r:id="rId19"/>
    <p:sldId id="276" r:id="rId20"/>
    <p:sldId id="277" r:id="rId21"/>
    <p:sldId id="280" r:id="rId22"/>
    <p:sldId id="281" r:id="rId23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84" d="100"/>
          <a:sy n="84" d="100"/>
        </p:scale>
        <p:origin x="378" y="60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tags/tag1.xml" Type="http://schemas.openxmlformats.org/officeDocument/2006/relationships/tags"/><Relationship Id="rId25" Target="presProps.xml" Type="http://schemas.openxmlformats.org/officeDocument/2006/relationships/presProps"/><Relationship Id="rId26" Target="viewProps.xml" Type="http://schemas.openxmlformats.org/officeDocument/2006/relationships/viewProps"/><Relationship Id="rId27" Target="theme/theme1.xml" Type="http://schemas.openxmlformats.org/officeDocument/2006/relationships/theme"/><Relationship Id="rId28" Target="tableStyles.xml" Type="http://schemas.openxmlformats.org/officeDocument/2006/relationships/tableStyles"/><Relationship Id="rId29" Target="revisionInfo.xml" Type="http://schemas.microsoft.com/office/2015/10/relationships/revisionInfo"/><Relationship Id="rId3" Target="notesMasters/notesMaster1.xml" Type="http://schemas.openxmlformats.org/officeDocument/2006/relationships/notesMaster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charts/_rels/chart1.xml.rels><?xml version="1.0" encoding="UTF-8" standalone="yes"?><Relationships xmlns="http://schemas.openxmlformats.org/package/2006/relationships"><Relationship Id="rId1" Target="../embeddings/Microsoft_Excel_Worksheet1.xlsx" Type="http://schemas.openxmlformats.org/officeDocument/2006/relationships/package"/><Relationship Id="rId2" Target="colors1.xml" Type="http://schemas.microsoft.com/office/2011/relationships/chartColorStyle"/><Relationship Id="rId3" Target="style1.xml" Type="http://schemas.microsoft.com/office/2011/relationships/chartStyle"/></Relationships>
</file>

<file path=ppt/charts/_rels/chart2.xml.rels><?xml version="1.0" encoding="UTF-8" standalone="yes"?><Relationships xmlns="http://schemas.openxmlformats.org/package/2006/relationships"><Relationship Id="rId1" Target="../embeddings/Microsoft_Excel_Worksheet2.xlsx" Type="http://schemas.openxmlformats.org/officeDocument/2006/relationships/package"/><Relationship Id="rId2" Target="colors2.xml" Type="http://schemas.microsoft.com/office/2011/relationships/chartColorStyle"/><Relationship Id="rId3" Target="style2.xml" Type="http://schemas.microsoft.com/office/2011/relationships/chartStyle"/></Relationships>
</file>

<file path=ppt/charts/_rels/chart3.xml.rels><?xml version="1.0" encoding="UTF-8" standalone="yes"?><Relationships xmlns="http://schemas.openxmlformats.org/package/2006/relationships"><Relationship Id="rId1" Target="../embeddings/Microsoft_Excel_Worksheet3.xlsx" Type="http://schemas.openxmlformats.org/officeDocument/2006/relationships/package"/><Relationship Id="rId2" Target="colors3.xml" Type="http://schemas.microsoft.com/office/2011/relationships/chartColorStyle"/><Relationship Id="rId3" Target="style3.xml" Type="http://schemas.microsoft.com/office/2011/relationships/chartStyle"/></Relationships>
</file>

<file path=ppt/charts/_rels/chart4.xml.rels><?xml version="1.0" encoding="UTF-8" standalone="yes"?><Relationships xmlns="http://schemas.openxmlformats.org/package/2006/relationships"><Relationship Id="rId1" Target="../embeddings/Microsoft_Excel_Worksheet4.xlsx" Type="http://schemas.openxmlformats.org/officeDocument/2006/relationships/package"/><Relationship Id="rId2" Target="colors4.xml" Type="http://schemas.microsoft.com/office/2011/relationships/chartColorStyle"/><Relationship Id="rId3" Target="style4.xml" Type="http://schemas.microsoft.com/office/2011/relationships/chartStyle"/></Relationships>
</file>

<file path=ppt/charts/chart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invertIfNegative val="1"/>
            <c:spPr>
              <a:solidFill>
                <a:srgbClr val="E8F1F5"/>
              </a:solidFill>
              <a:ln w="19050">
                <a:solidFill>
                  <a:schemeClr val="l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C4C0-4998-8A5A-30597744F6FA}"/>
              </c:ext>
            </c:extLst>
          </c:dPt>
          <c:dPt>
            <c:idx val="1"/>
            <c:invertIfNegative val="1"/>
            <c:spPr>
              <a:solidFill>
                <a:srgbClr val="65280A"/>
              </a:solidFill>
              <a:ln w="19050">
                <a:solidFill>
                  <a:schemeClr val="l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2-C4C0-4998-8A5A-30597744F6FA}"/>
              </c:ext>
            </c:extLst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8.2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C0-4998-8A5A-30597744F6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invertIfNegative val="1"/>
            <c:spPr>
              <a:solidFill>
                <a:srgbClr val="E8F1F5"/>
              </a:solidFill>
              <a:ln w="19050">
                <a:solidFill>
                  <a:schemeClr val="l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001F-4A32-86A5-066C4ED05BEF}"/>
              </c:ext>
            </c:extLst>
          </c:dPt>
          <c:dPt>
            <c:idx val="1"/>
            <c:invertIfNegative val="1"/>
            <c:spPr>
              <a:solidFill>
                <a:srgbClr val="65280A"/>
              </a:solidFill>
              <a:ln w="19050">
                <a:solidFill>
                  <a:schemeClr val="l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001F-4A32-86A5-066C4ED05BEF}"/>
              </c:ext>
            </c:extLst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5.2</c:v>
                </c:pt>
                <c:pt idx="1">
                  <c:v>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01F-4A32-86A5-066C4ED05B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invertIfNegative val="1"/>
            <c:spPr>
              <a:solidFill>
                <a:srgbClr val="E8F1F5"/>
              </a:solidFill>
              <a:ln w="19050">
                <a:solidFill>
                  <a:schemeClr val="l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0E44-4285-8A82-E22778A76F96}"/>
              </c:ext>
            </c:extLst>
          </c:dPt>
          <c:dPt>
            <c:idx val="1"/>
            <c:invertIfNegative val="1"/>
            <c:spPr>
              <a:solidFill>
                <a:srgbClr val="65280A"/>
              </a:solidFill>
              <a:ln w="19050">
                <a:solidFill>
                  <a:schemeClr val="l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0E44-4285-8A82-E22778A76F96}"/>
              </c:ext>
            </c:extLst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5.2</c:v>
                </c:pt>
                <c:pt idx="1">
                  <c:v>9.2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E44-4285-8A82-E22778A76F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invertIfNegative val="1"/>
            <c:spPr>
              <a:solidFill>
                <a:srgbClr val="E8F1F5"/>
              </a:solidFill>
              <a:ln w="19050">
                <a:solidFill>
                  <a:schemeClr val="l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6FD1-4CEF-AF72-31F627111A78}"/>
              </c:ext>
            </c:extLst>
          </c:dPt>
          <c:dPt>
            <c:idx val="1"/>
            <c:invertIfNegative val="1"/>
            <c:spPr>
              <a:solidFill>
                <a:srgbClr val="65280A"/>
              </a:solidFill>
              <a:ln w="19050">
                <a:solidFill>
                  <a:schemeClr val="l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6FD1-4CEF-AF72-31F627111A78}"/>
              </c:ext>
            </c:extLst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6.2</c:v>
                </c:pt>
                <c:pt idx="1">
                  <c:v>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FD1-4CEF-AF72-31F627111A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a="http://schemas.openxmlformats.org/drawingml/2006/main" xmlns:r="http://schemas.openxmlformats.org/officeDocument/2006/relationships" xmlns:cs="http://schemas.microsoft.com/office/drawing/2012/chartStyle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a="http://schemas.openxmlformats.org/drawingml/2006/main" xmlns:r="http://schemas.openxmlformats.org/officeDocument/2006/relationships" xmlns:cs="http://schemas.microsoft.com/office/drawing/2012/chartStyle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a="http://schemas.openxmlformats.org/drawingml/2006/main" xmlns:r="http://schemas.openxmlformats.org/officeDocument/2006/relationships" xmlns:cs="http://schemas.microsoft.com/office/drawing/2012/chartStyle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a="http://schemas.openxmlformats.org/drawingml/2006/main" xmlns:r="http://schemas.openxmlformats.org/officeDocument/2006/relationships" xmlns:cs="http://schemas.microsoft.com/office/drawing/2012/chartStyle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3F9359-3DD1-49BA-B4DB-3ED18AAF55A7}" type="datetimeFigureOut">
              <a:rPr lang="zh-CN" altLang="en-US" smtClean="0"/>
              <a:t>2018/6/6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AEC52C-9576-4C88-A506-31738476FE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511214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C2884-9890-4BC0-A462-92F737BF0888}" type="datetimeFigureOut">
              <a:rPr lang="zh-CN" altLang="en-US" smtClean="0"/>
              <a:t>2018/6/6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4B5BB-C786-4CC3-A84E-8434B53833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289452902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C2884-9890-4BC0-A462-92F737BF0888}" type="datetimeFigureOut">
              <a:rPr lang="zh-CN" altLang="en-US" smtClean="0"/>
              <a:t>2018/6/6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4B5BB-C786-4CC3-A84E-8434B53833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30725748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C2884-9890-4BC0-A462-92F737BF0888}" type="datetimeFigureOut">
              <a:rPr lang="zh-CN" altLang="en-US" smtClean="0"/>
              <a:t>2018/6/6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4B5BB-C786-4CC3-A84E-8434B53833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932514400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600679219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778265636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898228014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687451542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701501590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574032629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611226165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241533732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C2884-9890-4BC0-A462-92F737BF0888}" type="datetimeFigureOut">
              <a:rPr lang="zh-CN" altLang="en-US" smtClean="0"/>
              <a:t>2018/6/6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4B5BB-C786-4CC3-A84E-8434B53833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75505841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144969443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722027076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957267703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C2884-9890-4BC0-A462-92F737BF0888}" type="datetimeFigureOut">
              <a:rPr lang="zh-CN" altLang="en-US" smtClean="0"/>
              <a:t>2018/6/6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4B5BB-C786-4CC3-A84E-8434B53833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794275690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C2884-9890-4BC0-A462-92F737BF0888}" type="datetimeFigureOut">
              <a:rPr lang="zh-CN" altLang="en-US" smtClean="0"/>
              <a:t>2018/6/6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4B5BB-C786-4CC3-A84E-8434B53833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766957054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C2884-9890-4BC0-A462-92F737BF0888}" type="datetimeFigureOut">
              <a:rPr lang="zh-CN" altLang="en-US" smtClean="0"/>
              <a:t>2018/6/6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4B5BB-C786-4CC3-A84E-8434B53833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019811208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C2884-9890-4BC0-A462-92F737BF0888}" type="datetimeFigureOut">
              <a:rPr lang="zh-CN" altLang="en-US" smtClean="0"/>
              <a:t>2018/6/6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4B5BB-C786-4CC3-A84E-8434B53833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873067191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C2884-9890-4BC0-A462-92F737BF0888}" type="datetimeFigureOut">
              <a:rPr lang="zh-CN" altLang="en-US" smtClean="0"/>
              <a:t>2018/6/6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4B5BB-C786-4CC3-A84E-8434B53833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053662911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C2884-9890-4BC0-A462-92F737BF0888}" type="datetimeFigureOut">
              <a:rPr lang="zh-CN" altLang="en-US" smtClean="0"/>
              <a:t>2018/6/6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4B5BB-C786-4CC3-A84E-8434B53833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042579811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C2884-9890-4BC0-A462-92F737BF0888}" type="datetimeFigureOut">
              <a:rPr lang="zh-CN" altLang="en-US" smtClean="0"/>
              <a:t>2018/6/6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4B5BB-C786-4CC3-A84E-8434B53833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130297251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BC2884-9890-4BC0-A462-92F737BF0888}" type="datetimeFigureOut">
              <a:rPr lang="zh-CN" altLang="en-US" smtClean="0"/>
              <a:t>2018/6/6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84B5BB-C786-4CC3-A84E-8434B53833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111031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938367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jpeg" Type="http://schemas.openxmlformats.org/officeDocument/2006/relationships/image"/><Relationship Id="rId3" Target="../media/image19.png" Type="http://schemas.openxmlformats.org/officeDocument/2006/relationships/image"/><Relationship Id="rId4" Target="../media/image20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1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2.jpe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3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4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5.png" Type="http://schemas.openxmlformats.org/officeDocument/2006/relationships/image"/><Relationship Id="rId3" Target="../media/image26.png" Type="http://schemas.openxmlformats.org/officeDocument/2006/relationships/image"/><Relationship Id="rId4" Target="../media/image27.wdp" Type="http://schemas.microsoft.com/office/2007/relationships/hdphoto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8.jpe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9.jpeg" Type="http://schemas.openxmlformats.org/officeDocument/2006/relationships/image"/><Relationship Id="rId3" Target="../media/image30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31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1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png" Type="http://schemas.openxmlformats.org/officeDocument/2006/relationships/image"/><Relationship Id="rId4" Target="../media/image8.wdp" Type="http://schemas.microsoft.com/office/2007/relationships/hdphoto"/><Relationship Id="rId5" Target="../media/image9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11.png" Type="http://schemas.openxmlformats.org/officeDocument/2006/relationships/image"/><Relationship Id="rId4" Target="../media/image12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14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charts/chart1.xml" Type="http://schemas.openxmlformats.org/officeDocument/2006/relationships/chart"/><Relationship Id="rId3" Target="../charts/chart2.xml" Type="http://schemas.openxmlformats.org/officeDocument/2006/relationships/chart"/><Relationship Id="rId4" Target="../charts/chart3.xml" Type="http://schemas.openxmlformats.org/officeDocument/2006/relationships/chart"/><Relationship Id="rId5" Target="../charts/chart4.xml" Type="http://schemas.openxmlformats.org/officeDocument/2006/relationships/chart"/><Relationship Id="rId6" Target="../media/image15.png" Type="http://schemas.openxmlformats.org/officeDocument/2006/relationships/image"/><Relationship Id="rId7" Target="../media/image16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jpe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069118F7-718F-4DB6-A349-4360C285BEEF}"/>
              </a:ext>
            </a:extLst>
          </p:cNvPr>
          <p:cNvGrpSpPr/>
          <p:nvPr/>
        </p:nvGrpSpPr>
        <p:grpSpPr>
          <a:xfrm>
            <a:off x="-2" y="2224216"/>
            <a:ext cx="10439805" cy="3606500"/>
            <a:chOff x="-2" y="2224216"/>
            <a:chExt cx="10439805" cy="3606500"/>
          </a:xfrm>
        </p:grpSpPr>
        <p:sp>
          <p:nvSpPr>
            <p:cNvPr id="5" name="矩形 4"/>
            <p:cNvSpPr/>
            <p:nvPr/>
          </p:nvSpPr>
          <p:spPr>
            <a:xfrm>
              <a:off x="-1" y="2224216"/>
              <a:ext cx="10439804" cy="2891481"/>
            </a:xfrm>
            <a:prstGeom prst="rect">
              <a:avLst/>
            </a:prstGeom>
            <a:solidFill>
              <a:srgbClr val="E8F1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id="11" name="Picture 15">
              <a:extLst>
                <a:ext uri="{FF2B5EF4-FFF2-40B4-BE49-F238E27FC236}">
                  <a16:creationId xmlns:a16="http://schemas.microsoft.com/office/drawing/2014/main" id="{D3FD0C63-0EF5-4335-BDBA-8928716B8D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flipH="1" rot="5400000">
              <a:off x="4856904" y="247818"/>
              <a:ext cx="725992" cy="10439804"/>
            </a:xfrm>
            <a:prstGeom prst="rect">
              <a:avLst/>
            </a:prstGeom>
          </p:spPr>
        </p:pic>
      </p:grpSp>
      <p:sp>
        <p:nvSpPr>
          <p:cNvPr id="8" name="文本框 7"/>
          <p:cNvSpPr txBox="1"/>
          <p:nvPr/>
        </p:nvSpPr>
        <p:spPr>
          <a:xfrm>
            <a:off x="6242626" y="2648807"/>
            <a:ext cx="4197177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6000">
                <a:latin charset="-122" pitchFamily="50" typeface="文悦古典明朝体 (非商业使用) W5"/>
                <a:ea charset="-122" pitchFamily="50" typeface="文悦古典明朝体 (非商业使用) W5"/>
              </a:rPr>
              <a:t>简约中国风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140898" y="3664470"/>
            <a:ext cx="4015946" cy="1097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altLang="en-US" lang="zh-CN" sz="1100">
                <a:latin charset="-122" panose="02010609060101010101" pitchFamily="49" typeface="楷体"/>
                <a:ea charset="-122" panose="02010609060101010101" pitchFamily="49" typeface="楷体"/>
              </a:rPr>
              <a:t>单击此处输入文本内容，单击此处输入文本内容，单击此处</a:t>
            </a:r>
          </a:p>
          <a:p>
            <a:pPr algn="r">
              <a:lnSpc>
                <a:spcPct val="200000"/>
              </a:lnSpc>
            </a:pPr>
            <a:r>
              <a:rPr altLang="en-US" lang="zh-CN" sz="1100">
                <a:latin charset="-122" panose="02010609060101010101" pitchFamily="49" typeface="楷体"/>
                <a:ea charset="-122" panose="02010609060101010101" pitchFamily="49" typeface="楷体"/>
              </a:rPr>
              <a:t>输入文本内容，单击此处输入文本内</a:t>
            </a:r>
          </a:p>
          <a:p>
            <a:pPr algn="r">
              <a:lnSpc>
                <a:spcPct val="200000"/>
              </a:lnSpc>
            </a:pPr>
            <a:r>
              <a:rPr altLang="en-US" lang="zh-CN" sz="1100">
                <a:latin charset="-122" panose="02010609060101010101" pitchFamily="49" typeface="楷体"/>
                <a:ea charset="-122" panose="02010609060101010101" pitchFamily="49" typeface="楷体"/>
              </a:rPr>
              <a:t>容，单击此处输入文本内容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323190" y="1066891"/>
            <a:ext cx="6704102" cy="3925744"/>
            <a:chOff x="323190" y="910437"/>
            <a:chExt cx="6704102" cy="3925744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rcRect r="41731"/>
            <a:stretch>
              <a:fillRect/>
            </a:stretch>
          </p:blipFill>
          <p:spPr>
            <a:xfrm rot="3091361">
              <a:off x="2363500" y="-47584"/>
              <a:ext cx="3705771" cy="5621813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rcRect b="13634" l="58313" r="2681" t="18676"/>
            <a:stretch>
              <a:fillRect/>
            </a:stretch>
          </p:blipFill>
          <p:spPr>
            <a:xfrm flipH="1" rot="21321828">
              <a:off x="323190" y="1164186"/>
              <a:ext cx="2254892" cy="3671995"/>
            </a:xfrm>
            <a:prstGeom prst="rect">
              <a:avLst/>
            </a:prstGeom>
          </p:spPr>
        </p:pic>
      </p:grpSp>
      <p:pic>
        <p:nvPicPr>
          <p:cNvPr id="20" name="图片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r="80210" t="61192"/>
          <a:stretch>
            <a:fillRect/>
          </a:stretch>
        </p:blipFill>
        <p:spPr>
          <a:xfrm rot="1835522">
            <a:off x="5335574" y="3660042"/>
            <a:ext cx="479087" cy="56013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b="40855" l="25792" r="43251" t="15063"/>
          <a:stretch>
            <a:fillRect/>
          </a:stretch>
        </p:blipFill>
        <p:spPr>
          <a:xfrm rot="1835522">
            <a:off x="2212040" y="4592752"/>
            <a:ext cx="983079" cy="834631"/>
          </a:xfrm>
          <a:prstGeom prst="rect">
            <a:avLst/>
          </a:prstGeom>
        </p:spPr>
      </p:pic>
    </p:spTree>
    <p:extLst>
      <p:ext uri="{BB962C8B-B14F-4D97-AF65-F5344CB8AC3E}">
        <p14:creationId val="3072169203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3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27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32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9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本框 26">
            <a:extLst>
              <a:ext uri="{FF2B5EF4-FFF2-40B4-BE49-F238E27FC236}">
                <a16:creationId xmlns:a16="http://schemas.microsoft.com/office/drawing/2014/main" id="{D9B28593-0827-475E-BFA9-4D23FF58E6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3169" y="4246369"/>
            <a:ext cx="5670599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altLang="en-US" kern="0" lang="zh-CN" sz="1200">
                <a:latin charset="-122" panose="02010609060101010101" pitchFamily="49" typeface="楷体"/>
                <a:ea charset="-122" panose="02010609060101010101" pitchFamily="49" typeface="楷体"/>
              </a:rPr>
              <a:t>单击此处输入文本内容，单击此处输入文本内容，单击此处输入文本内容，单击此处输入文本内容，单击此处输入文本内容，单击此处输入文本内容</a:t>
            </a:r>
          </a:p>
        </p:txBody>
      </p:sp>
      <p:sp>
        <p:nvSpPr>
          <p:cNvPr id="6" name="文本框 26">
            <a:extLst>
              <a:ext uri="{FF2B5EF4-FFF2-40B4-BE49-F238E27FC236}">
                <a16:creationId xmlns:a16="http://schemas.microsoft.com/office/drawing/2014/main" id="{782543EF-8118-4E20-8458-4B314E0FCA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3169" y="5031147"/>
            <a:ext cx="5670599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altLang="en-US" kern="0" lang="zh-CN" sz="1200">
                <a:latin charset="-122" panose="02010609060101010101" pitchFamily="49" typeface="楷体"/>
                <a:ea charset="-122" panose="02010609060101010101" pitchFamily="49" typeface="楷体"/>
              </a:rPr>
              <a:t>单击此处输入文本内容，单击此处输入文本内容，单击此处输入文本内容，单击此处输入文本内容，单击此处输入文本内容，单击此处输入文本内容，单击此处输入文本内容</a:t>
            </a:r>
          </a:p>
        </p:txBody>
      </p:sp>
      <p:pic>
        <p:nvPicPr>
          <p:cNvPr descr="http://img.hb.aicdn.com/8ae20e969b1c55a8e089e6cf526fa5090f369f1c74c7-EVQoF9_fw658" id="1030" name="Picture 6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2750" l="-854" r="854" t="-1864"/>
          <a:stretch>
            <a:fillRect/>
          </a:stretch>
        </p:blipFill>
        <p:spPr bwMode="auto">
          <a:xfrm>
            <a:off x="1285653" y="101943"/>
            <a:ext cx="2895600" cy="6570706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2563CBE4-DFB3-4EA5-A963-7C012851C69E}"/>
              </a:ext>
            </a:extLst>
          </p:cNvPr>
          <p:cNvSpPr/>
          <p:nvPr/>
        </p:nvSpPr>
        <p:spPr>
          <a:xfrm>
            <a:off x="1068095" y="0"/>
            <a:ext cx="3317438" cy="6858000"/>
          </a:xfrm>
          <a:prstGeom prst="rect">
            <a:avLst/>
          </a:prstGeom>
          <a:noFill/>
          <a:ln>
            <a:solidFill>
              <a:srgbClr val="614D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0" name="组合 9"/>
          <p:cNvGrpSpPr/>
          <p:nvPr/>
        </p:nvGrpSpPr>
        <p:grpSpPr>
          <a:xfrm>
            <a:off x="4885960" y="1290078"/>
            <a:ext cx="4451423" cy="2689426"/>
            <a:chOff x="4885960" y="1290078"/>
            <a:chExt cx="4451423" cy="2689426"/>
          </a:xfrm>
        </p:grpSpPr>
        <p:pic>
          <p:nvPicPr>
            <p:cNvPr id="3" name="Picture 6">
              <a:extLst>
                <a:ext uri="{FF2B5EF4-FFF2-40B4-BE49-F238E27FC236}">
                  <a16:creationId xmlns:a16="http://schemas.microsoft.com/office/drawing/2014/main" id="{838C4A3F-EC79-453B-AB08-DF7A8BC98F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4885960" y="1290078"/>
              <a:ext cx="4451423" cy="2689426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07508" y="1470453"/>
              <a:ext cx="2530624" cy="17685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val="2142070005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7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5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19" nodeType="afterEffect" presetClass="entr" presetID="22" presetSubtype="4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3" nodeType="afterEffect" presetClass="entr" presetID="22" presetSubtype="4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5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  <p:bldP grpId="0" spid="12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D9030804-A249-415A-95B1-63C7B1BD3ACB}"/>
              </a:ext>
            </a:extLst>
          </p:cNvPr>
          <p:cNvGrpSpPr/>
          <p:nvPr/>
        </p:nvGrpSpPr>
        <p:grpSpPr>
          <a:xfrm>
            <a:off x="4354290" y="1045031"/>
            <a:ext cx="3598684" cy="6209731"/>
            <a:chOff x="4354290" y="1045031"/>
            <a:chExt cx="3598684" cy="6209731"/>
          </a:xfrm>
        </p:grpSpPr>
        <p:sp>
          <p:nvSpPr>
            <p:cNvPr id="2" name="矩形 1">
              <a:extLst>
                <a:ext uri="{FF2B5EF4-FFF2-40B4-BE49-F238E27FC236}">
                  <a16:creationId xmlns:a16="http://schemas.microsoft.com/office/drawing/2014/main" id="{2E1CB35C-B6D2-4EB0-8D2B-DACA4A79456D}"/>
                </a:ext>
              </a:extLst>
            </p:cNvPr>
            <p:cNvSpPr/>
            <p:nvPr/>
          </p:nvSpPr>
          <p:spPr>
            <a:xfrm>
              <a:off x="4354290" y="1045031"/>
              <a:ext cx="3537857" cy="5016934"/>
            </a:xfrm>
            <a:prstGeom prst="rect">
              <a:avLst/>
            </a:prstGeom>
            <a:solidFill>
              <a:srgbClr val="E8F1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id="13" name="Picture 15">
              <a:extLst>
                <a:ext uri="{FF2B5EF4-FFF2-40B4-BE49-F238E27FC236}">
                  <a16:creationId xmlns:a16="http://schemas.microsoft.com/office/drawing/2014/main" id="{3D0102DB-E32C-4C3C-9759-66B85D88695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flipH="1" rot="5400000">
              <a:off x="5557233" y="4859021"/>
              <a:ext cx="1192798" cy="3598684"/>
            </a:xfrm>
            <a:prstGeom prst="rect">
              <a:avLst/>
            </a:prstGeom>
          </p:spPr>
        </p:pic>
      </p:grpSp>
      <p:sp>
        <p:nvSpPr>
          <p:cNvPr id="11" name="文本框 10">
            <a:extLst>
              <a:ext uri="{FF2B5EF4-FFF2-40B4-BE49-F238E27FC236}">
                <a16:creationId xmlns:a16="http://schemas.microsoft.com/office/drawing/2014/main" id="{64142E6D-F969-482B-9B85-13CABDD41819}"/>
              </a:ext>
            </a:extLst>
          </p:cNvPr>
          <p:cNvSpPr txBox="1"/>
          <p:nvPr/>
        </p:nvSpPr>
        <p:spPr>
          <a:xfrm>
            <a:off x="5351743" y="1812008"/>
            <a:ext cx="1005840" cy="3125280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en-US" b="1" lang="zh-CN" sz="5400">
                <a:latin charset="-122" pitchFamily="50" typeface="文悦古典明朝体 (非商业使用) W5"/>
                <a:ea charset="-122" pitchFamily="50" typeface="文悦古典明朝体 (非商业使用) W5"/>
              </a:rPr>
              <a:t>第三章节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EC7CD9AB-ACF8-44D4-9E76-C83D18E7E49C}"/>
              </a:ext>
            </a:extLst>
          </p:cNvPr>
          <p:cNvSpPr txBox="1"/>
          <p:nvPr/>
        </p:nvSpPr>
        <p:spPr>
          <a:xfrm>
            <a:off x="4707120" y="1920712"/>
            <a:ext cx="731520" cy="3016576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200">
                <a:latin charset="-122" panose="02010609060101010101" pitchFamily="49" typeface="楷体"/>
                <a:ea charset="-122" panose="02010609060101010101" pitchFamily="49" typeface="楷体"/>
              </a:rPr>
              <a:t>单击此处输入文本内容，单击此处输入文本内容，单击此处输入文本内容</a:t>
            </a:r>
          </a:p>
        </p:txBody>
      </p:sp>
      <p:pic>
        <p:nvPicPr>
          <p:cNvPr descr="图片包含 花瓶, 鲜花, 小, 掌握  已生成极高可信度的说明" id="7" name="图片 6">
            <a:extLst>
              <a:ext uri="{FF2B5EF4-FFF2-40B4-BE49-F238E27FC236}">
                <a16:creationId xmlns:a16="http://schemas.microsoft.com/office/drawing/2014/main" id="{86DC3FF7-E1B6-4557-8ADA-C50062BC54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859574" y="856084"/>
            <a:ext cx="3602438" cy="4400948"/>
          </a:xfrm>
          <a:prstGeom prst="rect">
            <a:avLst/>
          </a:prstGeom>
        </p:spPr>
      </p:pic>
    </p:spTree>
    <p:extLst>
      <p:ext uri="{BB962C8B-B14F-4D97-AF65-F5344CB8AC3E}">
        <p14:creationId val="1849329185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1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9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"/>
      <p:bldP grpId="0" spid="12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25B9A5AF-E914-43DC-9CF5-BB5B06E434F1}"/>
              </a:ext>
            </a:extLst>
          </p:cNvPr>
          <p:cNvGrpSpPr/>
          <p:nvPr/>
        </p:nvGrpSpPr>
        <p:grpSpPr>
          <a:xfrm>
            <a:off x="6948318" y="1317856"/>
            <a:ext cx="3358395" cy="3153216"/>
            <a:chOff x="7330211" y="1676980"/>
            <a:chExt cx="2785371" cy="2704350"/>
          </a:xfrm>
        </p:grpSpPr>
        <p:sp>
          <p:nvSpPr>
            <p:cNvPr id="3" name="Shape 3598">
              <a:extLst>
                <a:ext uri="{FF2B5EF4-FFF2-40B4-BE49-F238E27FC236}">
                  <a16:creationId xmlns:a16="http://schemas.microsoft.com/office/drawing/2014/main" id="{45F21FE6-4595-402C-87B6-A06B7D7E258A}"/>
                </a:ext>
              </a:extLst>
            </p:cNvPr>
            <p:cNvSpPr/>
            <p:nvPr/>
          </p:nvSpPr>
          <p:spPr>
            <a:xfrm>
              <a:off x="7330211" y="1676980"/>
              <a:ext cx="340250" cy="340248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11291" y="17673"/>
                  </a:moveTo>
                  <a:cubicBezTo>
                    <a:pt x="11562" y="17673"/>
                    <a:pt x="11782" y="17453"/>
                    <a:pt x="11782" y="17182"/>
                  </a:cubicBezTo>
                  <a:cubicBezTo>
                    <a:pt x="11782" y="16911"/>
                    <a:pt x="11562" y="16691"/>
                    <a:pt x="11291" y="16691"/>
                  </a:cubicBezTo>
                  <a:cubicBezTo>
                    <a:pt x="11020" y="16691"/>
                    <a:pt x="10800" y="16911"/>
                    <a:pt x="10800" y="17182"/>
                  </a:cubicBezTo>
                  <a:cubicBezTo>
                    <a:pt x="10800" y="17453"/>
                    <a:pt x="11020" y="17673"/>
                    <a:pt x="11291" y="17673"/>
                  </a:cubicBezTo>
                  <a:moveTo>
                    <a:pt x="17673" y="18655"/>
                  </a:moveTo>
                  <a:lnTo>
                    <a:pt x="13745" y="18655"/>
                  </a:lnTo>
                  <a:lnTo>
                    <a:pt x="13745" y="12273"/>
                  </a:lnTo>
                  <a:cubicBezTo>
                    <a:pt x="13745" y="12002"/>
                    <a:pt x="13525" y="11782"/>
                    <a:pt x="13255" y="11782"/>
                  </a:cubicBezTo>
                  <a:lnTo>
                    <a:pt x="8345" y="11782"/>
                  </a:lnTo>
                  <a:cubicBezTo>
                    <a:pt x="8075" y="11782"/>
                    <a:pt x="7855" y="12002"/>
                    <a:pt x="7855" y="12273"/>
                  </a:cubicBezTo>
                  <a:lnTo>
                    <a:pt x="7855" y="18655"/>
                  </a:lnTo>
                  <a:lnTo>
                    <a:pt x="3927" y="18655"/>
                  </a:lnTo>
                  <a:lnTo>
                    <a:pt x="3927" y="8058"/>
                  </a:lnTo>
                  <a:lnTo>
                    <a:pt x="10800" y="1185"/>
                  </a:lnTo>
                  <a:lnTo>
                    <a:pt x="17673" y="8058"/>
                  </a:lnTo>
                  <a:cubicBezTo>
                    <a:pt x="17673" y="8058"/>
                    <a:pt x="17673" y="18655"/>
                    <a:pt x="17673" y="18655"/>
                  </a:cubicBezTo>
                  <a:close/>
                  <a:moveTo>
                    <a:pt x="17673" y="20618"/>
                  </a:moveTo>
                  <a:lnTo>
                    <a:pt x="13745" y="20618"/>
                  </a:lnTo>
                  <a:lnTo>
                    <a:pt x="13745" y="19636"/>
                  </a:lnTo>
                  <a:lnTo>
                    <a:pt x="17673" y="19636"/>
                  </a:lnTo>
                  <a:cubicBezTo>
                    <a:pt x="17673" y="19636"/>
                    <a:pt x="17673" y="20618"/>
                    <a:pt x="17673" y="20618"/>
                  </a:cubicBezTo>
                  <a:close/>
                  <a:moveTo>
                    <a:pt x="12764" y="20618"/>
                  </a:moveTo>
                  <a:lnTo>
                    <a:pt x="8836" y="20618"/>
                  </a:lnTo>
                  <a:lnTo>
                    <a:pt x="8836" y="12764"/>
                  </a:lnTo>
                  <a:lnTo>
                    <a:pt x="12764" y="12764"/>
                  </a:lnTo>
                  <a:cubicBezTo>
                    <a:pt x="12764" y="12764"/>
                    <a:pt x="12764" y="20618"/>
                    <a:pt x="12764" y="20618"/>
                  </a:cubicBezTo>
                  <a:close/>
                  <a:moveTo>
                    <a:pt x="7855" y="20618"/>
                  </a:moveTo>
                  <a:lnTo>
                    <a:pt x="3927" y="20618"/>
                  </a:lnTo>
                  <a:lnTo>
                    <a:pt x="3927" y="19636"/>
                  </a:lnTo>
                  <a:lnTo>
                    <a:pt x="7855" y="19636"/>
                  </a:lnTo>
                  <a:cubicBezTo>
                    <a:pt x="7855" y="19636"/>
                    <a:pt x="7855" y="20618"/>
                    <a:pt x="7855" y="20618"/>
                  </a:cubicBezTo>
                  <a:close/>
                  <a:moveTo>
                    <a:pt x="14727" y="1964"/>
                  </a:moveTo>
                  <a:lnTo>
                    <a:pt x="16691" y="1964"/>
                  </a:lnTo>
                  <a:lnTo>
                    <a:pt x="16691" y="5688"/>
                  </a:lnTo>
                  <a:lnTo>
                    <a:pt x="14727" y="3724"/>
                  </a:lnTo>
                  <a:cubicBezTo>
                    <a:pt x="14727" y="3724"/>
                    <a:pt x="14727" y="1964"/>
                    <a:pt x="14727" y="1964"/>
                  </a:cubicBezTo>
                  <a:close/>
                  <a:moveTo>
                    <a:pt x="21456" y="10453"/>
                  </a:moveTo>
                  <a:lnTo>
                    <a:pt x="17673" y="6670"/>
                  </a:lnTo>
                  <a:lnTo>
                    <a:pt x="17673" y="1473"/>
                  </a:lnTo>
                  <a:cubicBezTo>
                    <a:pt x="17673" y="1202"/>
                    <a:pt x="17453" y="982"/>
                    <a:pt x="17182" y="982"/>
                  </a:cubicBezTo>
                  <a:lnTo>
                    <a:pt x="14236" y="982"/>
                  </a:lnTo>
                  <a:cubicBezTo>
                    <a:pt x="13966" y="982"/>
                    <a:pt x="13745" y="1202"/>
                    <a:pt x="13745" y="1473"/>
                  </a:cubicBezTo>
                  <a:lnTo>
                    <a:pt x="13745" y="2742"/>
                  </a:lnTo>
                  <a:lnTo>
                    <a:pt x="11147" y="144"/>
                  </a:lnTo>
                  <a:cubicBezTo>
                    <a:pt x="11058" y="55"/>
                    <a:pt x="10935" y="0"/>
                    <a:pt x="10800" y="0"/>
                  </a:cubicBezTo>
                  <a:cubicBezTo>
                    <a:pt x="10665" y="0"/>
                    <a:pt x="10542" y="55"/>
                    <a:pt x="10453" y="144"/>
                  </a:cubicBezTo>
                  <a:lnTo>
                    <a:pt x="144" y="10453"/>
                  </a:lnTo>
                  <a:cubicBezTo>
                    <a:pt x="55" y="10542"/>
                    <a:pt x="0" y="10665"/>
                    <a:pt x="0" y="10800"/>
                  </a:cubicBezTo>
                  <a:cubicBezTo>
                    <a:pt x="0" y="11072"/>
                    <a:pt x="220" y="11291"/>
                    <a:pt x="491" y="11291"/>
                  </a:cubicBezTo>
                  <a:cubicBezTo>
                    <a:pt x="626" y="11291"/>
                    <a:pt x="749" y="11236"/>
                    <a:pt x="838" y="11147"/>
                  </a:cubicBezTo>
                  <a:lnTo>
                    <a:pt x="2945" y="9040"/>
                  </a:lnTo>
                  <a:lnTo>
                    <a:pt x="2945" y="21109"/>
                  </a:lnTo>
                  <a:cubicBezTo>
                    <a:pt x="2945" y="21381"/>
                    <a:pt x="3166" y="21600"/>
                    <a:pt x="3436" y="21600"/>
                  </a:cubicBezTo>
                  <a:lnTo>
                    <a:pt x="18164" y="21600"/>
                  </a:lnTo>
                  <a:cubicBezTo>
                    <a:pt x="18434" y="21600"/>
                    <a:pt x="18655" y="21381"/>
                    <a:pt x="18655" y="21109"/>
                  </a:cubicBezTo>
                  <a:lnTo>
                    <a:pt x="18655" y="9040"/>
                  </a:lnTo>
                  <a:lnTo>
                    <a:pt x="20762" y="11147"/>
                  </a:lnTo>
                  <a:cubicBezTo>
                    <a:pt x="20851" y="11236"/>
                    <a:pt x="20974" y="11291"/>
                    <a:pt x="21109" y="11291"/>
                  </a:cubicBezTo>
                  <a:cubicBezTo>
                    <a:pt x="21380" y="11291"/>
                    <a:pt x="21600" y="11072"/>
                    <a:pt x="21600" y="10800"/>
                  </a:cubicBezTo>
                  <a:cubicBezTo>
                    <a:pt x="21600" y="10665"/>
                    <a:pt x="21545" y="10542"/>
                    <a:pt x="21456" y="10453"/>
                  </a:cubicBezTo>
                </a:path>
              </a:pathLst>
            </a:custGeom>
            <a:solidFill>
              <a:srgbClr val="E87485"/>
            </a:solidFill>
            <a:ln w="12700">
              <a:miter lim="400000"/>
            </a:ln>
          </p:spPr>
          <p:txBody>
            <a:bodyPr anchor="ctr" bIns="38100" lIns="38100" rIns="38100" tIns="38100"/>
            <a:lstStyle/>
            <a:p>
              <a:endParaRPr/>
            </a:p>
          </p:txBody>
        </p:sp>
        <p:sp>
          <p:nvSpPr>
            <p:cNvPr id="4" name="Shape 3605">
              <a:extLst>
                <a:ext uri="{FF2B5EF4-FFF2-40B4-BE49-F238E27FC236}">
                  <a16:creationId xmlns:a16="http://schemas.microsoft.com/office/drawing/2014/main" id="{FB2ACC23-A994-4E20-9F26-38D87F03980F}"/>
                </a:ext>
              </a:extLst>
            </p:cNvPr>
            <p:cNvSpPr/>
            <p:nvPr/>
          </p:nvSpPr>
          <p:spPr>
            <a:xfrm>
              <a:off x="9821019" y="1676980"/>
              <a:ext cx="294563" cy="360022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14400" y="5891"/>
                  </a:moveTo>
                  <a:lnTo>
                    <a:pt x="14400" y="982"/>
                  </a:lnTo>
                  <a:lnTo>
                    <a:pt x="15000" y="982"/>
                  </a:lnTo>
                  <a:lnTo>
                    <a:pt x="20400" y="5891"/>
                  </a:lnTo>
                  <a:cubicBezTo>
                    <a:pt x="20400" y="5891"/>
                    <a:pt x="14400" y="5891"/>
                    <a:pt x="14400" y="5891"/>
                  </a:cubicBezTo>
                  <a:close/>
                  <a:moveTo>
                    <a:pt x="20400" y="19636"/>
                  </a:moveTo>
                  <a:cubicBezTo>
                    <a:pt x="20400" y="20179"/>
                    <a:pt x="19862" y="20618"/>
                    <a:pt x="19200" y="20618"/>
                  </a:cubicBezTo>
                  <a:lnTo>
                    <a:pt x="2400" y="20618"/>
                  </a:lnTo>
                  <a:cubicBezTo>
                    <a:pt x="1737" y="20618"/>
                    <a:pt x="1200" y="20179"/>
                    <a:pt x="1200" y="19636"/>
                  </a:cubicBezTo>
                  <a:lnTo>
                    <a:pt x="1200" y="1964"/>
                  </a:lnTo>
                  <a:cubicBezTo>
                    <a:pt x="1200" y="1422"/>
                    <a:pt x="1737" y="982"/>
                    <a:pt x="2400" y="982"/>
                  </a:cubicBezTo>
                  <a:lnTo>
                    <a:pt x="13200" y="982"/>
                  </a:lnTo>
                  <a:lnTo>
                    <a:pt x="13200" y="5891"/>
                  </a:lnTo>
                  <a:cubicBezTo>
                    <a:pt x="13200" y="6433"/>
                    <a:pt x="13738" y="6873"/>
                    <a:pt x="14400" y="6873"/>
                  </a:cubicBezTo>
                  <a:lnTo>
                    <a:pt x="20400" y="6873"/>
                  </a:lnTo>
                  <a:cubicBezTo>
                    <a:pt x="20400" y="6873"/>
                    <a:pt x="20400" y="19636"/>
                    <a:pt x="20400" y="19636"/>
                  </a:cubicBezTo>
                  <a:close/>
                  <a:moveTo>
                    <a:pt x="15600" y="0"/>
                  </a:moveTo>
                  <a:lnTo>
                    <a:pt x="2400" y="0"/>
                  </a:lnTo>
                  <a:cubicBezTo>
                    <a:pt x="1075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1075" y="21600"/>
                    <a:pt x="2400" y="21600"/>
                  </a:cubicBezTo>
                  <a:lnTo>
                    <a:pt x="19200" y="21600"/>
                  </a:lnTo>
                  <a:cubicBezTo>
                    <a:pt x="20525" y="21600"/>
                    <a:pt x="21600" y="20721"/>
                    <a:pt x="21600" y="19636"/>
                  </a:cubicBezTo>
                  <a:lnTo>
                    <a:pt x="21600" y="5400"/>
                  </a:lnTo>
                  <a:cubicBezTo>
                    <a:pt x="21600" y="5400"/>
                    <a:pt x="15600" y="0"/>
                    <a:pt x="15600" y="0"/>
                  </a:cubicBezTo>
                  <a:close/>
                  <a:moveTo>
                    <a:pt x="4800" y="8836"/>
                  </a:moveTo>
                  <a:cubicBezTo>
                    <a:pt x="4800" y="9108"/>
                    <a:pt x="5068" y="9327"/>
                    <a:pt x="5400" y="9327"/>
                  </a:cubicBezTo>
                  <a:lnTo>
                    <a:pt x="16200" y="9327"/>
                  </a:lnTo>
                  <a:cubicBezTo>
                    <a:pt x="16532" y="9327"/>
                    <a:pt x="16800" y="9108"/>
                    <a:pt x="16800" y="8836"/>
                  </a:cubicBezTo>
                  <a:cubicBezTo>
                    <a:pt x="16800" y="8566"/>
                    <a:pt x="16532" y="8345"/>
                    <a:pt x="16200" y="8345"/>
                  </a:cubicBezTo>
                  <a:lnTo>
                    <a:pt x="5400" y="8345"/>
                  </a:lnTo>
                  <a:cubicBezTo>
                    <a:pt x="5068" y="8345"/>
                    <a:pt x="4800" y="8566"/>
                    <a:pt x="4800" y="8836"/>
                  </a:cubicBezTo>
                  <a:moveTo>
                    <a:pt x="16200" y="12273"/>
                  </a:moveTo>
                  <a:lnTo>
                    <a:pt x="5400" y="12273"/>
                  </a:lnTo>
                  <a:cubicBezTo>
                    <a:pt x="5068" y="12273"/>
                    <a:pt x="4800" y="12493"/>
                    <a:pt x="4800" y="12764"/>
                  </a:cubicBezTo>
                  <a:cubicBezTo>
                    <a:pt x="4800" y="13035"/>
                    <a:pt x="5068" y="13255"/>
                    <a:pt x="5400" y="13255"/>
                  </a:cubicBezTo>
                  <a:lnTo>
                    <a:pt x="16200" y="13255"/>
                  </a:lnTo>
                  <a:cubicBezTo>
                    <a:pt x="16532" y="13255"/>
                    <a:pt x="16800" y="13035"/>
                    <a:pt x="16800" y="12764"/>
                  </a:cubicBezTo>
                  <a:cubicBezTo>
                    <a:pt x="16800" y="12493"/>
                    <a:pt x="16532" y="12273"/>
                    <a:pt x="16200" y="12273"/>
                  </a:cubicBezTo>
                  <a:moveTo>
                    <a:pt x="5400" y="5400"/>
                  </a:moveTo>
                  <a:lnTo>
                    <a:pt x="8400" y="5400"/>
                  </a:lnTo>
                  <a:cubicBezTo>
                    <a:pt x="8732" y="5400"/>
                    <a:pt x="9000" y="5181"/>
                    <a:pt x="9000" y="4909"/>
                  </a:cubicBezTo>
                  <a:cubicBezTo>
                    <a:pt x="9000" y="4638"/>
                    <a:pt x="8732" y="4418"/>
                    <a:pt x="8400" y="4418"/>
                  </a:cubicBezTo>
                  <a:lnTo>
                    <a:pt x="5400" y="4418"/>
                  </a:lnTo>
                  <a:cubicBezTo>
                    <a:pt x="5068" y="4418"/>
                    <a:pt x="4800" y="4638"/>
                    <a:pt x="4800" y="4909"/>
                  </a:cubicBezTo>
                  <a:cubicBezTo>
                    <a:pt x="4800" y="5181"/>
                    <a:pt x="5068" y="5400"/>
                    <a:pt x="5400" y="5400"/>
                  </a:cubicBezTo>
                  <a:moveTo>
                    <a:pt x="12600" y="16200"/>
                  </a:moveTo>
                  <a:lnTo>
                    <a:pt x="5400" y="16200"/>
                  </a:lnTo>
                  <a:cubicBezTo>
                    <a:pt x="5068" y="16200"/>
                    <a:pt x="4800" y="16420"/>
                    <a:pt x="4800" y="16691"/>
                  </a:cubicBezTo>
                  <a:cubicBezTo>
                    <a:pt x="4800" y="16962"/>
                    <a:pt x="5068" y="17182"/>
                    <a:pt x="5400" y="17182"/>
                  </a:cubicBezTo>
                  <a:lnTo>
                    <a:pt x="12600" y="17182"/>
                  </a:lnTo>
                  <a:cubicBezTo>
                    <a:pt x="12932" y="17182"/>
                    <a:pt x="13200" y="16962"/>
                    <a:pt x="13200" y="16691"/>
                  </a:cubicBezTo>
                  <a:cubicBezTo>
                    <a:pt x="13200" y="16420"/>
                    <a:pt x="12932" y="16200"/>
                    <a:pt x="12600" y="16200"/>
                  </a:cubicBezTo>
                </a:path>
              </a:pathLst>
            </a:custGeom>
            <a:solidFill>
              <a:srgbClr val="E87485"/>
            </a:solidFill>
            <a:ln w="12700">
              <a:miter lim="400000"/>
            </a:ln>
          </p:spPr>
          <p:txBody>
            <a:bodyPr anchor="ctr" bIns="38100" lIns="38100" rIns="38100" tIns="3810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" name="Shape 3623">
              <a:extLst>
                <a:ext uri="{FF2B5EF4-FFF2-40B4-BE49-F238E27FC236}">
                  <a16:creationId xmlns:a16="http://schemas.microsoft.com/office/drawing/2014/main" id="{DC5D1435-763F-4EBF-91AB-F05F1CC77753}"/>
                </a:ext>
              </a:extLst>
            </p:cNvPr>
            <p:cNvSpPr/>
            <p:nvPr/>
          </p:nvSpPr>
          <p:spPr>
            <a:xfrm>
              <a:off x="7366365" y="4013331"/>
              <a:ext cx="264112" cy="264112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21109" y="7364"/>
                  </a:moveTo>
                  <a:cubicBezTo>
                    <a:pt x="20838" y="7364"/>
                    <a:pt x="20618" y="7584"/>
                    <a:pt x="20618" y="7855"/>
                  </a:cubicBezTo>
                  <a:lnTo>
                    <a:pt x="20618" y="18655"/>
                  </a:lnTo>
                  <a:cubicBezTo>
                    <a:pt x="20618" y="19739"/>
                    <a:pt x="19739" y="20618"/>
                    <a:pt x="18655" y="20618"/>
                  </a:cubicBezTo>
                  <a:lnTo>
                    <a:pt x="2945" y="20618"/>
                  </a:lnTo>
                  <a:cubicBezTo>
                    <a:pt x="1861" y="20618"/>
                    <a:pt x="982" y="19739"/>
                    <a:pt x="982" y="18655"/>
                  </a:cubicBezTo>
                  <a:lnTo>
                    <a:pt x="982" y="2945"/>
                  </a:lnTo>
                  <a:cubicBezTo>
                    <a:pt x="982" y="1861"/>
                    <a:pt x="1861" y="982"/>
                    <a:pt x="2945" y="982"/>
                  </a:cubicBezTo>
                  <a:lnTo>
                    <a:pt x="13745" y="982"/>
                  </a:lnTo>
                  <a:cubicBezTo>
                    <a:pt x="14017" y="982"/>
                    <a:pt x="14236" y="762"/>
                    <a:pt x="14236" y="491"/>
                  </a:cubicBezTo>
                  <a:cubicBezTo>
                    <a:pt x="14236" y="220"/>
                    <a:pt x="14017" y="0"/>
                    <a:pt x="13745" y="0"/>
                  </a:cubicBezTo>
                  <a:lnTo>
                    <a:pt x="2945" y="0"/>
                  </a:lnTo>
                  <a:cubicBezTo>
                    <a:pt x="1318" y="0"/>
                    <a:pt x="0" y="1319"/>
                    <a:pt x="0" y="2945"/>
                  </a:cubicBezTo>
                  <a:lnTo>
                    <a:pt x="0" y="18655"/>
                  </a:lnTo>
                  <a:cubicBezTo>
                    <a:pt x="0" y="20282"/>
                    <a:pt x="1318" y="21600"/>
                    <a:pt x="2945" y="21600"/>
                  </a:cubicBezTo>
                  <a:lnTo>
                    <a:pt x="18655" y="21600"/>
                  </a:lnTo>
                  <a:cubicBezTo>
                    <a:pt x="20282" y="21600"/>
                    <a:pt x="21600" y="20282"/>
                    <a:pt x="21600" y="18655"/>
                  </a:cubicBezTo>
                  <a:lnTo>
                    <a:pt x="21600" y="7855"/>
                  </a:lnTo>
                  <a:cubicBezTo>
                    <a:pt x="21600" y="7584"/>
                    <a:pt x="21380" y="7364"/>
                    <a:pt x="21109" y="7364"/>
                  </a:cubicBezTo>
                  <a:moveTo>
                    <a:pt x="7006" y="12764"/>
                  </a:moveTo>
                  <a:lnTo>
                    <a:pt x="8836" y="12764"/>
                  </a:lnTo>
                  <a:lnTo>
                    <a:pt x="8836" y="14594"/>
                  </a:lnTo>
                  <a:lnTo>
                    <a:pt x="6627" y="14973"/>
                  </a:lnTo>
                  <a:cubicBezTo>
                    <a:pt x="6627" y="14973"/>
                    <a:pt x="7006" y="12764"/>
                    <a:pt x="7006" y="12764"/>
                  </a:cubicBezTo>
                  <a:close/>
                  <a:moveTo>
                    <a:pt x="16775" y="2742"/>
                  </a:moveTo>
                  <a:lnTo>
                    <a:pt x="18858" y="4825"/>
                  </a:lnTo>
                  <a:lnTo>
                    <a:pt x="9818" y="13865"/>
                  </a:lnTo>
                  <a:lnTo>
                    <a:pt x="9818" y="11782"/>
                  </a:lnTo>
                  <a:lnTo>
                    <a:pt x="7736" y="11782"/>
                  </a:lnTo>
                  <a:cubicBezTo>
                    <a:pt x="7736" y="11782"/>
                    <a:pt x="16775" y="2742"/>
                    <a:pt x="16775" y="2742"/>
                  </a:cubicBezTo>
                  <a:close/>
                  <a:moveTo>
                    <a:pt x="18104" y="1414"/>
                  </a:moveTo>
                  <a:cubicBezTo>
                    <a:pt x="18371" y="1147"/>
                    <a:pt x="18739" y="982"/>
                    <a:pt x="19145" y="982"/>
                  </a:cubicBezTo>
                  <a:cubicBezTo>
                    <a:pt x="19959" y="982"/>
                    <a:pt x="20618" y="1642"/>
                    <a:pt x="20618" y="2455"/>
                  </a:cubicBezTo>
                  <a:cubicBezTo>
                    <a:pt x="20618" y="2861"/>
                    <a:pt x="20453" y="3230"/>
                    <a:pt x="20187" y="3496"/>
                  </a:cubicBezTo>
                  <a:lnTo>
                    <a:pt x="19552" y="4131"/>
                  </a:lnTo>
                  <a:lnTo>
                    <a:pt x="17469" y="2048"/>
                  </a:lnTo>
                  <a:cubicBezTo>
                    <a:pt x="17469" y="2048"/>
                    <a:pt x="18104" y="1414"/>
                    <a:pt x="18104" y="1414"/>
                  </a:cubicBezTo>
                  <a:close/>
                  <a:moveTo>
                    <a:pt x="5400" y="16200"/>
                  </a:moveTo>
                  <a:lnTo>
                    <a:pt x="9590" y="15481"/>
                  </a:lnTo>
                  <a:lnTo>
                    <a:pt x="20881" y="4190"/>
                  </a:lnTo>
                  <a:cubicBezTo>
                    <a:pt x="21325" y="3746"/>
                    <a:pt x="21600" y="3133"/>
                    <a:pt x="21600" y="2455"/>
                  </a:cubicBezTo>
                  <a:cubicBezTo>
                    <a:pt x="21600" y="1099"/>
                    <a:pt x="20501" y="0"/>
                    <a:pt x="19145" y="0"/>
                  </a:cubicBezTo>
                  <a:cubicBezTo>
                    <a:pt x="18468" y="0"/>
                    <a:pt x="17854" y="275"/>
                    <a:pt x="17410" y="719"/>
                  </a:cubicBezTo>
                  <a:lnTo>
                    <a:pt x="6119" y="12010"/>
                  </a:lnTo>
                  <a:cubicBezTo>
                    <a:pt x="6119" y="12010"/>
                    <a:pt x="5400" y="16200"/>
                    <a:pt x="5400" y="16200"/>
                  </a:cubicBezTo>
                  <a:close/>
                </a:path>
              </a:pathLst>
            </a:custGeom>
            <a:solidFill>
              <a:srgbClr val="E87485"/>
            </a:solidFill>
            <a:ln w="12700">
              <a:miter lim="400000"/>
            </a:ln>
          </p:spPr>
          <p:txBody>
            <a:bodyPr anchor="ctr" bIns="38100" lIns="38100" rIns="38100" tIns="3810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" name="Shape 3706">
              <a:extLst>
                <a:ext uri="{FF2B5EF4-FFF2-40B4-BE49-F238E27FC236}">
                  <a16:creationId xmlns:a16="http://schemas.microsoft.com/office/drawing/2014/main" id="{883B3BED-418C-4457-8B10-D74354E52680}"/>
                </a:ext>
              </a:extLst>
            </p:cNvPr>
            <p:cNvSpPr/>
            <p:nvPr/>
          </p:nvSpPr>
          <p:spPr>
            <a:xfrm>
              <a:off x="9756051" y="4021824"/>
              <a:ext cx="359506" cy="359506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12144" y="18334"/>
                  </a:moveTo>
                  <a:lnTo>
                    <a:pt x="15583" y="6873"/>
                  </a:lnTo>
                  <a:lnTo>
                    <a:pt x="20168" y="6873"/>
                  </a:lnTo>
                  <a:cubicBezTo>
                    <a:pt x="20168" y="6873"/>
                    <a:pt x="12144" y="18334"/>
                    <a:pt x="12144" y="18334"/>
                  </a:cubicBezTo>
                  <a:close/>
                  <a:moveTo>
                    <a:pt x="10800" y="19402"/>
                  </a:moveTo>
                  <a:lnTo>
                    <a:pt x="7041" y="6873"/>
                  </a:lnTo>
                  <a:lnTo>
                    <a:pt x="14559" y="6873"/>
                  </a:lnTo>
                  <a:cubicBezTo>
                    <a:pt x="14559" y="6873"/>
                    <a:pt x="10800" y="19402"/>
                    <a:pt x="10800" y="19402"/>
                  </a:cubicBezTo>
                  <a:close/>
                  <a:moveTo>
                    <a:pt x="1432" y="6873"/>
                  </a:moveTo>
                  <a:lnTo>
                    <a:pt x="6017" y="6873"/>
                  </a:lnTo>
                  <a:lnTo>
                    <a:pt x="9456" y="18334"/>
                  </a:lnTo>
                  <a:cubicBezTo>
                    <a:pt x="9456" y="18334"/>
                    <a:pt x="1432" y="6873"/>
                    <a:pt x="1432" y="6873"/>
                  </a:cubicBezTo>
                  <a:close/>
                  <a:moveTo>
                    <a:pt x="6578" y="982"/>
                  </a:moveTo>
                  <a:lnTo>
                    <a:pt x="8536" y="982"/>
                  </a:lnTo>
                  <a:lnTo>
                    <a:pt x="6082" y="5891"/>
                  </a:lnTo>
                  <a:lnTo>
                    <a:pt x="1669" y="5891"/>
                  </a:lnTo>
                  <a:cubicBezTo>
                    <a:pt x="1669" y="5891"/>
                    <a:pt x="6578" y="982"/>
                    <a:pt x="6578" y="982"/>
                  </a:cubicBezTo>
                  <a:close/>
                  <a:moveTo>
                    <a:pt x="11973" y="982"/>
                  </a:moveTo>
                  <a:lnTo>
                    <a:pt x="14427" y="5891"/>
                  </a:lnTo>
                  <a:lnTo>
                    <a:pt x="7173" y="5891"/>
                  </a:lnTo>
                  <a:lnTo>
                    <a:pt x="9627" y="982"/>
                  </a:lnTo>
                  <a:cubicBezTo>
                    <a:pt x="9627" y="982"/>
                    <a:pt x="11973" y="982"/>
                    <a:pt x="11973" y="982"/>
                  </a:cubicBezTo>
                  <a:close/>
                  <a:moveTo>
                    <a:pt x="15022" y="982"/>
                  </a:moveTo>
                  <a:lnTo>
                    <a:pt x="19931" y="5891"/>
                  </a:lnTo>
                  <a:lnTo>
                    <a:pt x="15518" y="5891"/>
                  </a:lnTo>
                  <a:lnTo>
                    <a:pt x="13064" y="982"/>
                  </a:lnTo>
                  <a:cubicBezTo>
                    <a:pt x="13064" y="982"/>
                    <a:pt x="15022" y="982"/>
                    <a:pt x="15022" y="982"/>
                  </a:cubicBezTo>
                  <a:close/>
                  <a:moveTo>
                    <a:pt x="21600" y="6382"/>
                  </a:moveTo>
                  <a:cubicBezTo>
                    <a:pt x="21600" y="6272"/>
                    <a:pt x="21557" y="6175"/>
                    <a:pt x="21495" y="6093"/>
                  </a:cubicBezTo>
                  <a:lnTo>
                    <a:pt x="21502" y="6087"/>
                  </a:lnTo>
                  <a:lnTo>
                    <a:pt x="21471" y="6057"/>
                  </a:lnTo>
                  <a:cubicBezTo>
                    <a:pt x="21459" y="6043"/>
                    <a:pt x="21448" y="6032"/>
                    <a:pt x="21434" y="6020"/>
                  </a:cubicBezTo>
                  <a:lnTo>
                    <a:pt x="15611" y="197"/>
                  </a:lnTo>
                  <a:lnTo>
                    <a:pt x="15604" y="201"/>
                  </a:lnTo>
                  <a:cubicBezTo>
                    <a:pt x="15514" y="82"/>
                    <a:pt x="15379" y="0"/>
                    <a:pt x="15218" y="0"/>
                  </a:cubicBezTo>
                  <a:lnTo>
                    <a:pt x="6382" y="0"/>
                  </a:lnTo>
                  <a:cubicBezTo>
                    <a:pt x="6221" y="0"/>
                    <a:pt x="6086" y="82"/>
                    <a:pt x="5996" y="201"/>
                  </a:cubicBezTo>
                  <a:lnTo>
                    <a:pt x="5989" y="197"/>
                  </a:lnTo>
                  <a:lnTo>
                    <a:pt x="166" y="6020"/>
                  </a:lnTo>
                  <a:cubicBezTo>
                    <a:pt x="152" y="6032"/>
                    <a:pt x="141" y="6043"/>
                    <a:pt x="129" y="6057"/>
                  </a:cubicBezTo>
                  <a:lnTo>
                    <a:pt x="98" y="6087"/>
                  </a:lnTo>
                  <a:lnTo>
                    <a:pt x="105" y="6093"/>
                  </a:lnTo>
                  <a:cubicBezTo>
                    <a:pt x="43" y="6175"/>
                    <a:pt x="0" y="6272"/>
                    <a:pt x="0" y="6382"/>
                  </a:cubicBezTo>
                  <a:cubicBezTo>
                    <a:pt x="0" y="6499"/>
                    <a:pt x="46" y="6601"/>
                    <a:pt x="115" y="6686"/>
                  </a:cubicBezTo>
                  <a:lnTo>
                    <a:pt x="109" y="6691"/>
                  </a:lnTo>
                  <a:lnTo>
                    <a:pt x="10418" y="21418"/>
                  </a:lnTo>
                  <a:lnTo>
                    <a:pt x="10424" y="21413"/>
                  </a:lnTo>
                  <a:cubicBezTo>
                    <a:pt x="10514" y="21525"/>
                    <a:pt x="10646" y="21600"/>
                    <a:pt x="10800" y="21600"/>
                  </a:cubicBezTo>
                  <a:cubicBezTo>
                    <a:pt x="10954" y="21600"/>
                    <a:pt x="11086" y="21525"/>
                    <a:pt x="11176" y="21413"/>
                  </a:cubicBezTo>
                  <a:lnTo>
                    <a:pt x="11182" y="21418"/>
                  </a:lnTo>
                  <a:lnTo>
                    <a:pt x="21491" y="6691"/>
                  </a:lnTo>
                  <a:lnTo>
                    <a:pt x="21485" y="6686"/>
                  </a:lnTo>
                  <a:cubicBezTo>
                    <a:pt x="21553" y="6601"/>
                    <a:pt x="21600" y="6499"/>
                    <a:pt x="21600" y="6382"/>
                  </a:cubicBezTo>
                </a:path>
              </a:pathLst>
            </a:custGeom>
            <a:solidFill>
              <a:srgbClr val="E87485"/>
            </a:solidFill>
            <a:ln w="12700">
              <a:miter lim="400000"/>
            </a:ln>
          </p:spPr>
          <p:txBody>
            <a:bodyPr anchor="ctr" bIns="38100" lIns="38100" rIns="38100" tIns="3810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8" name="矩形 7">
            <a:extLst>
              <a:ext uri="{FF2B5EF4-FFF2-40B4-BE49-F238E27FC236}">
                <a16:creationId xmlns:a16="http://schemas.microsoft.com/office/drawing/2014/main" id="{29097F75-CFB9-421E-83A8-B40D43AC0D18}"/>
              </a:ext>
            </a:extLst>
          </p:cNvPr>
          <p:cNvSpPr/>
          <p:nvPr/>
        </p:nvSpPr>
        <p:spPr>
          <a:xfrm>
            <a:off x="0" y="-3098"/>
            <a:ext cx="665230" cy="6861098"/>
          </a:xfrm>
          <a:prstGeom prst="rect">
            <a:avLst/>
          </a:prstGeom>
          <a:solidFill>
            <a:srgbClr val="E8F1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文本框 26">
            <a:extLst>
              <a:ext uri="{FF2B5EF4-FFF2-40B4-BE49-F238E27FC236}">
                <a16:creationId xmlns:a16="http://schemas.microsoft.com/office/drawing/2014/main" id="{D9B28593-0827-475E-BFA9-4D23FF58E6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5602" y="1954955"/>
            <a:ext cx="2031063" cy="109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>
              <a:lnSpc>
                <a:spcPct val="150000"/>
              </a:lnSpc>
              <a:defRPr/>
            </a:pPr>
            <a:r>
              <a:rPr altLang="en-US" kern="0" lang="zh-CN" sz="1100">
                <a:latin charset="-122" panose="02010609060101010101" pitchFamily="49" typeface="楷体"/>
                <a:ea charset="-122" panose="02010609060101010101" pitchFamily="49" typeface="楷体"/>
              </a:rPr>
              <a:t>单击此处输入文本内容，单击此处输入文本内容，单击此处输入文本内容，单击此处输入文本内容</a:t>
            </a:r>
          </a:p>
        </p:txBody>
      </p:sp>
      <p:sp>
        <p:nvSpPr>
          <p:cNvPr id="10" name="文本框 26">
            <a:extLst>
              <a:ext uri="{FF2B5EF4-FFF2-40B4-BE49-F238E27FC236}">
                <a16:creationId xmlns:a16="http://schemas.microsoft.com/office/drawing/2014/main" id="{D9B28593-0827-475E-BFA9-4D23FF58E6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74417" y="1954955"/>
            <a:ext cx="2031063" cy="109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>
              <a:lnSpc>
                <a:spcPct val="150000"/>
              </a:lnSpc>
              <a:defRPr/>
            </a:pPr>
            <a:r>
              <a:rPr altLang="en-US" kern="0" lang="zh-CN" sz="1100">
                <a:latin charset="-122" panose="02010609060101010101" pitchFamily="49" typeface="楷体"/>
                <a:ea charset="-122" panose="02010609060101010101" pitchFamily="49" typeface="楷体"/>
              </a:rPr>
              <a:t>单击此处输入文本内容，单击此处输入文本内容，单击此处输入文本内容，单击此处输入文本内容</a:t>
            </a:r>
          </a:p>
        </p:txBody>
      </p:sp>
      <p:sp>
        <p:nvSpPr>
          <p:cNvPr id="11" name="文本框 26">
            <a:extLst>
              <a:ext uri="{FF2B5EF4-FFF2-40B4-BE49-F238E27FC236}">
                <a16:creationId xmlns:a16="http://schemas.microsoft.com/office/drawing/2014/main" id="{D9B28593-0827-475E-BFA9-4D23FF58E6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5602" y="4591062"/>
            <a:ext cx="2031063" cy="109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>
              <a:lnSpc>
                <a:spcPct val="150000"/>
              </a:lnSpc>
              <a:defRPr/>
            </a:pPr>
            <a:r>
              <a:rPr altLang="en-US" kern="0" lang="zh-CN" sz="1100">
                <a:latin charset="-122" panose="02010609060101010101" pitchFamily="49" typeface="楷体"/>
                <a:ea charset="-122" panose="02010609060101010101" pitchFamily="49" typeface="楷体"/>
              </a:rPr>
              <a:t>单击此处输入文本内容，单击此处输入文本内容，单击此处输入文本内容，单击此处输入文本内容</a:t>
            </a:r>
          </a:p>
        </p:txBody>
      </p:sp>
      <p:sp>
        <p:nvSpPr>
          <p:cNvPr id="12" name="文本框 26">
            <a:extLst>
              <a:ext uri="{FF2B5EF4-FFF2-40B4-BE49-F238E27FC236}">
                <a16:creationId xmlns:a16="http://schemas.microsoft.com/office/drawing/2014/main" id="{D9B28593-0827-475E-BFA9-4D23FF58E6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74417" y="4591062"/>
            <a:ext cx="2031063" cy="109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>
              <a:lnSpc>
                <a:spcPct val="150000"/>
              </a:lnSpc>
              <a:defRPr/>
            </a:pPr>
            <a:r>
              <a:rPr altLang="en-US" kern="0" lang="zh-CN" sz="1100">
                <a:latin charset="-122" panose="02010609060101010101" pitchFamily="49" typeface="楷体"/>
                <a:ea charset="-122" panose="02010609060101010101" pitchFamily="49" typeface="楷体"/>
              </a:rPr>
              <a:t>单击此处输入文本内容，单击此处输入文本内容，单击此处输入文本内容，单击此处输入文本内容</a:t>
            </a:r>
          </a:p>
        </p:txBody>
      </p:sp>
      <p:pic>
        <p:nvPicPr>
          <p:cNvPr id="2050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65230" y="1747"/>
            <a:ext cx="4784929" cy="6866926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val="3743689278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7" nodeType="afterEffect" presetClass="entr" presetID="22" presetSubtype="4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9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1" nodeType="afterEffect" presetClass="entr" presetID="22" presetSubtype="4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3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5" nodeType="afterEffect" presetClass="entr" presetID="22" presetSubtype="4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9" nodeType="afterEffect" presetClass="entr" presetID="22" presetSubtype="4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10"/>
      <p:bldP grpId="0" spid="11"/>
      <p:bldP grpId="0" spid="12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0AACA30F-D3EE-4A1C-9DCE-EFFC54002D42}"/>
              </a:ext>
            </a:extLst>
          </p:cNvPr>
          <p:cNvGrpSpPr/>
          <p:nvPr/>
        </p:nvGrpSpPr>
        <p:grpSpPr>
          <a:xfrm>
            <a:off x="6881067" y="1616480"/>
            <a:ext cx="3514688" cy="4332567"/>
            <a:chOff x="6881067" y="1606756"/>
            <a:chExt cx="3514688" cy="4332567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AEAEA8BF-62FC-4273-8B63-2260E5B3F501}"/>
                </a:ext>
              </a:extLst>
            </p:cNvPr>
            <p:cNvSpPr/>
            <p:nvPr/>
          </p:nvSpPr>
          <p:spPr>
            <a:xfrm>
              <a:off x="6881067" y="1606756"/>
              <a:ext cx="3514688" cy="4332567"/>
            </a:xfrm>
            <a:prstGeom prst="rect">
              <a:avLst/>
            </a:prstGeom>
            <a:solidFill>
              <a:srgbClr val="E8F1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2563CBE4-DFB3-4EA5-A963-7C012851C69E}"/>
                </a:ext>
              </a:extLst>
            </p:cNvPr>
            <p:cNvSpPr/>
            <p:nvPr/>
          </p:nvSpPr>
          <p:spPr>
            <a:xfrm>
              <a:off x="7110549" y="1753252"/>
              <a:ext cx="3052689" cy="4039576"/>
            </a:xfrm>
            <a:prstGeom prst="rect">
              <a:avLst/>
            </a:prstGeom>
            <a:noFill/>
            <a:ln>
              <a:solidFill>
                <a:srgbClr val="614D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5" name="文本框 4">
            <a:extLst>
              <a:ext uri="{FF2B5EF4-FFF2-40B4-BE49-F238E27FC236}">
                <a16:creationId xmlns:a16="http://schemas.microsoft.com/office/drawing/2014/main" id="{DD1E5F03-64F3-4C96-810E-300A2655EEA2}"/>
              </a:ext>
            </a:extLst>
          </p:cNvPr>
          <p:cNvSpPr txBox="1"/>
          <p:nvPr/>
        </p:nvSpPr>
        <p:spPr>
          <a:xfrm>
            <a:off x="1248283" y="1811620"/>
            <a:ext cx="3596641" cy="1388782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lvl="0">
              <a:lnSpc>
                <a:spcPct val="200000"/>
              </a:lnSpc>
              <a:defRPr/>
            </a:pPr>
            <a:r>
              <a:rPr altLang="en-US" lang="zh-CN" sz="1400">
                <a:latin charset="-122" panose="02010609060101010101" pitchFamily="49" typeface="楷体"/>
                <a:ea charset="-122" panose="02010609060101010101" pitchFamily="49" typeface="楷体"/>
                <a:cs typeface="+mn-ea"/>
                <a:sym typeface="+mn-lt"/>
              </a:rPr>
              <a:t>请单击此处输入文本内容，请单击此处输入文本内容，请单击此处输入文本内容，请单击此处输入文本内容，请单击此处输入文本内容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1B7E9A4-3154-42BA-AA7D-9241B85E99A2}"/>
              </a:ext>
            </a:extLst>
          </p:cNvPr>
          <p:cNvSpPr txBox="1"/>
          <p:nvPr/>
        </p:nvSpPr>
        <p:spPr>
          <a:xfrm>
            <a:off x="5357336" y="1823621"/>
            <a:ext cx="487680" cy="1291505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algn="dist"/>
            <a:r>
              <a:rPr altLang="en-US" b="1" lang="zh-CN" sz="2000">
                <a:latin charset="-122" panose="02010609060101010101" pitchFamily="49" typeface="楷体"/>
                <a:ea charset="-122" panose="02010609060101010101" pitchFamily="49" typeface="楷体"/>
              </a:rPr>
              <a:t>输入标题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9D5FB4B-A531-4ED1-B6E3-9EF2E76950ED}"/>
              </a:ext>
            </a:extLst>
          </p:cNvPr>
          <p:cNvSpPr txBox="1"/>
          <p:nvPr/>
        </p:nvSpPr>
        <p:spPr>
          <a:xfrm>
            <a:off x="1294685" y="3995800"/>
            <a:ext cx="3596641" cy="1388782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lvl="0">
              <a:lnSpc>
                <a:spcPct val="200000"/>
              </a:lnSpc>
              <a:defRPr/>
            </a:pPr>
            <a:r>
              <a:rPr altLang="en-US" lang="zh-CN" sz="1400">
                <a:latin charset="-122" panose="02010609060101010101" pitchFamily="49" typeface="楷体"/>
                <a:ea charset="-122" panose="02010609060101010101" pitchFamily="49" typeface="楷体"/>
                <a:cs typeface="+mn-ea"/>
                <a:sym typeface="+mn-lt"/>
              </a:rPr>
              <a:t>请单击此处输入文本内容，请单击此处输入文本内容，请单击此处输入文本内容，请单击此处输入文本内容，请单击此处输入文本内容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04E51EE8-FD73-4C8F-8E01-F351802E9F6D}"/>
              </a:ext>
            </a:extLst>
          </p:cNvPr>
          <p:cNvSpPr txBox="1"/>
          <p:nvPr/>
        </p:nvSpPr>
        <p:spPr>
          <a:xfrm>
            <a:off x="5403738" y="4007801"/>
            <a:ext cx="487680" cy="1291505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algn="dist"/>
            <a:r>
              <a:rPr altLang="en-US" b="1" lang="zh-CN" sz="2000">
                <a:latin charset="-122" panose="02010609060101010101" pitchFamily="49" typeface="楷体"/>
                <a:ea charset="-122" panose="02010609060101010101" pitchFamily="49" typeface="楷体"/>
              </a:rPr>
              <a:t>输入标题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4BF6A6B2-52BF-4E7D-BE6D-6146DB17D1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r="41731"/>
          <a:stretch>
            <a:fillRect/>
          </a:stretch>
        </p:blipFill>
        <p:spPr>
          <a:xfrm flipH="1" rot="19137548">
            <a:off x="7848022" y="-187081"/>
            <a:ext cx="3049849" cy="4626751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59187406-B4ED-444F-9A38-FD403F3B4F50}"/>
              </a:ext>
            </a:extLst>
          </p:cNvPr>
          <p:cNvSpPr txBox="1"/>
          <p:nvPr/>
        </p:nvSpPr>
        <p:spPr>
          <a:xfrm>
            <a:off x="7621231" y="2506011"/>
            <a:ext cx="2011680" cy="3024325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lvl="0">
              <a:lnSpc>
                <a:spcPct val="200000"/>
              </a:lnSpc>
              <a:defRPr/>
            </a:pPr>
            <a:r>
              <a:rPr altLang="en-US" lang="zh-CN" sz="1200">
                <a:latin charset="-122" panose="02010609060101010101" pitchFamily="49" typeface="楷体"/>
                <a:ea charset="-122" panose="02010609060101010101" pitchFamily="49" typeface="楷体"/>
                <a:cs typeface="+mn-ea"/>
                <a:sym typeface="+mn-lt"/>
              </a:rPr>
              <a:t>请单击此处输入文本内容，请单击此处输入文本内容，请单击此处输入文本内容，请单击此处输入文本内容，请单击此处输入文本内容，请单击此处输入文本内容，请单击此处输入文本内容，请单击此处输入文本内容</a:t>
            </a:r>
          </a:p>
        </p:txBody>
      </p:sp>
    </p:spTree>
    <p:extLst>
      <p:ext uri="{BB962C8B-B14F-4D97-AF65-F5344CB8AC3E}">
        <p14:creationId val="3614114377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3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9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3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35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grpId="0" id="3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39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  <p:bldP grpId="0" spid="7"/>
      <p:bldP grpId="0" spid="8"/>
      <p:bldP grpId="0" spid="15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43311DF7-9A32-4E43-93F5-34895D0F465B}"/>
              </a:ext>
            </a:extLst>
          </p:cNvPr>
          <p:cNvGrpSpPr/>
          <p:nvPr/>
        </p:nvGrpSpPr>
        <p:grpSpPr>
          <a:xfrm>
            <a:off x="1536970" y="1262716"/>
            <a:ext cx="2769270" cy="4332567"/>
            <a:chOff x="6881067" y="1606756"/>
            <a:chExt cx="3514688" cy="4332567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19E3FDF6-F814-4ED9-90DF-BDB2C068E731}"/>
                </a:ext>
              </a:extLst>
            </p:cNvPr>
            <p:cNvSpPr/>
            <p:nvPr/>
          </p:nvSpPr>
          <p:spPr>
            <a:xfrm>
              <a:off x="6881067" y="1606756"/>
              <a:ext cx="3514688" cy="4332567"/>
            </a:xfrm>
            <a:prstGeom prst="rect">
              <a:avLst/>
            </a:prstGeom>
            <a:solidFill>
              <a:srgbClr val="E8F1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F0F495D4-FC97-4EEC-BD3A-D3EEF60383F9}"/>
                </a:ext>
              </a:extLst>
            </p:cNvPr>
            <p:cNvSpPr/>
            <p:nvPr/>
          </p:nvSpPr>
          <p:spPr>
            <a:xfrm>
              <a:off x="7110549" y="1753252"/>
              <a:ext cx="3052689" cy="4039576"/>
            </a:xfrm>
            <a:prstGeom prst="rect">
              <a:avLst/>
            </a:prstGeom>
            <a:noFill/>
            <a:ln>
              <a:solidFill>
                <a:srgbClr val="65280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6" name="矩形 5">
            <a:extLst>
              <a:ext uri="{FF2B5EF4-FFF2-40B4-BE49-F238E27FC236}">
                <a16:creationId xmlns:a16="http://schemas.microsoft.com/office/drawing/2014/main" id="{CA72601F-7505-4BEF-BB36-A9AC6009ADCD}"/>
              </a:ext>
            </a:extLst>
          </p:cNvPr>
          <p:cNvSpPr/>
          <p:nvPr/>
        </p:nvSpPr>
        <p:spPr>
          <a:xfrm>
            <a:off x="4893372" y="1409211"/>
            <a:ext cx="2405255" cy="4039576"/>
          </a:xfrm>
          <a:prstGeom prst="rect">
            <a:avLst/>
          </a:prstGeom>
          <a:noFill/>
          <a:ln>
            <a:solidFill>
              <a:srgbClr val="6528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DB64418-DDD5-4DB5-A3FF-CE7C242FCF99}"/>
              </a:ext>
            </a:extLst>
          </p:cNvPr>
          <p:cNvSpPr/>
          <p:nvPr/>
        </p:nvSpPr>
        <p:spPr>
          <a:xfrm>
            <a:off x="7932907" y="1409212"/>
            <a:ext cx="2405255" cy="4039576"/>
          </a:xfrm>
          <a:prstGeom prst="rect">
            <a:avLst/>
          </a:prstGeom>
          <a:noFill/>
          <a:ln>
            <a:solidFill>
              <a:srgbClr val="6528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E8200CA4-900B-433E-859A-8768715B922F}"/>
              </a:ext>
            </a:extLst>
          </p:cNvPr>
          <p:cNvSpPr txBox="1"/>
          <p:nvPr/>
        </p:nvSpPr>
        <p:spPr>
          <a:xfrm>
            <a:off x="1981690" y="1886492"/>
            <a:ext cx="1524000" cy="3298351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lvl="0">
              <a:lnSpc>
                <a:spcPct val="200000"/>
              </a:lnSpc>
              <a:defRPr/>
            </a:pPr>
            <a:r>
              <a:rPr altLang="en-US" lang="zh-CN" sz="1100">
                <a:latin charset="-122" panose="02010609060101010101" pitchFamily="49" typeface="楷体"/>
                <a:ea charset="-122" panose="02010609060101010101" pitchFamily="49" typeface="楷体"/>
                <a:cs typeface="+mn-ea"/>
                <a:sym typeface="+mn-lt"/>
              </a:rPr>
              <a:t>请单击此处输入文本内容，请单击此处输入文本内容，请单击此处输入文本内容，请单击此处输入文本内容，请单击此处输入文本内容，请单击此处输入文本内容，请单击此处输入文本内容，请单击此处输入文本内容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6E390C0-2B82-42F2-B81C-93BE7FBE2338}"/>
              </a:ext>
            </a:extLst>
          </p:cNvPr>
          <p:cNvSpPr txBox="1"/>
          <p:nvPr/>
        </p:nvSpPr>
        <p:spPr>
          <a:xfrm>
            <a:off x="5157281" y="1886491"/>
            <a:ext cx="1524000" cy="3298351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lvl="0">
              <a:lnSpc>
                <a:spcPct val="200000"/>
              </a:lnSpc>
              <a:defRPr/>
            </a:pPr>
            <a:r>
              <a:rPr altLang="en-US" lang="zh-CN" sz="1100">
                <a:latin charset="-122" panose="02010609060101010101" pitchFamily="49" typeface="楷体"/>
                <a:ea charset="-122" panose="02010609060101010101" pitchFamily="49" typeface="楷体"/>
                <a:cs typeface="+mn-ea"/>
                <a:sym typeface="+mn-lt"/>
              </a:rPr>
              <a:t>请单击此处输入文本内容，请单击此处输入文本内容，请单击此处输入文本内容，请单击此处输入文本内容，请单击此处输入文本内容，请单击此处输入文本内容，请单击此处输入文本内容，请单击此处输入文本内容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4F72ED83-E387-4914-9A00-5DA78BD4FDFE}"/>
              </a:ext>
            </a:extLst>
          </p:cNvPr>
          <p:cNvSpPr txBox="1"/>
          <p:nvPr/>
        </p:nvSpPr>
        <p:spPr>
          <a:xfrm>
            <a:off x="8196816" y="1886491"/>
            <a:ext cx="1524000" cy="3298351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lvl="0">
              <a:lnSpc>
                <a:spcPct val="200000"/>
              </a:lnSpc>
              <a:defRPr/>
            </a:pPr>
            <a:r>
              <a:rPr altLang="en-US" lang="zh-CN" sz="1100">
                <a:latin charset="-122" panose="02010609060101010101" pitchFamily="49" typeface="楷体"/>
                <a:ea charset="-122" panose="02010609060101010101" pitchFamily="49" typeface="楷体"/>
                <a:cs typeface="+mn-ea"/>
                <a:sym typeface="+mn-lt"/>
              </a:rPr>
              <a:t>请单击此处输入文本内容，请单击此处输入文本内容，请单击此处输入文本内容，请单击此处输入文本内容，请单击此处输入文本内容，请单击此处输入文本内容，请单击此处输入文本内容，请单击此处输入文本内容</a:t>
            </a:r>
          </a:p>
        </p:txBody>
      </p:sp>
    </p:spTree>
    <p:extLst>
      <p:ext uri="{BB962C8B-B14F-4D97-AF65-F5344CB8AC3E}">
        <p14:creationId val="891557335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1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9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23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5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27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9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31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33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7"/>
      <p:bldP grpId="0" spid="8"/>
      <p:bldP grpId="0" spid="9"/>
      <p:bldP grpId="0" spid="10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2E1CB35C-B6D2-4EB0-8D2B-DACA4A79456D}"/>
              </a:ext>
            </a:extLst>
          </p:cNvPr>
          <p:cNvSpPr/>
          <p:nvPr/>
        </p:nvSpPr>
        <p:spPr>
          <a:xfrm>
            <a:off x="4354290" y="1045031"/>
            <a:ext cx="3537857" cy="5016934"/>
          </a:xfrm>
          <a:prstGeom prst="rect">
            <a:avLst/>
          </a:prstGeom>
          <a:solidFill>
            <a:srgbClr val="E8F1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13" name="Picture 15">
            <a:extLst>
              <a:ext uri="{FF2B5EF4-FFF2-40B4-BE49-F238E27FC236}">
                <a16:creationId xmlns:a16="http://schemas.microsoft.com/office/drawing/2014/main" id="{3D0102DB-E32C-4C3C-9759-66B85D8869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 rot="5400000">
            <a:off x="5557233" y="4859021"/>
            <a:ext cx="1192798" cy="3598684"/>
          </a:xfrm>
          <a:prstGeom prst="rect">
            <a:avLst/>
          </a:prstGeom>
        </p:spPr>
      </p:pic>
      <p:pic>
        <p:nvPicPr>
          <p:cNvPr descr="图片包含 鲜花, 花瓶, 室内, 就坐  已生成极高可信度的说明" id="7" name="图片 6">
            <a:extLst>
              <a:ext uri="{FF2B5EF4-FFF2-40B4-BE49-F238E27FC236}">
                <a16:creationId xmlns:a16="http://schemas.microsoft.com/office/drawing/2014/main" id="{3FC7BE0C-D1FE-428C-8F7E-F0262251ED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787385" y="-147767"/>
            <a:ext cx="5104762" cy="5688889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5944325" y="2474013"/>
            <a:ext cx="1660286" cy="3125280"/>
            <a:chOff x="5894897" y="1629843"/>
            <a:chExt cx="1660286" cy="3125280"/>
          </a:xfrm>
        </p:grpSpPr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64142E6D-F969-482B-9B85-13CABDD41819}"/>
                </a:ext>
              </a:extLst>
            </p:cNvPr>
            <p:cNvSpPr txBox="1"/>
            <p:nvPr/>
          </p:nvSpPr>
          <p:spPr>
            <a:xfrm>
              <a:off x="6539519" y="1629843"/>
              <a:ext cx="1005840" cy="3125280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r>
                <a:rPr altLang="en-US" b="1" lang="zh-CN" sz="5400">
                  <a:latin charset="-122" pitchFamily="50" typeface="文悦古典明朝体 (非商业使用) W5"/>
                  <a:ea charset="-122" pitchFamily="50" typeface="文悦古典明朝体 (非商业使用) W5"/>
                </a:rPr>
                <a:t>第四章节</a:t>
              </a: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EC7CD9AB-ACF8-44D4-9E76-C83D18E7E49C}"/>
                </a:ext>
              </a:extLst>
            </p:cNvPr>
            <p:cNvSpPr txBox="1"/>
            <p:nvPr/>
          </p:nvSpPr>
          <p:spPr>
            <a:xfrm>
              <a:off x="5894897" y="1738547"/>
              <a:ext cx="731520" cy="3016576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1200">
                  <a:latin charset="-122" panose="02010609060101010101" pitchFamily="49" typeface="楷体"/>
                  <a:ea charset="-122" panose="02010609060101010101" pitchFamily="49" typeface="楷体"/>
                </a:rPr>
                <a:t>单击此处输入文本内容，单击此处输入文本内容，单击此处输入文本内容</a:t>
              </a:r>
            </a:p>
          </p:txBody>
        </p:sp>
      </p:grpSp>
    </p:spTree>
    <p:extLst>
      <p:ext uri="{BB962C8B-B14F-4D97-AF65-F5344CB8AC3E}">
        <p14:creationId val="3179809655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629588" y="1986716"/>
            <a:ext cx="2874843" cy="2874843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D0171780-1296-4D60-84C0-090437FBBEAA}"/>
              </a:ext>
            </a:extLst>
          </p:cNvPr>
          <p:cNvSpPr txBox="1"/>
          <p:nvPr/>
        </p:nvSpPr>
        <p:spPr>
          <a:xfrm>
            <a:off x="4438215" y="1479691"/>
            <a:ext cx="829994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4800">
                <a:latin charset="-122" panose="02010609060101010101" pitchFamily="49" typeface="楷体"/>
                <a:ea charset="-122" panose="02010609060101010101" pitchFamily="49" typeface="楷体"/>
              </a:rPr>
              <a:t>壹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E38D6AEE-0D43-4B0F-B143-5BC286BCF752}"/>
              </a:ext>
            </a:extLst>
          </p:cNvPr>
          <p:cNvSpPr txBox="1"/>
          <p:nvPr/>
        </p:nvSpPr>
        <p:spPr>
          <a:xfrm>
            <a:off x="1388651" y="1479691"/>
            <a:ext cx="2651760" cy="1014051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200">
                <a:solidFill>
                  <a:schemeClr val="tx1"/>
                </a:solidFill>
                <a:latin charset="-122" panose="02010609060101010101" pitchFamily="49" typeface="楷体"/>
                <a:ea charset="-122" panose="02010609060101010101" pitchFamily="49" typeface="楷体"/>
                <a:sym typeface="+mn-ea"/>
              </a:rPr>
              <a:t>单击此处输入文本内容，单击此处输入文本内容，单击此处输入文本内容，单击此处输入文本内容。单击此处输入文本内容</a:t>
            </a:r>
          </a:p>
        </p:txBody>
      </p: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77FF8B8D-B812-4780-B2DE-9BF4E55B4B1F}"/>
              </a:ext>
            </a:extLst>
          </p:cNvPr>
          <p:cNvCxnSpPr/>
          <p:nvPr/>
        </p:nvCxnSpPr>
        <p:spPr>
          <a:xfrm flipH="1">
            <a:off x="4240954" y="1557149"/>
            <a:ext cx="0" cy="83099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文本框 23">
            <a:extLst>
              <a:ext uri="{FF2B5EF4-FFF2-40B4-BE49-F238E27FC236}">
                <a16:creationId xmlns:a16="http://schemas.microsoft.com/office/drawing/2014/main" id="{27B50826-722A-4E0B-A701-743CE65FE06D}"/>
              </a:ext>
            </a:extLst>
          </p:cNvPr>
          <p:cNvSpPr txBox="1"/>
          <p:nvPr/>
        </p:nvSpPr>
        <p:spPr>
          <a:xfrm>
            <a:off x="7089433" y="1409352"/>
            <a:ext cx="829994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4800">
                <a:latin charset="-122" panose="02010609060101010101" pitchFamily="49" typeface="楷体"/>
                <a:ea charset="-122" panose="02010609060101010101" pitchFamily="49" typeface="楷体"/>
              </a:rPr>
              <a:t>贰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AB9682A4-DA3F-4505-B9CF-79F5C3E30838}"/>
              </a:ext>
            </a:extLst>
          </p:cNvPr>
          <p:cNvSpPr txBox="1"/>
          <p:nvPr/>
        </p:nvSpPr>
        <p:spPr>
          <a:xfrm>
            <a:off x="8279337" y="1479691"/>
            <a:ext cx="2651760" cy="1014051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200">
                <a:solidFill>
                  <a:schemeClr val="tx1"/>
                </a:solidFill>
                <a:latin charset="-122" panose="02010609060101010101" pitchFamily="49" typeface="楷体"/>
                <a:ea charset="-122" panose="02010609060101010101" pitchFamily="49" typeface="楷体"/>
                <a:sym typeface="+mn-ea"/>
              </a:rPr>
              <a:t>单击此处输入文本内容，单击此处输入文本内容，单击此处输入文本内容，单击此处输入文本内容。单击此处输入文本内容</a:t>
            </a:r>
          </a:p>
        </p:txBody>
      </p: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E0B055AC-0850-4121-8099-54AF995D982F}"/>
              </a:ext>
            </a:extLst>
          </p:cNvPr>
          <p:cNvCxnSpPr/>
          <p:nvPr/>
        </p:nvCxnSpPr>
        <p:spPr>
          <a:xfrm flipH="1">
            <a:off x="8031968" y="1535964"/>
            <a:ext cx="0" cy="83099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文本框 26">
            <a:extLst>
              <a:ext uri="{FF2B5EF4-FFF2-40B4-BE49-F238E27FC236}">
                <a16:creationId xmlns:a16="http://schemas.microsoft.com/office/drawing/2014/main" id="{597858E7-6590-4F82-A1BF-6ECEF44CBABC}"/>
              </a:ext>
            </a:extLst>
          </p:cNvPr>
          <p:cNvSpPr txBox="1"/>
          <p:nvPr/>
        </p:nvSpPr>
        <p:spPr>
          <a:xfrm>
            <a:off x="4438215" y="4434598"/>
            <a:ext cx="829994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4800">
                <a:latin charset="-122" panose="02010609060101010101" pitchFamily="49" typeface="楷体"/>
                <a:ea charset="-122" panose="02010609060101010101" pitchFamily="49" typeface="楷体"/>
              </a:rPr>
              <a:t>叁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4B3BCA1C-F40E-4D9C-B9F0-79BBF9BBAF43}"/>
              </a:ext>
            </a:extLst>
          </p:cNvPr>
          <p:cNvSpPr txBox="1"/>
          <p:nvPr/>
        </p:nvSpPr>
        <p:spPr>
          <a:xfrm>
            <a:off x="1388651" y="4434598"/>
            <a:ext cx="2651760" cy="1014051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200">
                <a:solidFill>
                  <a:schemeClr val="tx1"/>
                </a:solidFill>
                <a:latin charset="-122" panose="02010609060101010101" pitchFamily="49" typeface="楷体"/>
                <a:ea charset="-122" panose="02010609060101010101" pitchFamily="49" typeface="楷体"/>
                <a:sym typeface="+mn-ea"/>
              </a:rPr>
              <a:t>单击此处输入文本内容，单击此处输入文本内容，单击此处输入文本内容，单击此处输入文本内容。单击此处输入文本内容</a:t>
            </a:r>
          </a:p>
        </p:txBody>
      </p: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D6862C3B-4B5F-4061-AB99-CEA449F441BA}"/>
              </a:ext>
            </a:extLst>
          </p:cNvPr>
          <p:cNvCxnSpPr/>
          <p:nvPr/>
        </p:nvCxnSpPr>
        <p:spPr>
          <a:xfrm flipH="1">
            <a:off x="4240954" y="4512055"/>
            <a:ext cx="0" cy="83099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文本框 29">
            <a:extLst>
              <a:ext uri="{FF2B5EF4-FFF2-40B4-BE49-F238E27FC236}">
                <a16:creationId xmlns:a16="http://schemas.microsoft.com/office/drawing/2014/main" id="{180BE505-6022-4772-8F00-CC1AA0E484F1}"/>
              </a:ext>
            </a:extLst>
          </p:cNvPr>
          <p:cNvSpPr txBox="1"/>
          <p:nvPr/>
        </p:nvSpPr>
        <p:spPr>
          <a:xfrm>
            <a:off x="7089433" y="4364258"/>
            <a:ext cx="829994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4800">
                <a:latin charset="-122" panose="02010609060101010101" pitchFamily="49" typeface="楷体"/>
                <a:ea charset="-122" panose="02010609060101010101" pitchFamily="49" typeface="楷体"/>
              </a:rPr>
              <a:t>肆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1AC36E0C-3DE7-490E-8887-4D9FC9E345F9}"/>
              </a:ext>
            </a:extLst>
          </p:cNvPr>
          <p:cNvSpPr txBox="1"/>
          <p:nvPr/>
        </p:nvSpPr>
        <p:spPr>
          <a:xfrm>
            <a:off x="8279337" y="4434598"/>
            <a:ext cx="2651760" cy="1014051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200">
                <a:solidFill>
                  <a:schemeClr val="tx1"/>
                </a:solidFill>
                <a:latin charset="-122" panose="02010609060101010101" pitchFamily="49" typeface="楷体"/>
                <a:ea charset="-122" panose="02010609060101010101" pitchFamily="49" typeface="楷体"/>
                <a:sym typeface="+mn-ea"/>
              </a:rPr>
              <a:t>单击此处输入文本内容，单击此处输入文本内容，单击此处输入文本内容，单击此处输入文本内容。单击此处输入文本内容</a:t>
            </a:r>
          </a:p>
        </p:txBody>
      </p: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3D07BADF-8A0A-47FA-B701-9218046F4804}"/>
              </a:ext>
            </a:extLst>
          </p:cNvPr>
          <p:cNvCxnSpPr/>
          <p:nvPr/>
        </p:nvCxnSpPr>
        <p:spPr>
          <a:xfrm flipH="1">
            <a:off x="8031968" y="4490870"/>
            <a:ext cx="0" cy="83099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descr="图片包含 无脊椎动物, 动物, 软体动物  已生成高可信度的说明" id="34" name="图片 33">
            <a:extLst>
              <a:ext uri="{FF2B5EF4-FFF2-40B4-BE49-F238E27FC236}">
                <a16:creationId xmlns:a16="http://schemas.microsoft.com/office/drawing/2014/main" id="{5D0CEC95-D0EA-4685-B831-DCBD9C4F78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r:embed="rId4">
                    <a14:imgEffect>
                      <a14:colorTemperature colorTemp="88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610990" y="2800414"/>
            <a:ext cx="970019" cy="1247445"/>
          </a:xfrm>
          <a:prstGeom prst="rect">
            <a:avLst/>
          </a:prstGeom>
        </p:spPr>
      </p:pic>
    </p:spTree>
    <p:extLst>
      <p:ext uri="{BB962C8B-B14F-4D97-AF65-F5344CB8AC3E}">
        <p14:creationId val="1153809333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" nodeType="clickPar">
                      <p:stCondLst>
                        <p:cond delay="indefinite"/>
                        <p:cond delay="0" evt="onBegin">
                          <p:tn val="13"/>
                        </p:cond>
                      </p:stCondLst>
                      <p:childTnLst>
                        <p:par>
                          <p:cTn fill="hold" id="1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6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8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3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2" nodeType="clickPar">
                      <p:stCondLst>
                        <p:cond delay="indefinite"/>
                        <p:cond delay="0" evt="onBegin">
                          <p:tn val="31"/>
                        </p:cond>
                      </p:stCondLst>
                      <p:childTnLst>
                        <p:par>
                          <p:cTn fill="hold" id="3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4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6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2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4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7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0" nodeType="clickPar">
                      <p:stCondLst>
                        <p:cond delay="indefinite"/>
                        <p:cond delay="0" evt="onBegin">
                          <p:tn val="49"/>
                        </p:cond>
                      </p:stCondLst>
                      <p:childTnLst>
                        <p:par>
                          <p:cTn fill="hold" id="5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2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4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5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6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9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1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6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5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6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7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8" nodeType="clickPar">
                      <p:stCondLst>
                        <p:cond delay="indefinite"/>
                        <p:cond delay="0" evt="onBegin">
                          <p:tn val="67"/>
                        </p:cond>
                      </p:stCondLst>
                      <p:childTnLst>
                        <p:par>
                          <p:cTn fill="hold" id="6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70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2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3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4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7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7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8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9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8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3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4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5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1"/>
      <p:bldP grpId="0" spid="22"/>
      <p:bldP grpId="0" spid="24"/>
      <p:bldP grpId="0" spid="25"/>
      <p:bldP grpId="0" spid="27"/>
      <p:bldP grpId="0" spid="28"/>
      <p:bldP grpId="0" spid="30"/>
      <p:bldP grpId="0" spid="31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149432" y="2475203"/>
            <a:ext cx="5110443" cy="3198854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1136078" y="3161714"/>
            <a:ext cx="4646886" cy="1207504"/>
            <a:chOff x="814802" y="2953264"/>
            <a:chExt cx="4646886" cy="1207504"/>
          </a:xfrm>
        </p:grpSpPr>
        <p:sp>
          <p:nvSpPr>
            <p:cNvPr id="3" name="文本框 26">
              <a:extLst>
                <a:ext uri="{FF2B5EF4-FFF2-40B4-BE49-F238E27FC236}">
                  <a16:creationId xmlns:a16="http://schemas.microsoft.com/office/drawing/2014/main" id="{D9B28593-0827-475E-BFA9-4D23FF58E6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4802" y="3280719"/>
              <a:ext cx="4646886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r>
                <a:rPr altLang="en-US" kern="0" lang="zh-CN" sz="1200">
                  <a:latin charset="-122" panose="02010609060101010101" pitchFamily="49" typeface="楷体"/>
                  <a:ea charset="-122" panose="02010609060101010101" pitchFamily="49" typeface="楷体"/>
                </a:rPr>
                <a:t>单击此处输入文本内容，单击此处输入文本内容，单击此处输入文本内容，单击此处输入文本内容，单击此处输入文本内容，单击此处输入文本内容</a:t>
              </a: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814802" y="2953264"/>
              <a:ext cx="1693620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dist"/>
              <a:r>
                <a:rPr altLang="en-US" b="1" lang="zh-CN">
                  <a:latin charset="-122" panose="02010609060101010101" pitchFamily="49" typeface="楷体"/>
                  <a:ea charset="-122" panose="02010609060101010101" pitchFamily="49" typeface="楷体"/>
                </a:rPr>
                <a:t>输入标题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136078" y="4671959"/>
            <a:ext cx="4646886" cy="1207504"/>
            <a:chOff x="814802" y="2953264"/>
            <a:chExt cx="4646886" cy="1207504"/>
          </a:xfrm>
        </p:grpSpPr>
        <p:sp>
          <p:nvSpPr>
            <p:cNvPr id="7" name="文本框 26">
              <a:extLst>
                <a:ext uri="{FF2B5EF4-FFF2-40B4-BE49-F238E27FC236}">
                  <a16:creationId xmlns:a16="http://schemas.microsoft.com/office/drawing/2014/main" id="{D9B28593-0827-475E-BFA9-4D23FF58E6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4802" y="3280719"/>
              <a:ext cx="4646886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r>
                <a:rPr altLang="en-US" kern="0" lang="zh-CN" sz="1200">
                  <a:latin charset="-122" panose="02010609060101010101" pitchFamily="49" typeface="楷体"/>
                  <a:ea charset="-122" panose="02010609060101010101" pitchFamily="49" typeface="楷体"/>
                </a:rPr>
                <a:t>单击此处输入文本内容，单击此处输入文本内容，单击此处输入文本内容，单击此处输入文本内容，单击此处输入文本内容，单击此处输入文本内容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814802" y="2953264"/>
              <a:ext cx="1693620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dist"/>
              <a:r>
                <a:rPr altLang="en-US" b="1" lang="zh-CN">
                  <a:latin charset="-122" panose="02010609060101010101" pitchFamily="49" typeface="楷体"/>
                  <a:ea charset="-122" panose="02010609060101010101" pitchFamily="49" typeface="楷体"/>
                </a:rPr>
                <a:t>输入标题</a:t>
              </a:r>
            </a:p>
          </p:txBody>
        </p:sp>
      </p:grpSp>
      <p:sp>
        <p:nvSpPr>
          <p:cNvPr id="13" name="任意多边形 3">
            <a:extLst>
              <a:ext uri="{FF2B5EF4-FFF2-40B4-BE49-F238E27FC236}">
                <a16:creationId xmlns:a16="http://schemas.microsoft.com/office/drawing/2014/main" id="{FE7E4330-729E-49B4-9B6D-AF83DFE16702}"/>
              </a:ext>
            </a:extLst>
          </p:cNvPr>
          <p:cNvSpPr/>
          <p:nvPr/>
        </p:nvSpPr>
        <p:spPr>
          <a:xfrm>
            <a:off x="988119" y="836170"/>
            <a:ext cx="2563586" cy="1340167"/>
          </a:xfrm>
          <a:custGeom>
            <a:gdLst>
              <a:gd fmla="*/ 263311 w 3278889" name="connsiteX0"/>
              <a:gd fmla="*/ 933095 h 1879959" name="connsiteY0"/>
              <a:gd fmla="*/ 1051102 w 3278889" name="connsiteX1"/>
              <a:gd fmla="*/ 4627 h 1879959" name="connsiteY1"/>
              <a:gd fmla="*/ 1656013 w 3278889" name="connsiteX2"/>
              <a:gd fmla="*/ 567335 h 1879959" name="connsiteY2"/>
              <a:gd fmla="*/ 2232788 w 3278889" name="connsiteX3"/>
              <a:gd fmla="*/ 384455 h 1879959" name="connsiteY3"/>
              <a:gd fmla="*/ 3104985 w 3278889" name="connsiteX4"/>
              <a:gd fmla="*/ 806485 h 1879959" name="connsiteY4"/>
              <a:gd fmla="*/ 2992444 w 3278889" name="connsiteX5"/>
              <a:gd fmla="*/ 1805291 h 1879959" name="connsiteY5"/>
              <a:gd fmla="*/ 221108 w 3278889" name="connsiteX6"/>
              <a:gd fmla="*/ 1706818 h 1879959" name="connsiteY6"/>
              <a:gd fmla="*/ 263311 w 3278889" name="connsiteX7"/>
              <a:gd fmla="*/ 933095 h 1879959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879959" w="3278889">
                <a:moveTo>
                  <a:pt x="263311" y="933095"/>
                </a:moveTo>
                <a:cubicBezTo>
                  <a:pt x="401643" y="649397"/>
                  <a:pt x="818985" y="65587"/>
                  <a:pt x="1051102" y="4627"/>
                </a:cubicBezTo>
                <a:cubicBezTo>
                  <a:pt x="1283219" y="-56333"/>
                  <a:pt x="1459065" y="504030"/>
                  <a:pt x="1656013" y="567335"/>
                </a:cubicBezTo>
                <a:cubicBezTo>
                  <a:pt x="1852961" y="630640"/>
                  <a:pt x="1991293" y="344597"/>
                  <a:pt x="2232788" y="384455"/>
                </a:cubicBezTo>
                <a:cubicBezTo>
                  <a:pt x="2474283" y="424313"/>
                  <a:pt x="2978376" y="569679"/>
                  <a:pt x="3104985" y="806485"/>
                </a:cubicBezTo>
                <a:cubicBezTo>
                  <a:pt x="3231594" y="1043291"/>
                  <a:pt x="3473090" y="1655236"/>
                  <a:pt x="2992444" y="1805291"/>
                </a:cubicBezTo>
                <a:cubicBezTo>
                  <a:pt x="2511798" y="1955347"/>
                  <a:pt x="671274" y="1856873"/>
                  <a:pt x="221108" y="1706818"/>
                </a:cubicBezTo>
                <a:cubicBezTo>
                  <a:pt x="-229058" y="1556763"/>
                  <a:pt x="124979" y="1216793"/>
                  <a:pt x="263311" y="933095"/>
                </a:cubicBezTo>
                <a:close/>
              </a:path>
            </a:pathLst>
          </a:custGeom>
          <a:gradFill>
            <a:gsLst>
              <a:gs pos="0">
                <a:srgbClr val="72202A">
                  <a:alpha val="53000"/>
                </a:srgbClr>
              </a:gs>
              <a:gs pos="64000">
                <a:srgbClr val="FFFFFF">
                  <a:alpha val="0"/>
                </a:srgbClr>
              </a:gs>
              <a:gs pos="100000">
                <a:schemeClr val="bg1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" name="任意多边形 4">
            <a:extLst>
              <a:ext uri="{FF2B5EF4-FFF2-40B4-BE49-F238E27FC236}">
                <a16:creationId xmlns:a16="http://schemas.microsoft.com/office/drawing/2014/main" id="{91D6DF18-0EDE-49AD-98E8-6FE5650F2EAF}"/>
              </a:ext>
            </a:extLst>
          </p:cNvPr>
          <p:cNvSpPr/>
          <p:nvPr/>
        </p:nvSpPr>
        <p:spPr>
          <a:xfrm flipH="1">
            <a:off x="4130503" y="2475203"/>
            <a:ext cx="1657348" cy="949943"/>
          </a:xfrm>
          <a:custGeom>
            <a:gdLst>
              <a:gd fmla="*/ 263311 w 3278889" name="connsiteX0"/>
              <a:gd fmla="*/ 933095 h 1879959" name="connsiteY0"/>
              <a:gd fmla="*/ 1051102 w 3278889" name="connsiteX1"/>
              <a:gd fmla="*/ 4627 h 1879959" name="connsiteY1"/>
              <a:gd fmla="*/ 1656013 w 3278889" name="connsiteX2"/>
              <a:gd fmla="*/ 567335 h 1879959" name="connsiteY2"/>
              <a:gd fmla="*/ 2232788 w 3278889" name="connsiteX3"/>
              <a:gd fmla="*/ 384455 h 1879959" name="connsiteY3"/>
              <a:gd fmla="*/ 3104985 w 3278889" name="connsiteX4"/>
              <a:gd fmla="*/ 806485 h 1879959" name="connsiteY4"/>
              <a:gd fmla="*/ 2992444 w 3278889" name="connsiteX5"/>
              <a:gd fmla="*/ 1805291 h 1879959" name="connsiteY5"/>
              <a:gd fmla="*/ 221108 w 3278889" name="connsiteX6"/>
              <a:gd fmla="*/ 1706818 h 1879959" name="connsiteY6"/>
              <a:gd fmla="*/ 263311 w 3278889" name="connsiteX7"/>
              <a:gd fmla="*/ 933095 h 1879959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879959" w="3278889">
                <a:moveTo>
                  <a:pt x="263311" y="933095"/>
                </a:moveTo>
                <a:cubicBezTo>
                  <a:pt x="401643" y="649397"/>
                  <a:pt x="818985" y="65587"/>
                  <a:pt x="1051102" y="4627"/>
                </a:cubicBezTo>
                <a:cubicBezTo>
                  <a:pt x="1283219" y="-56333"/>
                  <a:pt x="1459065" y="504030"/>
                  <a:pt x="1656013" y="567335"/>
                </a:cubicBezTo>
                <a:cubicBezTo>
                  <a:pt x="1852961" y="630640"/>
                  <a:pt x="1991293" y="344597"/>
                  <a:pt x="2232788" y="384455"/>
                </a:cubicBezTo>
                <a:cubicBezTo>
                  <a:pt x="2474283" y="424313"/>
                  <a:pt x="2978376" y="569679"/>
                  <a:pt x="3104985" y="806485"/>
                </a:cubicBezTo>
                <a:cubicBezTo>
                  <a:pt x="3231594" y="1043291"/>
                  <a:pt x="3473090" y="1655236"/>
                  <a:pt x="2992444" y="1805291"/>
                </a:cubicBezTo>
                <a:cubicBezTo>
                  <a:pt x="2511798" y="1955347"/>
                  <a:pt x="671274" y="1856873"/>
                  <a:pt x="221108" y="1706818"/>
                </a:cubicBezTo>
                <a:cubicBezTo>
                  <a:pt x="-229058" y="1556763"/>
                  <a:pt x="124979" y="1216793"/>
                  <a:pt x="263311" y="933095"/>
                </a:cubicBezTo>
                <a:close/>
              </a:path>
            </a:pathLst>
          </a:custGeom>
          <a:gradFill>
            <a:gsLst>
              <a:gs pos="0">
                <a:srgbClr val="72202A">
                  <a:alpha val="53000"/>
                </a:srgbClr>
              </a:gs>
              <a:gs pos="64000">
                <a:srgbClr val="FFFFFF">
                  <a:alpha val="0"/>
                </a:srgbClr>
              </a:gs>
              <a:gs pos="100000">
                <a:schemeClr val="bg1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文本框 15"/>
          <p:cNvSpPr txBox="1"/>
          <p:nvPr/>
        </p:nvSpPr>
        <p:spPr>
          <a:xfrm>
            <a:off x="1346694" y="1475365"/>
            <a:ext cx="4436270" cy="15544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pc="300" sz="3200">
                <a:latin charset="0" panose="04020705040a02060702" pitchFamily="82" typeface="Algerian"/>
                <a:ea charset="-120" panose="02020500000000000000" pitchFamily="18" typeface="PMingLiU-ExtB"/>
              </a:rPr>
              <a:t>Simple</a:t>
            </a:r>
          </a:p>
          <a:p>
            <a:r>
              <a:rPr altLang="zh-CN" lang="en-US" spc="300" sz="3200">
                <a:latin charset="0" panose="04020705040a02060702" pitchFamily="82" typeface="Algerian"/>
                <a:ea charset="-120" panose="02020500000000000000" pitchFamily="18" typeface="PMingLiU-ExtB"/>
              </a:rPr>
              <a:t>Chinese  Style</a:t>
            </a:r>
          </a:p>
        </p:txBody>
      </p:sp>
    </p:spTree>
    <p:extLst>
      <p:ext uri="{BB962C8B-B14F-4D97-AF65-F5344CB8AC3E}">
        <p14:creationId val="2159164678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17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3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2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9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3"/>
      <p:bldP grpId="0" spid="14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19E3FDF6-F814-4ED9-90DF-BDB2C068E731}"/>
              </a:ext>
            </a:extLst>
          </p:cNvPr>
          <p:cNvSpPr/>
          <p:nvPr/>
        </p:nvSpPr>
        <p:spPr>
          <a:xfrm>
            <a:off x="0" y="1003225"/>
            <a:ext cx="12192000" cy="3000365"/>
          </a:xfrm>
          <a:prstGeom prst="rect">
            <a:avLst/>
          </a:prstGeom>
          <a:solidFill>
            <a:srgbClr val="E8F1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264508" y="991403"/>
            <a:ext cx="4831492" cy="300818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586152" y="1395469"/>
            <a:ext cx="4271319" cy="2435529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1197859" y="4386649"/>
            <a:ext cx="9070605" cy="1046441"/>
            <a:chOff x="814800" y="2934729"/>
            <a:chExt cx="9070605" cy="1046441"/>
          </a:xfrm>
        </p:grpSpPr>
        <p:sp>
          <p:nvSpPr>
            <p:cNvPr id="11" name="文本框 26">
              <a:extLst>
                <a:ext uri="{FF2B5EF4-FFF2-40B4-BE49-F238E27FC236}">
                  <a16:creationId xmlns:a16="http://schemas.microsoft.com/office/drawing/2014/main" id="{D9B28593-0827-475E-BFA9-4D23FF58E6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4800" y="3334839"/>
              <a:ext cx="9070605" cy="640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r>
                <a:rPr altLang="en-US" kern="0" lang="zh-CN" sz="1200">
                  <a:latin charset="-122" panose="02010609060101010101" pitchFamily="49" typeface="楷体"/>
                  <a:ea charset="-122" panose="02010609060101010101" pitchFamily="49" typeface="楷体"/>
                </a:rPr>
                <a:t>单击此处输入文本内容，单击此处输入文本内容，单击此处输入文本内容，单击此处输入文本内容，单击此处输入文本内容，单击此处输入文本内容，单击此处输入文本内容</a:t>
              </a: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814801" y="2934729"/>
              <a:ext cx="2311459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dist"/>
              <a:r>
                <a:rPr altLang="en-US" b="1" lang="zh-CN" sz="2000">
                  <a:latin charset="-122" panose="02010609060101010101" pitchFamily="49" typeface="楷体"/>
                  <a:ea charset="-122" panose="02010609060101010101" pitchFamily="49" typeface="楷体"/>
                </a:rPr>
                <a:t>输入标题内容</a:t>
              </a:r>
            </a:p>
          </p:txBody>
        </p:sp>
      </p:grpSp>
      <p:sp>
        <p:nvSpPr>
          <p:cNvPr id="13" name="文本框 26">
            <a:extLst>
              <a:ext uri="{FF2B5EF4-FFF2-40B4-BE49-F238E27FC236}">
                <a16:creationId xmlns:a16="http://schemas.microsoft.com/office/drawing/2014/main" id="{D9B28593-0827-475E-BFA9-4D23FF58E6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7859" y="5457804"/>
            <a:ext cx="9070605" cy="201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altLang="en-US" kern="0" lang="zh-CN" sz="1200">
                <a:latin charset="-122" panose="02010609060101010101" pitchFamily="49" typeface="楷体"/>
                <a:ea charset="-122" panose="02010609060101010101" pitchFamily="49" typeface="楷体"/>
              </a:rPr>
              <a:t>单击此处输入文本内容，单击此处输入文本内容，单击此处输入文本内容，单击此处输入文本内容，单击此处输入文本内容，单击此处输入文本内容，单击此处输入文本内容，单击此处输入文本内容，单击此处输入文本内容，单击此处输入文本内容，单击此处输入文本内容，单击此处输入文本内容，单击此处输入文本内容</a:t>
            </a:r>
          </a:p>
          <a:p>
            <a:pPr>
              <a:lnSpc>
                <a:spcPct val="150000"/>
              </a:lnSpc>
              <a:defRPr/>
            </a:pPr>
            <a:endParaRPr altLang="en-US" kern="0" lang="zh-CN" sz="1200">
              <a:latin charset="-122" panose="02010609060101010101" pitchFamily="49" typeface="楷体"/>
              <a:ea charset="-122" panose="02010609060101010101" pitchFamily="49" typeface="楷体"/>
            </a:endParaRPr>
          </a:p>
          <a:p>
            <a:pPr>
              <a:lnSpc>
                <a:spcPct val="150000"/>
              </a:lnSpc>
              <a:defRPr/>
            </a:pPr>
            <a:endParaRPr altLang="en-US" kern="0" lang="zh-CN" sz="1200">
              <a:latin charset="-122" panose="02010609060101010101" pitchFamily="49" typeface="楷体"/>
              <a:ea charset="-122" panose="02010609060101010101" pitchFamily="49" typeface="楷体"/>
            </a:endParaRPr>
          </a:p>
          <a:p>
            <a:pPr>
              <a:lnSpc>
                <a:spcPct val="150000"/>
              </a:lnSpc>
              <a:defRPr/>
            </a:pPr>
            <a:endParaRPr altLang="en-US" kern="0" lang="zh-CN" sz="1200">
              <a:latin charset="-122" panose="02010609060101010101" pitchFamily="49" typeface="楷体"/>
              <a:ea charset="-122" panose="02010609060101010101" pitchFamily="49" typeface="楷体"/>
            </a:endParaRPr>
          </a:p>
          <a:p>
            <a:pPr>
              <a:lnSpc>
                <a:spcPct val="150000"/>
              </a:lnSpc>
              <a:defRPr/>
            </a:pPr>
            <a:endParaRPr altLang="en-US" kern="0" lang="zh-CN" sz="1200">
              <a:latin charset="-122" panose="02010609060101010101" pitchFamily="49" typeface="楷体"/>
              <a:ea charset="-122" panose="02010609060101010101" pitchFamily="49" typeface="楷体"/>
            </a:endParaRPr>
          </a:p>
        </p:txBody>
      </p:sp>
    </p:spTree>
    <p:extLst>
      <p:ext uri="{BB962C8B-B14F-4D97-AF65-F5344CB8AC3E}">
        <p14:creationId val="4012550392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3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069118F7-718F-4DB6-A349-4360C285BEEF}"/>
              </a:ext>
            </a:extLst>
          </p:cNvPr>
          <p:cNvGrpSpPr/>
          <p:nvPr/>
        </p:nvGrpSpPr>
        <p:grpSpPr>
          <a:xfrm>
            <a:off x="-2" y="2224216"/>
            <a:ext cx="10439805" cy="3606500"/>
            <a:chOff x="-2" y="2224216"/>
            <a:chExt cx="10439805" cy="3606500"/>
          </a:xfrm>
        </p:grpSpPr>
        <p:sp>
          <p:nvSpPr>
            <p:cNvPr id="5" name="矩形 4"/>
            <p:cNvSpPr/>
            <p:nvPr/>
          </p:nvSpPr>
          <p:spPr>
            <a:xfrm>
              <a:off x="-1" y="2224216"/>
              <a:ext cx="10439804" cy="2891481"/>
            </a:xfrm>
            <a:prstGeom prst="rect">
              <a:avLst/>
            </a:prstGeom>
            <a:solidFill>
              <a:srgbClr val="E8F1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id="11" name="Picture 15">
              <a:extLst>
                <a:ext uri="{FF2B5EF4-FFF2-40B4-BE49-F238E27FC236}">
                  <a16:creationId xmlns:a16="http://schemas.microsoft.com/office/drawing/2014/main" id="{D3FD0C63-0EF5-4335-BDBA-8928716B8D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flipH="1" rot="5400000">
              <a:off x="4856904" y="247818"/>
              <a:ext cx="725992" cy="10439804"/>
            </a:xfrm>
            <a:prstGeom prst="rect">
              <a:avLst/>
            </a:prstGeom>
          </p:spPr>
        </p:pic>
      </p:grpSp>
      <p:sp>
        <p:nvSpPr>
          <p:cNvPr id="8" name="文本框 7"/>
          <p:cNvSpPr txBox="1"/>
          <p:nvPr/>
        </p:nvSpPr>
        <p:spPr>
          <a:xfrm>
            <a:off x="6242626" y="2648807"/>
            <a:ext cx="4197177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en-US" lang="zh-CN" sz="6000">
                <a:latin charset="-122" pitchFamily="50" typeface="文悦古典明朝体 (非商业使用) W5"/>
                <a:ea charset="-122" pitchFamily="50" typeface="文悦古典明朝体 (非商业使用) W5"/>
              </a:rPr>
              <a:t>谢谢欣赏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140898" y="3664470"/>
            <a:ext cx="4015946" cy="1097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altLang="en-US" lang="zh-CN" sz="1100">
                <a:latin charset="-122" panose="02010609060101010101" pitchFamily="49" typeface="楷体"/>
                <a:ea charset="-122" panose="02010609060101010101" pitchFamily="49" typeface="楷体"/>
              </a:rPr>
              <a:t>单击此处输入文本内容，单击此处输入文本内容，单击此处</a:t>
            </a:r>
          </a:p>
          <a:p>
            <a:pPr algn="r">
              <a:lnSpc>
                <a:spcPct val="200000"/>
              </a:lnSpc>
            </a:pPr>
            <a:r>
              <a:rPr altLang="en-US" lang="zh-CN" sz="1100">
                <a:latin charset="-122" panose="02010609060101010101" pitchFamily="49" typeface="楷体"/>
                <a:ea charset="-122" panose="02010609060101010101" pitchFamily="49" typeface="楷体"/>
              </a:rPr>
              <a:t>输入文本内容，单击此处输入文本内</a:t>
            </a:r>
          </a:p>
          <a:p>
            <a:pPr algn="r">
              <a:lnSpc>
                <a:spcPct val="200000"/>
              </a:lnSpc>
            </a:pPr>
            <a:r>
              <a:rPr altLang="en-US" lang="zh-CN" sz="1100">
                <a:latin charset="-122" panose="02010609060101010101" pitchFamily="49" typeface="楷体"/>
                <a:ea charset="-122" panose="02010609060101010101" pitchFamily="49" typeface="楷体"/>
              </a:rPr>
              <a:t>容，单击此处输入文本内容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323190" y="1066891"/>
            <a:ext cx="6704102" cy="3925744"/>
            <a:chOff x="323190" y="910437"/>
            <a:chExt cx="6704102" cy="3925744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rcRect r="41731"/>
            <a:stretch>
              <a:fillRect/>
            </a:stretch>
          </p:blipFill>
          <p:spPr>
            <a:xfrm rot="3091361">
              <a:off x="2363500" y="-47584"/>
              <a:ext cx="3705771" cy="5621813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rcRect b="13634" l="58313" r="2681" t="18676"/>
            <a:stretch>
              <a:fillRect/>
            </a:stretch>
          </p:blipFill>
          <p:spPr>
            <a:xfrm flipH="1" rot="21321828">
              <a:off x="323190" y="1164186"/>
              <a:ext cx="2254892" cy="3671995"/>
            </a:xfrm>
            <a:prstGeom prst="rect">
              <a:avLst/>
            </a:prstGeom>
          </p:spPr>
        </p:pic>
      </p:grpSp>
      <p:pic>
        <p:nvPicPr>
          <p:cNvPr id="20" name="图片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r="80210" t="61192"/>
          <a:stretch>
            <a:fillRect/>
          </a:stretch>
        </p:blipFill>
        <p:spPr>
          <a:xfrm rot="1835522">
            <a:off x="5335574" y="3660042"/>
            <a:ext cx="479087" cy="56013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b="40855" l="25792" r="43251" t="15063"/>
          <a:stretch>
            <a:fillRect/>
          </a:stretch>
        </p:blipFill>
        <p:spPr>
          <a:xfrm rot="1835522">
            <a:off x="2212040" y="4592752"/>
            <a:ext cx="983079" cy="834631"/>
          </a:xfrm>
          <a:prstGeom prst="rect">
            <a:avLst/>
          </a:prstGeom>
        </p:spPr>
      </p:pic>
    </p:spTree>
    <p:extLst>
      <p:ext uri="{BB962C8B-B14F-4D97-AF65-F5344CB8AC3E}">
        <p14:creationId val="1368650151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9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9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603318" y="1971287"/>
            <a:ext cx="10963371" cy="3173202"/>
          </a:xfrm>
          <a:prstGeom prst="rect">
            <a:avLst/>
          </a:prstGeom>
          <a:solidFill>
            <a:srgbClr val="E8F1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6358B4B-5DD0-4FB3-BF7B-CDAA89EB2A4F}"/>
              </a:ext>
            </a:extLst>
          </p:cNvPr>
          <p:cNvSpPr txBox="1"/>
          <p:nvPr/>
        </p:nvSpPr>
        <p:spPr>
          <a:xfrm>
            <a:off x="8852764" y="2271935"/>
            <a:ext cx="677108" cy="1798320"/>
          </a:xfrm>
          <a:prstGeom prst="rect">
            <a:avLst/>
          </a:prstGeom>
          <a:noFill/>
          <a:ln>
            <a:noFill/>
          </a:ln>
        </p:spPr>
        <p:txBody>
          <a:bodyPr rtlCol="0" wrap="square">
            <a:spAutoFit/>
          </a:bodyPr>
          <a:lstStyle>
            <a:defPPr>
              <a:defRPr lang="zh-CN"/>
            </a:defPPr>
            <a:lvl1pPr algn="dist">
              <a:defRPr sz="3200">
                <a:latin charset="-122" panose="02000000000000000000" pitchFamily="2" typeface="方正清刻本悦宋简体"/>
                <a:ea charset="-122" panose="02000000000000000000" pitchFamily="2" typeface="方正清刻本悦宋简体"/>
              </a:defRPr>
            </a:lvl1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0" strike="noStrike" sz="2800" u="none">
                <a:ln>
                  <a:noFill/>
                </a:ln>
                <a:effectLst/>
                <a:uLnTx/>
                <a:uFillTx/>
                <a:latin charset="-122" panose="02010609060101010101" pitchFamily="49" typeface="楷体"/>
                <a:ea charset="-122" panose="02010609060101010101" pitchFamily="49" typeface="楷体"/>
                <a:cs typeface="+mn-ea"/>
                <a:sym typeface="+mn-lt"/>
              </a:rPr>
              <a:t>第一章节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DFAACAA0-42D5-4EC5-9109-5A6D97B8F6B5}"/>
              </a:ext>
            </a:extLst>
          </p:cNvPr>
          <p:cNvSpPr txBox="1"/>
          <p:nvPr/>
        </p:nvSpPr>
        <p:spPr>
          <a:xfrm>
            <a:off x="9763777" y="1343319"/>
            <a:ext cx="1402080" cy="2413259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algn="dist"/>
            <a:r>
              <a:rPr altLang="en-US" lang="zh-CN" sz="8000">
                <a:latin charset="-122" pitchFamily="50" typeface="文悦古典明朝体 (非商业使用) W5"/>
                <a:ea charset="-122" pitchFamily="50" typeface="文悦古典明朝体 (非商业使用) W5"/>
                <a:cs typeface="+mn-ea"/>
                <a:sym typeface="+mn-lt"/>
              </a:rPr>
              <a:t>目录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8F97FC79-046E-438F-A0F1-84970594596A}"/>
              </a:ext>
            </a:extLst>
          </p:cNvPr>
          <p:cNvSpPr txBox="1"/>
          <p:nvPr/>
        </p:nvSpPr>
        <p:spPr>
          <a:xfrm>
            <a:off x="8252072" y="2363656"/>
            <a:ext cx="731520" cy="2639431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altLang="en-US" lang="zh-CN" sz="1200">
                <a:latin charset="-122" panose="02010609060101010101" pitchFamily="49" typeface="楷体"/>
                <a:ea charset="-122" panose="02010609060101010101" pitchFamily="49" typeface="楷体"/>
                <a:cs typeface="+mn-ea"/>
                <a:sym typeface="+mn-lt"/>
              </a:rPr>
              <a:t>请单击此处输入文本内容，请单击此处输入文本内容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FC81249E-DC74-4E1E-9868-9D841161CB06}"/>
              </a:ext>
            </a:extLst>
          </p:cNvPr>
          <p:cNvSpPr txBox="1"/>
          <p:nvPr/>
        </p:nvSpPr>
        <p:spPr>
          <a:xfrm>
            <a:off x="7139594" y="2271935"/>
            <a:ext cx="677108" cy="1798320"/>
          </a:xfrm>
          <a:prstGeom prst="rect">
            <a:avLst/>
          </a:prstGeom>
          <a:noFill/>
          <a:ln>
            <a:noFill/>
          </a:ln>
        </p:spPr>
        <p:txBody>
          <a:bodyPr rtlCol="0" wrap="square">
            <a:spAutoFit/>
          </a:bodyPr>
          <a:lstStyle>
            <a:defPPr>
              <a:defRPr lang="zh-CN"/>
            </a:defPPr>
            <a:lvl1pPr algn="dist">
              <a:defRPr sz="3200">
                <a:latin charset="-122" panose="02000000000000000000" pitchFamily="2" typeface="方正清刻本悦宋简体"/>
                <a:ea charset="-122" panose="02000000000000000000" pitchFamily="2" typeface="方正清刻本悦宋简体"/>
              </a:defRPr>
            </a:lvl1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0" strike="noStrike" sz="2800" u="none">
                <a:ln>
                  <a:noFill/>
                </a:ln>
                <a:effectLst/>
                <a:uLnTx/>
                <a:uFillTx/>
                <a:latin charset="-122" panose="02010609060101010101" pitchFamily="49" typeface="楷体"/>
                <a:ea charset="-122" panose="02010609060101010101" pitchFamily="49" typeface="楷体"/>
                <a:cs typeface="+mn-ea"/>
                <a:sym typeface="+mn-lt"/>
              </a:rPr>
              <a:t>第二章节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E6326E83-9FA2-4BE3-A468-3D0F82824C41}"/>
              </a:ext>
            </a:extLst>
          </p:cNvPr>
          <p:cNvSpPr txBox="1"/>
          <p:nvPr/>
        </p:nvSpPr>
        <p:spPr>
          <a:xfrm>
            <a:off x="6538902" y="2363656"/>
            <a:ext cx="731520" cy="2639431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altLang="en-US" lang="zh-CN" sz="1200">
                <a:latin charset="-122" panose="02010609060101010101" pitchFamily="49" typeface="楷体"/>
                <a:ea charset="-122" panose="02010609060101010101" pitchFamily="49" typeface="楷体"/>
                <a:cs typeface="+mn-ea"/>
                <a:sym typeface="+mn-lt"/>
              </a:rPr>
              <a:t>请单击此处输入文本内容，请单击此处输入文本内容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6EC0739C-6D55-413F-8007-0875FCE934E8}"/>
              </a:ext>
            </a:extLst>
          </p:cNvPr>
          <p:cNvSpPr txBox="1"/>
          <p:nvPr/>
        </p:nvSpPr>
        <p:spPr>
          <a:xfrm>
            <a:off x="5164287" y="2262583"/>
            <a:ext cx="677108" cy="1798320"/>
          </a:xfrm>
          <a:prstGeom prst="rect">
            <a:avLst/>
          </a:prstGeom>
          <a:noFill/>
          <a:ln>
            <a:noFill/>
          </a:ln>
        </p:spPr>
        <p:txBody>
          <a:bodyPr rtlCol="0" wrap="square">
            <a:spAutoFit/>
          </a:bodyPr>
          <a:lstStyle>
            <a:defPPr>
              <a:defRPr lang="zh-CN"/>
            </a:defPPr>
            <a:lvl1pPr algn="dist">
              <a:defRPr sz="3200">
                <a:latin charset="-122" panose="02000000000000000000" pitchFamily="2" typeface="方正清刻本悦宋简体"/>
                <a:ea charset="-122" panose="02000000000000000000" pitchFamily="2" typeface="方正清刻本悦宋简体"/>
              </a:defRPr>
            </a:lvl1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0" strike="noStrike" sz="2800" u="none">
                <a:ln>
                  <a:noFill/>
                </a:ln>
                <a:effectLst/>
                <a:uLnTx/>
                <a:uFillTx/>
                <a:latin charset="-122" panose="02010609060101010101" pitchFamily="49" typeface="楷体"/>
                <a:ea charset="-122" panose="02010609060101010101" pitchFamily="49" typeface="楷体"/>
                <a:cs typeface="+mn-ea"/>
                <a:sym typeface="+mn-lt"/>
              </a:rPr>
              <a:t>第三章节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1E53D27C-24D5-4744-A0FF-C752E3BE33A7}"/>
              </a:ext>
            </a:extLst>
          </p:cNvPr>
          <p:cNvSpPr txBox="1"/>
          <p:nvPr/>
        </p:nvSpPr>
        <p:spPr>
          <a:xfrm>
            <a:off x="4563596" y="2354304"/>
            <a:ext cx="731520" cy="2639431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altLang="en-US" lang="zh-CN" sz="1200">
                <a:latin charset="-122" panose="02010609060101010101" pitchFamily="49" typeface="楷体"/>
                <a:ea charset="-122" panose="02010609060101010101" pitchFamily="49" typeface="楷体"/>
                <a:cs typeface="+mn-ea"/>
                <a:sym typeface="+mn-lt"/>
              </a:rPr>
              <a:t>请单击此处输入文本内容，请单击此处输入文本内容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6ACC7301-57F2-460A-BD7C-182A572CEEAB}"/>
              </a:ext>
            </a:extLst>
          </p:cNvPr>
          <p:cNvSpPr txBox="1"/>
          <p:nvPr/>
        </p:nvSpPr>
        <p:spPr>
          <a:xfrm>
            <a:off x="3275597" y="2271935"/>
            <a:ext cx="677108" cy="1798320"/>
          </a:xfrm>
          <a:prstGeom prst="rect">
            <a:avLst/>
          </a:prstGeom>
          <a:noFill/>
          <a:ln>
            <a:noFill/>
          </a:ln>
        </p:spPr>
        <p:txBody>
          <a:bodyPr rtlCol="0" wrap="square">
            <a:spAutoFit/>
          </a:bodyPr>
          <a:lstStyle>
            <a:defPPr>
              <a:defRPr lang="zh-CN"/>
            </a:defPPr>
            <a:lvl1pPr algn="dist">
              <a:defRPr sz="3200">
                <a:latin charset="-122" panose="02000000000000000000" pitchFamily="2" typeface="方正清刻本悦宋简体"/>
                <a:ea charset="-122" panose="02000000000000000000" pitchFamily="2" typeface="方正清刻本悦宋简体"/>
              </a:defRPr>
            </a:lvl1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0" strike="noStrike" sz="2800" u="none">
                <a:ln>
                  <a:noFill/>
                </a:ln>
                <a:effectLst/>
                <a:uLnTx/>
                <a:uFillTx/>
                <a:latin charset="-122" panose="02010609060101010101" pitchFamily="49" typeface="楷体"/>
                <a:ea charset="-122" panose="02010609060101010101" pitchFamily="49" typeface="楷体"/>
                <a:cs typeface="+mn-ea"/>
                <a:sym typeface="+mn-lt"/>
              </a:rPr>
              <a:t>第四章节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18E0AB14-24DF-46AF-9A8F-2664D8EBEE1D}"/>
              </a:ext>
            </a:extLst>
          </p:cNvPr>
          <p:cNvSpPr txBox="1"/>
          <p:nvPr/>
        </p:nvSpPr>
        <p:spPr>
          <a:xfrm>
            <a:off x="2674906" y="2363656"/>
            <a:ext cx="731520" cy="2639431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altLang="en-US" lang="zh-CN" sz="1200">
                <a:latin charset="-122" panose="02010609060101010101" pitchFamily="49" typeface="楷体"/>
                <a:ea charset="-122" panose="02010609060101010101" pitchFamily="49" typeface="楷体"/>
                <a:cs typeface="+mn-ea"/>
                <a:sym typeface="+mn-lt"/>
              </a:rPr>
              <a:t>请单击此处输入文本内容，请单击此处输入文本内容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13634" l="58313" r="2681" t="18676"/>
          <a:stretch>
            <a:fillRect/>
          </a:stretch>
        </p:blipFill>
        <p:spPr>
          <a:xfrm flipH="1" rot="1442408">
            <a:off x="95651" y="669896"/>
            <a:ext cx="2742163" cy="446549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r="80210" t="61192"/>
          <a:stretch>
            <a:fillRect/>
          </a:stretch>
        </p:blipFill>
        <p:spPr>
          <a:xfrm rot="1835522">
            <a:off x="2178535" y="4203871"/>
            <a:ext cx="612419" cy="716026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40855" l="19894" r="-4189" t="276"/>
          <a:stretch>
            <a:fillRect/>
          </a:stretch>
        </p:blipFill>
        <p:spPr>
          <a:xfrm rot="1835522">
            <a:off x="283690" y="4657883"/>
            <a:ext cx="2676890" cy="1114615"/>
          </a:xfrm>
          <a:prstGeom prst="rect">
            <a:avLst/>
          </a:prstGeom>
        </p:spPr>
      </p:pic>
    </p:spTree>
    <p:extLst>
      <p:ext uri="{BB962C8B-B14F-4D97-AF65-F5344CB8AC3E}">
        <p14:creationId val="493954670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13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1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1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1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2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grpId="0" id="2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25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2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29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fill="hold" grpId="0" id="3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33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fill="hold" grpId="0" id="3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37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9750"/>
                            </p:stCondLst>
                            <p:childTnLst>
                              <p:par>
                                <p:cTn fill="hold" grpId="0" id="3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4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13"/>
      <p:bldP grpId="0" spid="16"/>
      <p:bldP grpId="0" spid="17"/>
      <p:bldP grpId="0" spid="18"/>
      <p:bldP grpId="0" spid="19"/>
      <p:bldP grpId="0" spid="20"/>
      <p:bldP grpId="0" spid="21"/>
      <p:bldP grpId="0" spid="22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5063683" y="429919"/>
            <a:ext cx="2064634" cy="676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altLang="en-US" lang="zh-CN" sz="3200">
                <a:solidFill>
                  <a:srgbClr val="0270D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使用字体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4809951" y="804441"/>
            <a:ext cx="359250" cy="0"/>
          </a:xfrm>
          <a:prstGeom prst="line">
            <a:avLst/>
          </a:prstGeom>
          <a:ln w="19050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6948692" y="804441"/>
            <a:ext cx="359250" cy="0"/>
          </a:xfrm>
          <a:prstGeom prst="line">
            <a:avLst/>
          </a:prstGeom>
          <a:ln w="19050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1562005" y="1460012"/>
            <a:ext cx="1616624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lang="zh-CN" sz="2400">
                <a:solidFill>
                  <a:srgbClr val="0270D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字体名称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553792" y="2041423"/>
            <a:ext cx="1439779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lang="zh-CN" smtClean="0" sz="2400">
                <a:solidFill>
                  <a:srgbClr val="0270D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下载地址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3178629" y="2096558"/>
            <a:ext cx="6313714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zh-CN" lang="en-US" sz="2000">
                <a:solidFill>
                  <a:srgbClr val="595959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http://www.youyedoc.com/article/2018/4752.html</a:t>
            </a:r>
          </a:p>
        </p:txBody>
      </p:sp>
      <p:sp>
        <p:nvSpPr>
          <p:cNvPr id="17" name="椭圆 16"/>
          <p:cNvSpPr/>
          <p:nvPr/>
        </p:nvSpPr>
        <p:spPr>
          <a:xfrm>
            <a:off x="1101506" y="1520953"/>
            <a:ext cx="357180" cy="357180"/>
          </a:xfrm>
          <a:prstGeom prst="ellipse">
            <a:avLst/>
          </a:prstGeom>
          <a:solidFill>
            <a:srgbClr val="027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zh-CN" lang="en-US" sz="2000">
                <a:solidFill>
                  <a:prstClr val="whit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1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6890" y="1424695"/>
            <a:ext cx="5395428" cy="646232"/>
          </a:xfrm>
          <a:prstGeom prst="rect">
            <a:avLst/>
          </a:prstGeom>
        </p:spPr>
      </p:pic>
    </p:spTree>
    <p:extLst>
      <p:ext uri="{BB962C8B-B14F-4D97-AF65-F5344CB8AC3E}">
        <p14:creationId val="276035792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accel="100000" fill="hold" grpId="0" id="5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id="9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id="13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2E1CB35C-B6D2-4EB0-8D2B-DACA4A79456D}"/>
              </a:ext>
            </a:extLst>
          </p:cNvPr>
          <p:cNvSpPr/>
          <p:nvPr/>
        </p:nvSpPr>
        <p:spPr>
          <a:xfrm>
            <a:off x="4354290" y="1045031"/>
            <a:ext cx="3537857" cy="5016934"/>
          </a:xfrm>
          <a:prstGeom prst="rect">
            <a:avLst/>
          </a:prstGeom>
          <a:solidFill>
            <a:srgbClr val="E8F1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6B5EF38C-E652-4B7E-A324-132BE5D28F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568337" y="1045030"/>
            <a:ext cx="4108568" cy="5016934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64142E6D-F969-482B-9B85-13CABDD41819}"/>
              </a:ext>
            </a:extLst>
          </p:cNvPr>
          <p:cNvSpPr txBox="1"/>
          <p:nvPr/>
        </p:nvSpPr>
        <p:spPr>
          <a:xfrm>
            <a:off x="6539519" y="1629843"/>
            <a:ext cx="1005840" cy="3125280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en-US" b="1" lang="zh-CN" sz="5400">
                <a:latin charset="-122" pitchFamily="50" typeface="文悦古典明朝体 (非商业使用) W5"/>
                <a:ea charset="-122" pitchFamily="50" typeface="文悦古典明朝体 (非商业使用) W5"/>
              </a:rPr>
              <a:t>第一章节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EC7CD9AB-ACF8-44D4-9E76-C83D18E7E49C}"/>
              </a:ext>
            </a:extLst>
          </p:cNvPr>
          <p:cNvSpPr txBox="1"/>
          <p:nvPr/>
        </p:nvSpPr>
        <p:spPr>
          <a:xfrm>
            <a:off x="5894897" y="1738547"/>
            <a:ext cx="731520" cy="3016576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200">
                <a:latin charset="-122" panose="02010609060101010101" pitchFamily="49" typeface="楷体"/>
                <a:ea charset="-122" panose="02010609060101010101" pitchFamily="49" typeface="楷体"/>
              </a:rPr>
              <a:t>单击此处输入文本内容，单击此处输入文本内容，单击此处输入文本内容</a:t>
            </a:r>
          </a:p>
        </p:txBody>
      </p:sp>
      <p:pic>
        <p:nvPicPr>
          <p:cNvPr id="13" name="Picture 15">
            <a:extLst>
              <a:ext uri="{FF2B5EF4-FFF2-40B4-BE49-F238E27FC236}">
                <a16:creationId xmlns:a16="http://schemas.microsoft.com/office/drawing/2014/main" id="{3D0102DB-E32C-4C3C-9759-66B85D8869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 rot="5400000">
            <a:off x="5557233" y="4859021"/>
            <a:ext cx="1192798" cy="3598684"/>
          </a:xfrm>
          <a:prstGeom prst="rect">
            <a:avLst/>
          </a:prstGeom>
        </p:spPr>
      </p:pic>
    </p:spTree>
    <p:extLst>
      <p:ext uri="{BB962C8B-B14F-4D97-AF65-F5344CB8AC3E}">
        <p14:creationId val="4120686682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19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11"/>
      <p:bldP grpId="0" spid="12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80352F30-D6DC-47E5-97C5-6971A543FC2B}"/>
              </a:ext>
            </a:extLst>
          </p:cNvPr>
          <p:cNvSpPr/>
          <p:nvPr/>
        </p:nvSpPr>
        <p:spPr>
          <a:xfrm>
            <a:off x="4769183" y="2191349"/>
            <a:ext cx="2094329" cy="2491861"/>
          </a:xfrm>
          <a:prstGeom prst="rect">
            <a:avLst/>
          </a:prstGeom>
          <a:noFill/>
          <a:ln>
            <a:solidFill>
              <a:srgbClr val="6528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29993A42-E5D2-4929-8B02-58DD3558399E}"/>
              </a:ext>
            </a:extLst>
          </p:cNvPr>
          <p:cNvSpPr/>
          <p:nvPr/>
        </p:nvSpPr>
        <p:spPr>
          <a:xfrm>
            <a:off x="6150939" y="1627934"/>
            <a:ext cx="1114834" cy="2252087"/>
          </a:xfrm>
          <a:prstGeom prst="rect">
            <a:avLst/>
          </a:prstGeom>
          <a:solidFill>
            <a:srgbClr val="E8F1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文本框 4"/>
          <p:cNvSpPr txBox="1"/>
          <p:nvPr/>
        </p:nvSpPr>
        <p:spPr>
          <a:xfrm>
            <a:off x="6246690" y="1814862"/>
            <a:ext cx="853440" cy="1901365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algn="dist"/>
            <a:r>
              <a:rPr altLang="en-US" b="1" lang="zh-CN" sz="4400">
                <a:latin charset="-122" pitchFamily="50" typeface="文悦古典明朝体 (非商业使用) W5"/>
                <a:ea charset="-122" pitchFamily="50" typeface="文悦古典明朝体 (非商业使用) W5"/>
              </a:rPr>
              <a:t>中国风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l="46764"/>
          <a:stretch>
            <a:fillRect/>
          </a:stretch>
        </p:blipFill>
        <p:spPr>
          <a:xfrm>
            <a:off x="5152768" y="2081718"/>
            <a:ext cx="1155478" cy="411926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l="5082" r="48804" t="37701"/>
          <a:stretch>
            <a:fillRect/>
          </a:stretch>
        </p:blipFill>
        <p:spPr>
          <a:xfrm>
            <a:off x="4728246" y="3716228"/>
            <a:ext cx="1000898" cy="256626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662777" y="4683210"/>
            <a:ext cx="1907182" cy="1941858"/>
          </a:xfrm>
          <a:prstGeom prst="rect">
            <a:avLst/>
          </a:prstGeom>
        </p:spPr>
      </p:pic>
      <p:sp>
        <p:nvSpPr>
          <p:cNvPr id="12" name="文本框 26">
            <a:extLst>
              <a:ext uri="{FF2B5EF4-FFF2-40B4-BE49-F238E27FC236}">
                <a16:creationId xmlns:a16="http://schemas.microsoft.com/office/drawing/2014/main" id="{D9B28593-0827-475E-BFA9-4D23FF58E6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7567" y="2453895"/>
            <a:ext cx="3668291" cy="594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altLang="en-US" kern="0" lang="zh-CN" sz="1100">
                <a:latin charset="-122" panose="02010609060101010101" pitchFamily="49" typeface="楷体"/>
                <a:ea charset="-122" panose="02010609060101010101" pitchFamily="49" typeface="楷体"/>
              </a:rPr>
              <a:t>单击此处输入文本内容，单击此处输入文本内容，单击此处输入文本内容，单击此处输入文本内容</a:t>
            </a:r>
          </a:p>
        </p:txBody>
      </p:sp>
      <p:sp>
        <p:nvSpPr>
          <p:cNvPr id="13" name="文本框 26">
            <a:extLst>
              <a:ext uri="{FF2B5EF4-FFF2-40B4-BE49-F238E27FC236}">
                <a16:creationId xmlns:a16="http://schemas.microsoft.com/office/drawing/2014/main" id="{D9B28593-0827-475E-BFA9-4D23FF58E6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7567" y="3716228"/>
            <a:ext cx="3668291" cy="594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altLang="en-US" kern="0" lang="zh-CN" sz="1100">
                <a:latin charset="-122" panose="02010609060101010101" pitchFamily="49" typeface="楷体"/>
                <a:ea charset="-122" panose="02010609060101010101" pitchFamily="49" typeface="楷体"/>
              </a:rPr>
              <a:t>单击此处输入文本内容，单击此处输入文本内容，单击此处输入文本内容，单击此处输入文本内容</a:t>
            </a:r>
          </a:p>
        </p:txBody>
      </p:sp>
      <p:sp>
        <p:nvSpPr>
          <p:cNvPr id="14" name="文本框 26">
            <a:extLst>
              <a:ext uri="{FF2B5EF4-FFF2-40B4-BE49-F238E27FC236}">
                <a16:creationId xmlns:a16="http://schemas.microsoft.com/office/drawing/2014/main" id="{D9B28593-0827-475E-BFA9-4D23FF58E6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939" y="2453895"/>
            <a:ext cx="3668291" cy="594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r">
              <a:lnSpc>
                <a:spcPct val="150000"/>
              </a:lnSpc>
              <a:defRPr/>
            </a:pPr>
            <a:r>
              <a:rPr altLang="en-US" kern="0" lang="zh-CN" sz="1100">
                <a:latin charset="-122" panose="02010609060101010101" pitchFamily="49" typeface="楷体"/>
                <a:ea charset="-122" panose="02010609060101010101" pitchFamily="49" typeface="楷体"/>
              </a:rPr>
              <a:t>单击此处输入文本内容，单击此处输入文本内容，单击此处输入文本内容，单击此处输入文本内容</a:t>
            </a:r>
          </a:p>
        </p:txBody>
      </p:sp>
      <p:sp>
        <p:nvSpPr>
          <p:cNvPr id="15" name="文本框 26">
            <a:extLst>
              <a:ext uri="{FF2B5EF4-FFF2-40B4-BE49-F238E27FC236}">
                <a16:creationId xmlns:a16="http://schemas.microsoft.com/office/drawing/2014/main" id="{D9B28593-0827-475E-BFA9-4D23FF58E6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939" y="3716228"/>
            <a:ext cx="3668291" cy="594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r">
              <a:lnSpc>
                <a:spcPct val="150000"/>
              </a:lnSpc>
              <a:defRPr/>
            </a:pPr>
            <a:r>
              <a:rPr altLang="en-US" kern="0" lang="zh-CN" sz="1100">
                <a:latin charset="-122" panose="02010609060101010101" pitchFamily="49" typeface="楷体"/>
                <a:ea charset="-122" panose="02010609060101010101" pitchFamily="49" typeface="楷体"/>
              </a:rPr>
              <a:t>单击此处输入文本内容，单击此处输入文本内容，单击此处输入文本内容，单击此处输入文本内容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050898" y="1036155"/>
            <a:ext cx="954026" cy="1155194"/>
          </a:xfrm>
          <a:prstGeom prst="rect">
            <a:avLst/>
          </a:prstGeom>
        </p:spPr>
      </p:pic>
    </p:spTree>
    <p:extLst>
      <p:ext uri="{BB962C8B-B14F-4D97-AF65-F5344CB8AC3E}">
        <p14:creationId val="1591343791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5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1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2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3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3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37" nodeType="afterEffect" presetClass="entr" presetID="22" presetSubtype="4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9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41" nodeType="afterEffect" presetClass="entr" presetID="22" presetSubtype="4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3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45" nodeType="afterEffect" presetClass="entr" presetID="22" presetSubtype="4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7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49" nodeType="afterEffect" presetClass="entr" presetID="22" presetSubtype="4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5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4"/>
      <p:bldP grpId="0" spid="5"/>
      <p:bldP grpId="0" spid="12"/>
      <p:bldP grpId="0" spid="13"/>
      <p:bldP grpId="0" spid="14"/>
      <p:bldP grpId="0" spid="15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4" name="Group 14">
            <a:extLst>
              <a:ext uri="{FF2B5EF4-FFF2-40B4-BE49-F238E27FC236}">
                <a16:creationId xmlns:a16="http://schemas.microsoft.com/office/drawing/2014/main" id="{67425A0E-BEA2-42A3-A402-CC292BD3E5AE}"/>
              </a:ext>
            </a:extLst>
          </p:cNvPr>
          <p:cNvGrpSpPr/>
          <p:nvPr/>
        </p:nvGrpSpPr>
        <p:grpSpPr>
          <a:xfrm>
            <a:off x="4955663" y="3464602"/>
            <a:ext cx="2930700" cy="2094344"/>
            <a:chOff x="838200" y="2256765"/>
            <a:chExt cx="2930700" cy="2094344"/>
          </a:xfrm>
        </p:grpSpPr>
        <p:sp>
          <p:nvSpPr>
            <p:cNvPr id="15" name="TextBox 15">
              <a:extLst>
                <a:ext uri="{FF2B5EF4-FFF2-40B4-BE49-F238E27FC236}">
                  <a16:creationId xmlns:a16="http://schemas.microsoft.com/office/drawing/2014/main" id="{F5D31CC4-80FE-4F94-B57F-E494461CC9B7}"/>
                </a:ext>
              </a:extLst>
            </p:cNvPr>
            <p:cNvSpPr txBox="1"/>
            <p:nvPr/>
          </p:nvSpPr>
          <p:spPr>
            <a:xfrm>
              <a:off x="1701311" y="2642950"/>
              <a:ext cx="2067589" cy="12344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1000">
                  <a:latin charset="-122" panose="02010609060101010101" pitchFamily="49" typeface="楷体"/>
                  <a:ea charset="-122" panose="02010609060101010101" pitchFamily="49" typeface="楷体"/>
                  <a:cs typeface="+mn-ea"/>
                  <a:sym typeface="+mn-lt"/>
                </a:rPr>
                <a:t>单击此处输入文本内容，单击此处输入文本内容</a:t>
              </a:r>
            </a:p>
            <a:p>
              <a:pPr>
                <a:lnSpc>
                  <a:spcPct val="150000"/>
                </a:lnSpc>
              </a:pPr>
              <a:r>
                <a:rPr altLang="en-US" lang="zh-CN" sz="1000">
                  <a:latin charset="-122" panose="02010609060101010101" pitchFamily="49" typeface="楷体"/>
                  <a:ea charset="-122" panose="02010609060101010101" pitchFamily="49" typeface="楷体"/>
                  <a:cs typeface="+mn-ea"/>
                  <a:sym typeface="+mn-lt"/>
                </a:rPr>
                <a:t>单击此处输入文本内容，单击此处输入文本内容，单击此处输入文本内容</a:t>
              </a:r>
            </a:p>
          </p:txBody>
        </p:sp>
        <p:sp>
          <p:nvSpPr>
            <p:cNvPr id="16" name="Title 4">
              <a:extLst>
                <a:ext uri="{FF2B5EF4-FFF2-40B4-BE49-F238E27FC236}">
                  <a16:creationId xmlns:a16="http://schemas.microsoft.com/office/drawing/2014/main" id="{1B37BB9B-5A60-4823-B70E-46ABECEB8ED7}"/>
                </a:ext>
              </a:extLst>
            </p:cNvPr>
            <p:cNvSpPr txBox="1"/>
            <p:nvPr/>
          </p:nvSpPr>
          <p:spPr>
            <a:xfrm>
              <a:off x="1701311" y="2256765"/>
              <a:ext cx="1522852" cy="370097"/>
            </a:xfrm>
            <a:prstGeom prst="rect">
              <a:avLst/>
            </a:prstGeom>
          </p:spPr>
          <p:txBody>
            <a:bodyPr/>
            <a:lstStyle>
              <a:lvl1pPr algn="ctr" defTabSz="914400" eaLnBrk="1" hangingPunct="1" latinLnBrk="0" rtl="0">
                <a:lnSpc>
                  <a:spcPct val="90000"/>
                </a:lnSpc>
                <a:spcBef>
                  <a:spcPct val="0"/>
                </a:spcBef>
                <a:buNone/>
                <a:defRPr kern="1200" sz="3600">
                  <a:solidFill>
                    <a:schemeClr val="tx1"/>
                  </a:solidFill>
                  <a:latin charset="0" typeface="Playfair Display Black"/>
                  <a:ea charset="0" typeface="Playfair Display Black"/>
                  <a:cs charset="0" typeface="Playfair Display Black"/>
                </a:defRPr>
              </a:lvl1pPr>
            </a:lstStyle>
            <a:p>
              <a:pPr algn="dist"/>
              <a:r>
                <a:rPr altLang="en-US" lang="zh-CN" sz="2000">
                  <a:latin charset="-122" panose="02010609060101010101" pitchFamily="49" typeface="楷体"/>
                  <a:ea charset="-122" panose="02010609060101010101" pitchFamily="49" typeface="楷体"/>
                  <a:cs typeface="+mn-ea"/>
                  <a:sym typeface="+mn-lt"/>
                </a:rPr>
                <a:t>输入标题</a:t>
              </a:r>
            </a:p>
          </p:txBody>
        </p:sp>
        <p:sp>
          <p:nvSpPr>
            <p:cNvPr id="17" name="Rectangle 17">
              <a:extLst>
                <a:ext uri="{FF2B5EF4-FFF2-40B4-BE49-F238E27FC236}">
                  <a16:creationId xmlns:a16="http://schemas.microsoft.com/office/drawing/2014/main" id="{83152C52-47E0-4485-A1E7-F52C4800FFD5}"/>
                </a:ext>
              </a:extLst>
            </p:cNvPr>
            <p:cNvSpPr/>
            <p:nvPr/>
          </p:nvSpPr>
          <p:spPr>
            <a:xfrm>
              <a:off x="838200" y="2325510"/>
              <a:ext cx="699912" cy="699912"/>
            </a:xfrm>
            <a:prstGeom prst="rect">
              <a:avLst/>
            </a:prstGeom>
            <a:noFill/>
            <a:ln>
              <a:solidFill>
                <a:srgbClr val="65280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lang="en-US" sz="3200">
                  <a:solidFill>
                    <a:schemeClr val="tx1"/>
                  </a:solidFill>
                  <a:cs typeface="+mn-ea"/>
                  <a:sym typeface="+mn-lt"/>
                </a:rPr>
                <a:t>02</a:t>
              </a:r>
            </a:p>
          </p:txBody>
        </p:sp>
      </p:grpSp>
      <p:grpSp>
        <p:nvGrpSpPr>
          <p:cNvPr id="19" name="Group 14">
            <a:extLst>
              <a:ext uri="{FF2B5EF4-FFF2-40B4-BE49-F238E27FC236}">
                <a16:creationId xmlns:a16="http://schemas.microsoft.com/office/drawing/2014/main" id="{BB6B8216-974B-4879-BA5B-D8AA6A56B80B}"/>
              </a:ext>
            </a:extLst>
          </p:cNvPr>
          <p:cNvGrpSpPr/>
          <p:nvPr/>
        </p:nvGrpSpPr>
        <p:grpSpPr>
          <a:xfrm>
            <a:off x="1359198" y="3464602"/>
            <a:ext cx="2930700" cy="2094344"/>
            <a:chOff x="838200" y="2256765"/>
            <a:chExt cx="2930700" cy="2094344"/>
          </a:xfrm>
        </p:grpSpPr>
        <p:sp>
          <p:nvSpPr>
            <p:cNvPr id="20" name="TextBox 15">
              <a:extLst>
                <a:ext uri="{FF2B5EF4-FFF2-40B4-BE49-F238E27FC236}">
                  <a16:creationId xmlns:a16="http://schemas.microsoft.com/office/drawing/2014/main" id="{6BCB3CDD-C3F0-4129-A003-C5F27B2D92E5}"/>
                </a:ext>
              </a:extLst>
            </p:cNvPr>
            <p:cNvSpPr txBox="1"/>
            <p:nvPr/>
          </p:nvSpPr>
          <p:spPr>
            <a:xfrm>
              <a:off x="1701311" y="2642950"/>
              <a:ext cx="2067589" cy="12344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1000">
                  <a:latin charset="-122" panose="02010609060101010101" pitchFamily="49" typeface="楷体"/>
                  <a:ea charset="-122" panose="02010609060101010101" pitchFamily="49" typeface="楷体"/>
                  <a:cs typeface="+mn-ea"/>
                  <a:sym typeface="+mn-lt"/>
                </a:rPr>
                <a:t>单击此处输入文本内容，单击此处输入文本内容</a:t>
              </a:r>
            </a:p>
            <a:p>
              <a:pPr>
                <a:lnSpc>
                  <a:spcPct val="150000"/>
                </a:lnSpc>
              </a:pPr>
              <a:r>
                <a:rPr altLang="en-US" lang="zh-CN" sz="1000">
                  <a:latin charset="-122" panose="02010609060101010101" pitchFamily="49" typeface="楷体"/>
                  <a:ea charset="-122" panose="02010609060101010101" pitchFamily="49" typeface="楷体"/>
                  <a:cs typeface="+mn-ea"/>
                  <a:sym typeface="+mn-lt"/>
                </a:rPr>
                <a:t>单击此处输入文本内容，单击此处输入文本内容，单击此处输入文本内容</a:t>
              </a:r>
            </a:p>
          </p:txBody>
        </p:sp>
        <p:sp>
          <p:nvSpPr>
            <p:cNvPr id="21" name="Title 4">
              <a:extLst>
                <a:ext uri="{FF2B5EF4-FFF2-40B4-BE49-F238E27FC236}">
                  <a16:creationId xmlns:a16="http://schemas.microsoft.com/office/drawing/2014/main" id="{943CD255-F6DE-417D-87B1-6AAE68888F28}"/>
                </a:ext>
              </a:extLst>
            </p:cNvPr>
            <p:cNvSpPr txBox="1"/>
            <p:nvPr/>
          </p:nvSpPr>
          <p:spPr>
            <a:xfrm>
              <a:off x="1701311" y="2256765"/>
              <a:ext cx="1522852" cy="370097"/>
            </a:xfrm>
            <a:prstGeom prst="rect">
              <a:avLst/>
            </a:prstGeom>
          </p:spPr>
          <p:txBody>
            <a:bodyPr/>
            <a:lstStyle>
              <a:lvl1pPr algn="ctr" defTabSz="914400" eaLnBrk="1" hangingPunct="1" latinLnBrk="0" rtl="0">
                <a:lnSpc>
                  <a:spcPct val="90000"/>
                </a:lnSpc>
                <a:spcBef>
                  <a:spcPct val="0"/>
                </a:spcBef>
                <a:buNone/>
                <a:defRPr kern="1200" sz="3600">
                  <a:solidFill>
                    <a:schemeClr val="tx1"/>
                  </a:solidFill>
                  <a:latin charset="0" typeface="Playfair Display Black"/>
                  <a:ea charset="0" typeface="Playfair Display Black"/>
                  <a:cs charset="0" typeface="Playfair Display Black"/>
                </a:defRPr>
              </a:lvl1pPr>
            </a:lstStyle>
            <a:p>
              <a:pPr algn="dist"/>
              <a:r>
                <a:rPr altLang="en-US" lang="zh-CN" sz="2000">
                  <a:latin charset="-122" panose="02010609060101010101" pitchFamily="49" typeface="楷体"/>
                  <a:ea charset="-122" panose="02010609060101010101" pitchFamily="49" typeface="楷体"/>
                  <a:cs typeface="+mn-ea"/>
                  <a:sym typeface="+mn-lt"/>
                </a:rPr>
                <a:t>输入标题</a:t>
              </a:r>
            </a:p>
          </p:txBody>
        </p:sp>
        <p:sp>
          <p:nvSpPr>
            <p:cNvPr id="22" name="Rectangle 17">
              <a:extLst>
                <a:ext uri="{FF2B5EF4-FFF2-40B4-BE49-F238E27FC236}">
                  <a16:creationId xmlns:a16="http://schemas.microsoft.com/office/drawing/2014/main" id="{6485C4C1-E723-4CE7-BE4F-C7E15A2655B6}"/>
                </a:ext>
              </a:extLst>
            </p:cNvPr>
            <p:cNvSpPr/>
            <p:nvPr/>
          </p:nvSpPr>
          <p:spPr>
            <a:xfrm>
              <a:off x="838200" y="2325510"/>
              <a:ext cx="699912" cy="699912"/>
            </a:xfrm>
            <a:prstGeom prst="rect">
              <a:avLst/>
            </a:prstGeom>
            <a:noFill/>
            <a:ln>
              <a:solidFill>
                <a:srgbClr val="65280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lang="en-US" sz="3200">
                  <a:solidFill>
                    <a:schemeClr val="tx1"/>
                  </a:solidFill>
                  <a:cs typeface="+mn-ea"/>
                  <a:sym typeface="+mn-lt"/>
                </a:rPr>
                <a:t>01</a:t>
              </a:r>
            </a:p>
          </p:txBody>
        </p:sp>
      </p:grpSp>
      <p:grpSp>
        <p:nvGrpSpPr>
          <p:cNvPr id="18" name="Group 14">
            <a:extLst>
              <a:ext uri="{FF2B5EF4-FFF2-40B4-BE49-F238E27FC236}">
                <a16:creationId xmlns:a16="http://schemas.microsoft.com/office/drawing/2014/main" id="{DF6E534A-3D33-41B2-96E2-82B9DDE32FA9}"/>
              </a:ext>
            </a:extLst>
          </p:cNvPr>
          <p:cNvGrpSpPr/>
          <p:nvPr/>
        </p:nvGrpSpPr>
        <p:grpSpPr>
          <a:xfrm>
            <a:off x="8446841" y="3429000"/>
            <a:ext cx="2930700" cy="2094344"/>
            <a:chOff x="838200" y="2256765"/>
            <a:chExt cx="2930700" cy="2094344"/>
          </a:xfrm>
        </p:grpSpPr>
        <p:sp>
          <p:nvSpPr>
            <p:cNvPr id="31" name="TextBox 15">
              <a:extLst>
                <a:ext uri="{FF2B5EF4-FFF2-40B4-BE49-F238E27FC236}">
                  <a16:creationId xmlns:a16="http://schemas.microsoft.com/office/drawing/2014/main" id="{725FA6C5-F402-40A0-973F-9A55A9750BE2}"/>
                </a:ext>
              </a:extLst>
            </p:cNvPr>
            <p:cNvSpPr txBox="1"/>
            <p:nvPr/>
          </p:nvSpPr>
          <p:spPr>
            <a:xfrm>
              <a:off x="1701311" y="2642949"/>
              <a:ext cx="2067589" cy="12344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1000">
                  <a:latin charset="-122" panose="02010609060101010101" pitchFamily="49" typeface="楷体"/>
                  <a:ea charset="-122" panose="02010609060101010101" pitchFamily="49" typeface="楷体"/>
                  <a:cs typeface="+mn-ea"/>
                  <a:sym typeface="+mn-lt"/>
                </a:rPr>
                <a:t>单击此处输入文本内容，单击此处输入文本内容</a:t>
              </a:r>
            </a:p>
            <a:p>
              <a:pPr>
                <a:lnSpc>
                  <a:spcPct val="150000"/>
                </a:lnSpc>
              </a:pPr>
              <a:r>
                <a:rPr altLang="en-US" lang="zh-CN" sz="1000">
                  <a:latin charset="-122" panose="02010609060101010101" pitchFamily="49" typeface="楷体"/>
                  <a:ea charset="-122" panose="02010609060101010101" pitchFamily="49" typeface="楷体"/>
                  <a:cs typeface="+mn-ea"/>
                  <a:sym typeface="+mn-lt"/>
                </a:rPr>
                <a:t>单击此处输入文本内容，单击此处输入文本内容，单击此处输入文本内容</a:t>
              </a:r>
            </a:p>
          </p:txBody>
        </p:sp>
        <p:sp>
          <p:nvSpPr>
            <p:cNvPr id="32" name="Title 4">
              <a:extLst>
                <a:ext uri="{FF2B5EF4-FFF2-40B4-BE49-F238E27FC236}">
                  <a16:creationId xmlns:a16="http://schemas.microsoft.com/office/drawing/2014/main" id="{3CD0C122-3A7E-470F-827B-EE6541D38500}"/>
                </a:ext>
              </a:extLst>
            </p:cNvPr>
            <p:cNvSpPr txBox="1"/>
            <p:nvPr/>
          </p:nvSpPr>
          <p:spPr>
            <a:xfrm>
              <a:off x="1701311" y="2256765"/>
              <a:ext cx="1522852" cy="370097"/>
            </a:xfrm>
            <a:prstGeom prst="rect">
              <a:avLst/>
            </a:prstGeom>
          </p:spPr>
          <p:txBody>
            <a:bodyPr/>
            <a:lstStyle>
              <a:lvl1pPr algn="ctr" defTabSz="914400" eaLnBrk="1" hangingPunct="1" latinLnBrk="0" rtl="0">
                <a:lnSpc>
                  <a:spcPct val="90000"/>
                </a:lnSpc>
                <a:spcBef>
                  <a:spcPct val="0"/>
                </a:spcBef>
                <a:buNone/>
                <a:defRPr kern="1200" sz="3600">
                  <a:solidFill>
                    <a:schemeClr val="tx1"/>
                  </a:solidFill>
                  <a:latin charset="0" typeface="Playfair Display Black"/>
                  <a:ea charset="0" typeface="Playfair Display Black"/>
                  <a:cs charset="0" typeface="Playfair Display Black"/>
                </a:defRPr>
              </a:lvl1pPr>
            </a:lstStyle>
            <a:p>
              <a:pPr algn="dist"/>
              <a:r>
                <a:rPr altLang="en-US" lang="zh-CN" sz="2000">
                  <a:latin charset="-122" panose="02010609060101010101" pitchFamily="49" typeface="楷体"/>
                  <a:ea charset="-122" panose="02010609060101010101" pitchFamily="49" typeface="楷体"/>
                  <a:cs typeface="+mn-ea"/>
                  <a:sym typeface="+mn-lt"/>
                </a:rPr>
                <a:t>输入标题</a:t>
              </a:r>
            </a:p>
          </p:txBody>
        </p:sp>
        <p:sp>
          <p:nvSpPr>
            <p:cNvPr id="33" name="Rectangle 17">
              <a:extLst>
                <a:ext uri="{FF2B5EF4-FFF2-40B4-BE49-F238E27FC236}">
                  <a16:creationId xmlns:a16="http://schemas.microsoft.com/office/drawing/2014/main" id="{61AEE96F-5AA5-49B3-9078-20EDFB460B89}"/>
                </a:ext>
              </a:extLst>
            </p:cNvPr>
            <p:cNvSpPr/>
            <p:nvPr/>
          </p:nvSpPr>
          <p:spPr>
            <a:xfrm>
              <a:off x="838200" y="2325510"/>
              <a:ext cx="699912" cy="699912"/>
            </a:xfrm>
            <a:prstGeom prst="rect">
              <a:avLst/>
            </a:prstGeom>
            <a:noFill/>
            <a:ln>
              <a:solidFill>
                <a:srgbClr val="65280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lang="en-US" sz="3200">
                  <a:solidFill>
                    <a:schemeClr val="tx1"/>
                  </a:solidFill>
                  <a:cs typeface="+mn-ea"/>
                  <a:sym typeface="+mn-lt"/>
                </a:rPr>
                <a:t>03</a:t>
              </a:r>
            </a:p>
          </p:txBody>
        </p:sp>
      </p:grpSp>
      <p:pic>
        <p:nvPicPr>
          <p:cNvPr id="34" name="图片占位符 18">
            <a:extLst>
              <a:ext uri="{FF2B5EF4-FFF2-40B4-BE49-F238E27FC236}">
                <a16:creationId xmlns:a16="http://schemas.microsoft.com/office/drawing/2014/main" id="{8917C4E3-D5BD-4DB5-A5BF-ABB0886C08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059110" y="1593362"/>
            <a:ext cx="1520793" cy="1346275"/>
          </a:xfrm>
          <a:custGeom>
            <a:gdLst>
              <a:gd fmla="*/ 750822 w 1520793" name="connsiteX0"/>
              <a:gd fmla="*/ 0 h 1481428" name="connsiteY0"/>
              <a:gd fmla="*/ 769972 w 1520793" name="connsiteX1"/>
              <a:gd fmla="*/ 0 h 1481428" name="connsiteY1"/>
              <a:gd fmla="*/ 778210 w 1520793" name="connsiteX2"/>
              <a:gd fmla="*/ 685 h 1481428" name="connsiteY2"/>
              <a:gd fmla="*/ 920995 w 1520793" name="connsiteX3"/>
              <a:gd fmla="*/ 6172 h 1481428" name="connsiteY3"/>
              <a:gd fmla="*/ 1093000 w 1520793" name="connsiteX4"/>
              <a:gd fmla="*/ 28119 h 1481428" name="connsiteY4"/>
              <a:gd fmla="*/ 1251204 w 1520793" name="connsiteX5"/>
              <a:gd fmla="*/ 72699 h 1481428" name="connsiteY5"/>
              <a:gd fmla="*/ 1383922 w 1520793" name="connsiteX6"/>
              <a:gd fmla="*/ 146702 h 1481428" name="connsiteY6"/>
              <a:gd fmla="*/ 1503544 w 1520793" name="connsiteX7"/>
              <a:gd fmla="*/ 321112 h 1481428" name="connsiteY7"/>
              <a:gd fmla="*/ 1518399 w 1520793" name="connsiteX8"/>
              <a:gd fmla="*/ 405746 h 1481428" name="connsiteY8"/>
              <a:gd fmla="*/ 1520793 w 1520793" name="connsiteX9"/>
              <a:gd fmla="*/ 423990 h 1481428" name="connsiteY9"/>
              <a:gd fmla="*/ 1520793 w 1520793" name="connsiteX10"/>
              <a:gd fmla="*/ 453344 h 1481428" name="connsiteY10"/>
              <a:gd fmla="*/ 1518893 w 1520793" name="connsiteX11"/>
              <a:gd fmla="*/ 465277 h 1481428" name="connsiteY11"/>
              <a:gd fmla="*/ 1497066 w 1520793" name="connsiteX12"/>
              <a:gd fmla="*/ 602447 h 1481428" name="connsiteY12"/>
              <a:gd fmla="*/ 1434544 w 1520793" name="connsiteX13"/>
              <a:gd fmla="*/ 781041 h 1481428" name="connsiteY13"/>
              <a:gd fmla="*/ 1307037 w 1520793" name="connsiteX14"/>
              <a:gd fmla="*/ 1025271 h 1481428" name="connsiteY14"/>
              <a:gd fmla="*/ 1154395 w 1520793" name="connsiteX15"/>
              <a:gd fmla="*/ 1243782 h 1481428" name="connsiteY15"/>
              <a:gd fmla="*/ 1027240 w 1520793" name="connsiteX16"/>
              <a:gd fmla="*/ 1371760 h 1481428" name="connsiteY16"/>
              <a:gd fmla="*/ 904942 w 1520793" name="connsiteX17"/>
              <a:gd fmla="*/ 1448576 h 1481428" name="connsiteY17"/>
              <a:gd fmla="*/ 790813 w 1520793" name="connsiteX18"/>
              <a:gd fmla="*/ 1479232 h 1481428" name="connsiteY18"/>
              <a:gd fmla="*/ 771240 w 1520793" name="connsiteX19"/>
              <a:gd fmla="*/ 1481428 h 1481428" name="connsiteY19"/>
              <a:gd fmla="*/ 748287 w 1520793" name="connsiteX20"/>
              <a:gd fmla="*/ 1481428 h 1481428" name="connsiteY20"/>
              <a:gd fmla="*/ 742654 w 1520793" name="connsiteX21"/>
              <a:gd fmla="*/ 1480398 h 1481428" name="connsiteY21"/>
              <a:gd fmla="*/ 709070 w 1520793" name="connsiteX22"/>
              <a:gd fmla="*/ 1476763 h 1481428" name="connsiteY22"/>
              <a:gd fmla="*/ 583605 w 1520793" name="connsiteX23"/>
              <a:gd fmla="*/ 1433692 h 1481428" name="connsiteY23"/>
              <a:gd fmla="*/ 446311 w 1520793" name="connsiteX24"/>
              <a:gd fmla="*/ 1331570 h 1481428" name="connsiteY24"/>
              <a:gd fmla="*/ 323521 w 1520793" name="connsiteX25"/>
              <a:gd fmla="*/ 1191657 h 1481428" name="connsiteY25"/>
              <a:gd fmla="*/ 103640 w 1520793" name="connsiteX26"/>
              <a:gd fmla="*/ 822946 h 1481428" name="connsiteY26"/>
              <a:gd fmla="*/ 23657 w 1520793" name="connsiteX27"/>
              <a:gd fmla="*/ 607385 h 1481428" name="connsiteY27"/>
              <a:gd fmla="*/ 1056 w 1520793" name="connsiteX28"/>
              <a:gd fmla="*/ 460820 h 1481428" name="connsiteY28"/>
              <a:gd fmla="*/ 0 w 1520793" name="connsiteX29"/>
              <a:gd fmla="*/ 453344 h 1481428" name="connsiteY29"/>
              <a:gd fmla="*/ 0 w 1520793" name="connsiteX30"/>
              <a:gd fmla="*/ 425293 h 1481428" name="connsiteY30"/>
              <a:gd fmla="*/ 1127 w 1520793" name="connsiteX31"/>
              <a:gd fmla="*/ 415896 h 1481428" name="connsiteY31"/>
              <a:gd fmla="*/ 9083 w 1520793" name="connsiteX32"/>
              <a:gd fmla="*/ 348889 h 1481428" name="connsiteY32"/>
              <a:gd fmla="*/ 100190 w 1520793" name="connsiteX33"/>
              <a:gd fmla="*/ 178662 h 1481428" name="connsiteY33"/>
              <a:gd fmla="*/ 216713 w 1520793" name="connsiteX34"/>
              <a:gd fmla="*/ 95950 h 1481428" name="connsiteY34"/>
              <a:gd fmla="*/ 379847 w 1520793" name="connsiteX35"/>
              <a:gd fmla="*/ 38339 h 1481428" name="connsiteY35"/>
              <a:gd fmla="*/ 519816 w 1520793" name="connsiteX36"/>
              <a:gd fmla="*/ 13854 h 1481428" name="connsiteY36"/>
              <a:gd fmla="*/ 632890 w 1520793" name="connsiteX37"/>
              <a:gd fmla="*/ 4115 h 1481428" name="connsiteY37"/>
              <a:gd fmla="*/ 745118 w 1520793" name="connsiteX38"/>
              <a:gd fmla="*/ 685 h 1481428" name="connsiteY38"/>
              <a:gd fmla="*/ 750822 w 1520793" name="connsiteX39"/>
              <a:gd fmla="*/ 0 h 1481428" name="connsiteY39"/>
              <a:gd fmla="*/ 1881142 w 3362570" name="connsiteX40"/>
              <a:gd fmla="*/ 1501110 h 1501110" name="connsiteY40"/>
              <a:gd fmla="*/ 3362570 w 3362570" name="connsiteX41"/>
              <a:gd fmla="*/ 1501110 h 1501110" name="connsiteY41"/>
              <a:gd fmla="*/ 1881142 w 3362570" name="connsiteX42"/>
              <a:gd fmla="*/ 1501110 h 1501110" name="connsiteY42"/>
              <a:gd fmla="*/ 1881142 w 3362570" name="connsiteX43"/>
              <a:gd fmla="*/ 1520793 h 1520793" name="connsiteY4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b="b" l="l" r="r" t="t"/>
            <a:pathLst>
              <a:path h="1481428" w="1520793">
                <a:moveTo>
                  <a:pt x="750822" y="0"/>
                </a:moveTo>
                <a:lnTo>
                  <a:pt x="769972" y="0"/>
                </a:lnTo>
                <a:cubicBezTo>
                  <a:pt x="772718" y="205"/>
                  <a:pt x="775464" y="617"/>
                  <a:pt x="778210" y="685"/>
                </a:cubicBezTo>
                <a:cubicBezTo>
                  <a:pt x="825805" y="1166"/>
                  <a:pt x="873471" y="2743"/>
                  <a:pt x="920995" y="6172"/>
                </a:cubicBezTo>
                <a:cubicBezTo>
                  <a:pt x="978729" y="10424"/>
                  <a:pt x="1036182" y="17215"/>
                  <a:pt x="1093000" y="28119"/>
                </a:cubicBezTo>
                <a:cubicBezTo>
                  <a:pt x="1147002" y="38544"/>
                  <a:pt x="1199949" y="52535"/>
                  <a:pt x="1251204" y="72699"/>
                </a:cubicBezTo>
                <a:cubicBezTo>
                  <a:pt x="1298729" y="91423"/>
                  <a:pt x="1343579" y="114948"/>
                  <a:pt x="1383922" y="146702"/>
                </a:cubicBezTo>
                <a:cubicBezTo>
                  <a:pt x="1441867" y="192380"/>
                  <a:pt x="1482703" y="249853"/>
                  <a:pt x="1503544" y="321112"/>
                </a:cubicBezTo>
                <a:cubicBezTo>
                  <a:pt x="1511640" y="348752"/>
                  <a:pt x="1516428" y="377010"/>
                  <a:pt x="1518399" y="405746"/>
                </a:cubicBezTo>
                <a:cubicBezTo>
                  <a:pt x="1518822" y="411851"/>
                  <a:pt x="1519948" y="417885"/>
                  <a:pt x="1520793" y="423990"/>
                </a:cubicBezTo>
                <a:lnTo>
                  <a:pt x="1520793" y="453344"/>
                </a:lnTo>
                <a:cubicBezTo>
                  <a:pt x="1520160" y="457322"/>
                  <a:pt x="1519103" y="461231"/>
                  <a:pt x="1518893" y="465277"/>
                </a:cubicBezTo>
                <a:cubicBezTo>
                  <a:pt x="1516428" y="511709"/>
                  <a:pt x="1508543" y="557387"/>
                  <a:pt x="1497066" y="602447"/>
                </a:cubicBezTo>
                <a:cubicBezTo>
                  <a:pt x="1481436" y="663762"/>
                  <a:pt x="1459821" y="723087"/>
                  <a:pt x="1434544" y="781041"/>
                </a:cubicBezTo>
                <a:cubicBezTo>
                  <a:pt x="1397863" y="865469"/>
                  <a:pt x="1354422" y="946399"/>
                  <a:pt x="1307037" y="1025271"/>
                </a:cubicBezTo>
                <a:cubicBezTo>
                  <a:pt x="1261132" y="1101606"/>
                  <a:pt x="1211425" y="1175266"/>
                  <a:pt x="1154395" y="1243782"/>
                </a:cubicBezTo>
                <a:cubicBezTo>
                  <a:pt x="1115742" y="1290145"/>
                  <a:pt x="1074131" y="1333628"/>
                  <a:pt x="1027240" y="1371760"/>
                </a:cubicBezTo>
                <a:cubicBezTo>
                  <a:pt x="989642" y="1402418"/>
                  <a:pt x="949369" y="1428891"/>
                  <a:pt x="904942" y="1448576"/>
                </a:cubicBezTo>
                <a:cubicBezTo>
                  <a:pt x="868472" y="1464693"/>
                  <a:pt x="830592" y="1475460"/>
                  <a:pt x="790813" y="1479232"/>
                </a:cubicBezTo>
                <a:cubicBezTo>
                  <a:pt x="784265" y="1479850"/>
                  <a:pt x="777787" y="1480673"/>
                  <a:pt x="771240" y="1481428"/>
                </a:cubicBezTo>
                <a:lnTo>
                  <a:pt x="748287" y="1481428"/>
                </a:lnTo>
                <a:cubicBezTo>
                  <a:pt x="746385" y="1481084"/>
                  <a:pt x="744555" y="1480536"/>
                  <a:pt x="742654" y="1480398"/>
                </a:cubicBezTo>
                <a:cubicBezTo>
                  <a:pt x="731460" y="1479165"/>
                  <a:pt x="720194" y="1478478"/>
                  <a:pt x="709070" y="1476763"/>
                </a:cubicBezTo>
                <a:cubicBezTo>
                  <a:pt x="664643" y="1470111"/>
                  <a:pt x="623103" y="1454885"/>
                  <a:pt x="583605" y="1433692"/>
                </a:cubicBezTo>
                <a:cubicBezTo>
                  <a:pt x="532841" y="1406464"/>
                  <a:pt x="487921" y="1371212"/>
                  <a:pt x="446311" y="1331570"/>
                </a:cubicBezTo>
                <a:cubicBezTo>
                  <a:pt x="401180" y="1288636"/>
                  <a:pt x="360695" y="1241519"/>
                  <a:pt x="323521" y="1191657"/>
                </a:cubicBezTo>
                <a:cubicBezTo>
                  <a:pt x="237484" y="1076367"/>
                  <a:pt x="165175" y="952846"/>
                  <a:pt x="103640" y="822946"/>
                </a:cubicBezTo>
                <a:cubicBezTo>
                  <a:pt x="70689" y="753402"/>
                  <a:pt x="42878" y="681937"/>
                  <a:pt x="23657" y="607385"/>
                </a:cubicBezTo>
                <a:cubicBezTo>
                  <a:pt x="11195" y="559307"/>
                  <a:pt x="1902" y="510681"/>
                  <a:pt x="1056" y="460820"/>
                </a:cubicBezTo>
                <a:cubicBezTo>
                  <a:pt x="986" y="458282"/>
                  <a:pt x="352" y="455813"/>
                  <a:pt x="0" y="453344"/>
                </a:cubicBezTo>
                <a:lnTo>
                  <a:pt x="0" y="425293"/>
                </a:lnTo>
                <a:cubicBezTo>
                  <a:pt x="423" y="422138"/>
                  <a:pt x="1127" y="419052"/>
                  <a:pt x="1127" y="415896"/>
                </a:cubicBezTo>
                <a:cubicBezTo>
                  <a:pt x="1197" y="393264"/>
                  <a:pt x="4366" y="370974"/>
                  <a:pt x="9083" y="348889"/>
                </a:cubicBezTo>
                <a:cubicBezTo>
                  <a:pt x="22953" y="283323"/>
                  <a:pt x="53017" y="226398"/>
                  <a:pt x="100190" y="178662"/>
                </a:cubicBezTo>
                <a:cubicBezTo>
                  <a:pt x="134197" y="144302"/>
                  <a:pt x="173694" y="117623"/>
                  <a:pt x="216713" y="95950"/>
                </a:cubicBezTo>
                <a:cubicBezTo>
                  <a:pt x="268674" y="69819"/>
                  <a:pt x="323450" y="51849"/>
                  <a:pt x="379847" y="38339"/>
                </a:cubicBezTo>
                <a:cubicBezTo>
                  <a:pt x="426033" y="27365"/>
                  <a:pt x="472713" y="19546"/>
                  <a:pt x="519816" y="13854"/>
                </a:cubicBezTo>
                <a:cubicBezTo>
                  <a:pt x="557413" y="9259"/>
                  <a:pt x="595151" y="5761"/>
                  <a:pt x="632890" y="4115"/>
                </a:cubicBezTo>
                <a:cubicBezTo>
                  <a:pt x="670346" y="2400"/>
                  <a:pt x="707732" y="1782"/>
                  <a:pt x="745118" y="685"/>
                </a:cubicBezTo>
                <a:cubicBezTo>
                  <a:pt x="747019" y="617"/>
                  <a:pt x="748921" y="205"/>
                  <a:pt x="750822" y="0"/>
                </a:cubicBezTo>
                <a:close/>
              </a:path>
            </a:pathLst>
          </a:custGeom>
        </p:spPr>
      </p:pic>
      <p:pic>
        <p:nvPicPr>
          <p:cNvPr id="35" name="图片占位符 19">
            <a:extLst>
              <a:ext uri="{FF2B5EF4-FFF2-40B4-BE49-F238E27FC236}">
                <a16:creationId xmlns:a16="http://schemas.microsoft.com/office/drawing/2014/main" id="{F8082CE0-3A8C-49E0-B172-8117D99A49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413424" y="1515866"/>
            <a:ext cx="1520793" cy="1441243"/>
          </a:xfrm>
          <a:custGeom>
            <a:gdLst>
              <a:gd fmla="*/ 750822 w 1520793" name="connsiteX0"/>
              <a:gd fmla="*/ 0 h 1481428" name="connsiteY0"/>
              <a:gd fmla="*/ 769972 w 1520793" name="connsiteX1"/>
              <a:gd fmla="*/ 0 h 1481428" name="connsiteY1"/>
              <a:gd fmla="*/ 778210 w 1520793" name="connsiteX2"/>
              <a:gd fmla="*/ 685 h 1481428" name="connsiteY2"/>
              <a:gd fmla="*/ 920995 w 1520793" name="connsiteX3"/>
              <a:gd fmla="*/ 6172 h 1481428" name="connsiteY3"/>
              <a:gd fmla="*/ 1093000 w 1520793" name="connsiteX4"/>
              <a:gd fmla="*/ 28119 h 1481428" name="connsiteY4"/>
              <a:gd fmla="*/ 1251204 w 1520793" name="connsiteX5"/>
              <a:gd fmla="*/ 72699 h 1481428" name="connsiteY5"/>
              <a:gd fmla="*/ 1383922 w 1520793" name="connsiteX6"/>
              <a:gd fmla="*/ 146702 h 1481428" name="connsiteY6"/>
              <a:gd fmla="*/ 1503544 w 1520793" name="connsiteX7"/>
              <a:gd fmla="*/ 321112 h 1481428" name="connsiteY7"/>
              <a:gd fmla="*/ 1518399 w 1520793" name="connsiteX8"/>
              <a:gd fmla="*/ 405746 h 1481428" name="connsiteY8"/>
              <a:gd fmla="*/ 1520793 w 1520793" name="connsiteX9"/>
              <a:gd fmla="*/ 423990 h 1481428" name="connsiteY9"/>
              <a:gd fmla="*/ 1520793 w 1520793" name="connsiteX10"/>
              <a:gd fmla="*/ 453344 h 1481428" name="connsiteY10"/>
              <a:gd fmla="*/ 1518893 w 1520793" name="connsiteX11"/>
              <a:gd fmla="*/ 465277 h 1481428" name="connsiteY11"/>
              <a:gd fmla="*/ 1497066 w 1520793" name="connsiteX12"/>
              <a:gd fmla="*/ 602447 h 1481428" name="connsiteY12"/>
              <a:gd fmla="*/ 1434544 w 1520793" name="connsiteX13"/>
              <a:gd fmla="*/ 781041 h 1481428" name="connsiteY13"/>
              <a:gd fmla="*/ 1307037 w 1520793" name="connsiteX14"/>
              <a:gd fmla="*/ 1025271 h 1481428" name="connsiteY14"/>
              <a:gd fmla="*/ 1154395 w 1520793" name="connsiteX15"/>
              <a:gd fmla="*/ 1243782 h 1481428" name="connsiteY15"/>
              <a:gd fmla="*/ 1027240 w 1520793" name="connsiteX16"/>
              <a:gd fmla="*/ 1371760 h 1481428" name="connsiteY16"/>
              <a:gd fmla="*/ 904942 w 1520793" name="connsiteX17"/>
              <a:gd fmla="*/ 1448576 h 1481428" name="connsiteY17"/>
              <a:gd fmla="*/ 790813 w 1520793" name="connsiteX18"/>
              <a:gd fmla="*/ 1479232 h 1481428" name="connsiteY18"/>
              <a:gd fmla="*/ 771240 w 1520793" name="connsiteX19"/>
              <a:gd fmla="*/ 1481428 h 1481428" name="connsiteY19"/>
              <a:gd fmla="*/ 748287 w 1520793" name="connsiteX20"/>
              <a:gd fmla="*/ 1481428 h 1481428" name="connsiteY20"/>
              <a:gd fmla="*/ 742654 w 1520793" name="connsiteX21"/>
              <a:gd fmla="*/ 1480398 h 1481428" name="connsiteY21"/>
              <a:gd fmla="*/ 709070 w 1520793" name="connsiteX22"/>
              <a:gd fmla="*/ 1476763 h 1481428" name="connsiteY22"/>
              <a:gd fmla="*/ 583605 w 1520793" name="connsiteX23"/>
              <a:gd fmla="*/ 1433692 h 1481428" name="connsiteY23"/>
              <a:gd fmla="*/ 446311 w 1520793" name="connsiteX24"/>
              <a:gd fmla="*/ 1331570 h 1481428" name="connsiteY24"/>
              <a:gd fmla="*/ 323521 w 1520793" name="connsiteX25"/>
              <a:gd fmla="*/ 1191657 h 1481428" name="connsiteY25"/>
              <a:gd fmla="*/ 103640 w 1520793" name="connsiteX26"/>
              <a:gd fmla="*/ 822946 h 1481428" name="connsiteY26"/>
              <a:gd fmla="*/ 23657 w 1520793" name="connsiteX27"/>
              <a:gd fmla="*/ 607385 h 1481428" name="connsiteY27"/>
              <a:gd fmla="*/ 1056 w 1520793" name="connsiteX28"/>
              <a:gd fmla="*/ 460820 h 1481428" name="connsiteY28"/>
              <a:gd fmla="*/ 0 w 1520793" name="connsiteX29"/>
              <a:gd fmla="*/ 453344 h 1481428" name="connsiteY29"/>
              <a:gd fmla="*/ 0 w 1520793" name="connsiteX30"/>
              <a:gd fmla="*/ 425293 h 1481428" name="connsiteY30"/>
              <a:gd fmla="*/ 1127 w 1520793" name="connsiteX31"/>
              <a:gd fmla="*/ 415896 h 1481428" name="connsiteY31"/>
              <a:gd fmla="*/ 9083 w 1520793" name="connsiteX32"/>
              <a:gd fmla="*/ 348889 h 1481428" name="connsiteY32"/>
              <a:gd fmla="*/ 100190 w 1520793" name="connsiteX33"/>
              <a:gd fmla="*/ 178662 h 1481428" name="connsiteY33"/>
              <a:gd fmla="*/ 216713 w 1520793" name="connsiteX34"/>
              <a:gd fmla="*/ 95950 h 1481428" name="connsiteY34"/>
              <a:gd fmla="*/ 379847 w 1520793" name="connsiteX35"/>
              <a:gd fmla="*/ 38339 h 1481428" name="connsiteY35"/>
              <a:gd fmla="*/ 519816 w 1520793" name="connsiteX36"/>
              <a:gd fmla="*/ 13854 h 1481428" name="connsiteY36"/>
              <a:gd fmla="*/ 632890 w 1520793" name="connsiteX37"/>
              <a:gd fmla="*/ 4115 h 1481428" name="connsiteY37"/>
              <a:gd fmla="*/ 745118 w 1520793" name="connsiteX38"/>
              <a:gd fmla="*/ 685 h 1481428" name="connsiteY38"/>
              <a:gd fmla="*/ 750822 w 1520793" name="connsiteX39"/>
              <a:gd fmla="*/ 0 h 1481428" name="connsiteY39"/>
              <a:gd fmla="*/ 1881142 w 3362570" name="connsiteX40"/>
              <a:gd fmla="*/ 1501110 h 1501110" name="connsiteY40"/>
              <a:gd fmla="*/ 3362570 w 3362570" name="connsiteX41"/>
              <a:gd fmla="*/ 1501110 h 1501110" name="connsiteY41"/>
              <a:gd fmla="*/ 1881142 w 3362570" name="connsiteX42"/>
              <a:gd fmla="*/ 1501110 h 1501110" name="connsiteY42"/>
              <a:gd fmla="*/ 1881142 w 3362570" name="connsiteX43"/>
              <a:gd fmla="*/ 1520793 h 1520793" name="connsiteY4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b="b" l="l" r="r" t="t"/>
            <a:pathLst>
              <a:path h="1481428" w="1520793">
                <a:moveTo>
                  <a:pt x="750822" y="0"/>
                </a:moveTo>
                <a:lnTo>
                  <a:pt x="769972" y="0"/>
                </a:lnTo>
                <a:cubicBezTo>
                  <a:pt x="772718" y="205"/>
                  <a:pt x="775464" y="617"/>
                  <a:pt x="778210" y="685"/>
                </a:cubicBezTo>
                <a:cubicBezTo>
                  <a:pt x="825805" y="1166"/>
                  <a:pt x="873471" y="2743"/>
                  <a:pt x="920995" y="6172"/>
                </a:cubicBezTo>
                <a:cubicBezTo>
                  <a:pt x="978729" y="10424"/>
                  <a:pt x="1036182" y="17215"/>
                  <a:pt x="1093000" y="28119"/>
                </a:cubicBezTo>
                <a:cubicBezTo>
                  <a:pt x="1147002" y="38544"/>
                  <a:pt x="1199949" y="52535"/>
                  <a:pt x="1251204" y="72699"/>
                </a:cubicBezTo>
                <a:cubicBezTo>
                  <a:pt x="1298729" y="91423"/>
                  <a:pt x="1343579" y="114948"/>
                  <a:pt x="1383922" y="146702"/>
                </a:cubicBezTo>
                <a:cubicBezTo>
                  <a:pt x="1441867" y="192380"/>
                  <a:pt x="1482703" y="249853"/>
                  <a:pt x="1503544" y="321112"/>
                </a:cubicBezTo>
                <a:cubicBezTo>
                  <a:pt x="1511640" y="348752"/>
                  <a:pt x="1516428" y="377010"/>
                  <a:pt x="1518399" y="405746"/>
                </a:cubicBezTo>
                <a:cubicBezTo>
                  <a:pt x="1518822" y="411851"/>
                  <a:pt x="1519948" y="417885"/>
                  <a:pt x="1520793" y="423990"/>
                </a:cubicBezTo>
                <a:lnTo>
                  <a:pt x="1520793" y="453344"/>
                </a:lnTo>
                <a:cubicBezTo>
                  <a:pt x="1520160" y="457322"/>
                  <a:pt x="1519103" y="461231"/>
                  <a:pt x="1518893" y="465277"/>
                </a:cubicBezTo>
                <a:cubicBezTo>
                  <a:pt x="1516428" y="511709"/>
                  <a:pt x="1508543" y="557387"/>
                  <a:pt x="1497066" y="602447"/>
                </a:cubicBezTo>
                <a:cubicBezTo>
                  <a:pt x="1481436" y="663762"/>
                  <a:pt x="1459821" y="723087"/>
                  <a:pt x="1434544" y="781041"/>
                </a:cubicBezTo>
                <a:cubicBezTo>
                  <a:pt x="1397863" y="865469"/>
                  <a:pt x="1354422" y="946399"/>
                  <a:pt x="1307037" y="1025271"/>
                </a:cubicBezTo>
                <a:cubicBezTo>
                  <a:pt x="1261132" y="1101606"/>
                  <a:pt x="1211425" y="1175266"/>
                  <a:pt x="1154395" y="1243782"/>
                </a:cubicBezTo>
                <a:cubicBezTo>
                  <a:pt x="1115742" y="1290145"/>
                  <a:pt x="1074131" y="1333628"/>
                  <a:pt x="1027240" y="1371760"/>
                </a:cubicBezTo>
                <a:cubicBezTo>
                  <a:pt x="989642" y="1402418"/>
                  <a:pt x="949369" y="1428891"/>
                  <a:pt x="904942" y="1448576"/>
                </a:cubicBezTo>
                <a:cubicBezTo>
                  <a:pt x="868472" y="1464693"/>
                  <a:pt x="830592" y="1475460"/>
                  <a:pt x="790813" y="1479232"/>
                </a:cubicBezTo>
                <a:cubicBezTo>
                  <a:pt x="784265" y="1479850"/>
                  <a:pt x="777787" y="1480673"/>
                  <a:pt x="771240" y="1481428"/>
                </a:cubicBezTo>
                <a:lnTo>
                  <a:pt x="748287" y="1481428"/>
                </a:lnTo>
                <a:cubicBezTo>
                  <a:pt x="746385" y="1481084"/>
                  <a:pt x="744555" y="1480536"/>
                  <a:pt x="742654" y="1480398"/>
                </a:cubicBezTo>
                <a:cubicBezTo>
                  <a:pt x="731460" y="1479165"/>
                  <a:pt x="720194" y="1478478"/>
                  <a:pt x="709070" y="1476763"/>
                </a:cubicBezTo>
                <a:cubicBezTo>
                  <a:pt x="664643" y="1470111"/>
                  <a:pt x="623103" y="1454885"/>
                  <a:pt x="583605" y="1433692"/>
                </a:cubicBezTo>
                <a:cubicBezTo>
                  <a:pt x="532841" y="1406464"/>
                  <a:pt x="487921" y="1371212"/>
                  <a:pt x="446311" y="1331570"/>
                </a:cubicBezTo>
                <a:cubicBezTo>
                  <a:pt x="401180" y="1288636"/>
                  <a:pt x="360695" y="1241519"/>
                  <a:pt x="323521" y="1191657"/>
                </a:cubicBezTo>
                <a:cubicBezTo>
                  <a:pt x="237484" y="1076367"/>
                  <a:pt x="165175" y="952846"/>
                  <a:pt x="103640" y="822946"/>
                </a:cubicBezTo>
                <a:cubicBezTo>
                  <a:pt x="70689" y="753402"/>
                  <a:pt x="42878" y="681937"/>
                  <a:pt x="23657" y="607385"/>
                </a:cubicBezTo>
                <a:cubicBezTo>
                  <a:pt x="11195" y="559307"/>
                  <a:pt x="1902" y="510681"/>
                  <a:pt x="1056" y="460820"/>
                </a:cubicBezTo>
                <a:cubicBezTo>
                  <a:pt x="986" y="458282"/>
                  <a:pt x="352" y="455813"/>
                  <a:pt x="0" y="453344"/>
                </a:cubicBezTo>
                <a:lnTo>
                  <a:pt x="0" y="425293"/>
                </a:lnTo>
                <a:cubicBezTo>
                  <a:pt x="423" y="422138"/>
                  <a:pt x="1127" y="419052"/>
                  <a:pt x="1127" y="415896"/>
                </a:cubicBezTo>
                <a:cubicBezTo>
                  <a:pt x="1197" y="393264"/>
                  <a:pt x="4366" y="370974"/>
                  <a:pt x="9083" y="348889"/>
                </a:cubicBezTo>
                <a:cubicBezTo>
                  <a:pt x="22953" y="283323"/>
                  <a:pt x="53017" y="226398"/>
                  <a:pt x="100190" y="178662"/>
                </a:cubicBezTo>
                <a:cubicBezTo>
                  <a:pt x="134197" y="144302"/>
                  <a:pt x="173694" y="117623"/>
                  <a:pt x="216713" y="95950"/>
                </a:cubicBezTo>
                <a:cubicBezTo>
                  <a:pt x="268674" y="69819"/>
                  <a:pt x="323450" y="51849"/>
                  <a:pt x="379847" y="38339"/>
                </a:cubicBezTo>
                <a:cubicBezTo>
                  <a:pt x="426033" y="27365"/>
                  <a:pt x="472713" y="19546"/>
                  <a:pt x="519816" y="13854"/>
                </a:cubicBezTo>
                <a:cubicBezTo>
                  <a:pt x="557413" y="9259"/>
                  <a:pt x="595151" y="5761"/>
                  <a:pt x="632890" y="4115"/>
                </a:cubicBezTo>
                <a:cubicBezTo>
                  <a:pt x="670346" y="2400"/>
                  <a:pt x="707732" y="1782"/>
                  <a:pt x="745118" y="685"/>
                </a:cubicBezTo>
                <a:cubicBezTo>
                  <a:pt x="747019" y="617"/>
                  <a:pt x="748921" y="205"/>
                  <a:pt x="750822" y="0"/>
                </a:cubicBezTo>
                <a:close/>
              </a:path>
            </a:pathLst>
          </a:custGeom>
        </p:spPr>
      </p:pic>
      <p:pic>
        <p:nvPicPr>
          <p:cNvPr id="36" name="图片占位符 5">
            <a:extLst>
              <a:ext uri="{FF2B5EF4-FFF2-40B4-BE49-F238E27FC236}">
                <a16:creationId xmlns:a16="http://schemas.microsoft.com/office/drawing/2014/main" id="{DCF9BC12-501C-4F91-A559-EF131201CF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692276" y="1559181"/>
            <a:ext cx="1520793" cy="1354613"/>
          </a:xfrm>
          <a:custGeom>
            <a:gdLst>
              <a:gd fmla="*/ 750822 w 1520793" name="connsiteX0"/>
              <a:gd fmla="*/ 0 h 1481428" name="connsiteY0"/>
              <a:gd fmla="*/ 769972 w 1520793" name="connsiteX1"/>
              <a:gd fmla="*/ 0 h 1481428" name="connsiteY1"/>
              <a:gd fmla="*/ 778210 w 1520793" name="connsiteX2"/>
              <a:gd fmla="*/ 685 h 1481428" name="connsiteY2"/>
              <a:gd fmla="*/ 920995 w 1520793" name="connsiteX3"/>
              <a:gd fmla="*/ 6172 h 1481428" name="connsiteY3"/>
              <a:gd fmla="*/ 1093000 w 1520793" name="connsiteX4"/>
              <a:gd fmla="*/ 28119 h 1481428" name="connsiteY4"/>
              <a:gd fmla="*/ 1251204 w 1520793" name="connsiteX5"/>
              <a:gd fmla="*/ 72699 h 1481428" name="connsiteY5"/>
              <a:gd fmla="*/ 1383922 w 1520793" name="connsiteX6"/>
              <a:gd fmla="*/ 146702 h 1481428" name="connsiteY6"/>
              <a:gd fmla="*/ 1503544 w 1520793" name="connsiteX7"/>
              <a:gd fmla="*/ 321112 h 1481428" name="connsiteY7"/>
              <a:gd fmla="*/ 1518399 w 1520793" name="connsiteX8"/>
              <a:gd fmla="*/ 405746 h 1481428" name="connsiteY8"/>
              <a:gd fmla="*/ 1520793 w 1520793" name="connsiteX9"/>
              <a:gd fmla="*/ 423990 h 1481428" name="connsiteY9"/>
              <a:gd fmla="*/ 1520793 w 1520793" name="connsiteX10"/>
              <a:gd fmla="*/ 453344 h 1481428" name="connsiteY10"/>
              <a:gd fmla="*/ 1518893 w 1520793" name="connsiteX11"/>
              <a:gd fmla="*/ 465277 h 1481428" name="connsiteY11"/>
              <a:gd fmla="*/ 1497066 w 1520793" name="connsiteX12"/>
              <a:gd fmla="*/ 602447 h 1481428" name="connsiteY12"/>
              <a:gd fmla="*/ 1434544 w 1520793" name="connsiteX13"/>
              <a:gd fmla="*/ 781041 h 1481428" name="connsiteY13"/>
              <a:gd fmla="*/ 1307037 w 1520793" name="connsiteX14"/>
              <a:gd fmla="*/ 1025271 h 1481428" name="connsiteY14"/>
              <a:gd fmla="*/ 1154395 w 1520793" name="connsiteX15"/>
              <a:gd fmla="*/ 1243782 h 1481428" name="connsiteY15"/>
              <a:gd fmla="*/ 1027240 w 1520793" name="connsiteX16"/>
              <a:gd fmla="*/ 1371760 h 1481428" name="connsiteY16"/>
              <a:gd fmla="*/ 904942 w 1520793" name="connsiteX17"/>
              <a:gd fmla="*/ 1448576 h 1481428" name="connsiteY17"/>
              <a:gd fmla="*/ 790813 w 1520793" name="connsiteX18"/>
              <a:gd fmla="*/ 1479232 h 1481428" name="connsiteY18"/>
              <a:gd fmla="*/ 771240 w 1520793" name="connsiteX19"/>
              <a:gd fmla="*/ 1481428 h 1481428" name="connsiteY19"/>
              <a:gd fmla="*/ 748287 w 1520793" name="connsiteX20"/>
              <a:gd fmla="*/ 1481428 h 1481428" name="connsiteY20"/>
              <a:gd fmla="*/ 742654 w 1520793" name="connsiteX21"/>
              <a:gd fmla="*/ 1480398 h 1481428" name="connsiteY21"/>
              <a:gd fmla="*/ 709070 w 1520793" name="connsiteX22"/>
              <a:gd fmla="*/ 1476763 h 1481428" name="connsiteY22"/>
              <a:gd fmla="*/ 583605 w 1520793" name="connsiteX23"/>
              <a:gd fmla="*/ 1433692 h 1481428" name="connsiteY23"/>
              <a:gd fmla="*/ 446311 w 1520793" name="connsiteX24"/>
              <a:gd fmla="*/ 1331570 h 1481428" name="connsiteY24"/>
              <a:gd fmla="*/ 323521 w 1520793" name="connsiteX25"/>
              <a:gd fmla="*/ 1191657 h 1481428" name="connsiteY25"/>
              <a:gd fmla="*/ 103640 w 1520793" name="connsiteX26"/>
              <a:gd fmla="*/ 822946 h 1481428" name="connsiteY26"/>
              <a:gd fmla="*/ 23657 w 1520793" name="connsiteX27"/>
              <a:gd fmla="*/ 607385 h 1481428" name="connsiteY27"/>
              <a:gd fmla="*/ 1056 w 1520793" name="connsiteX28"/>
              <a:gd fmla="*/ 460820 h 1481428" name="connsiteY28"/>
              <a:gd fmla="*/ 0 w 1520793" name="connsiteX29"/>
              <a:gd fmla="*/ 453344 h 1481428" name="connsiteY29"/>
              <a:gd fmla="*/ 0 w 1520793" name="connsiteX30"/>
              <a:gd fmla="*/ 425293 h 1481428" name="connsiteY30"/>
              <a:gd fmla="*/ 1127 w 1520793" name="connsiteX31"/>
              <a:gd fmla="*/ 415896 h 1481428" name="connsiteY31"/>
              <a:gd fmla="*/ 9083 w 1520793" name="connsiteX32"/>
              <a:gd fmla="*/ 348889 h 1481428" name="connsiteY32"/>
              <a:gd fmla="*/ 100190 w 1520793" name="connsiteX33"/>
              <a:gd fmla="*/ 178662 h 1481428" name="connsiteY33"/>
              <a:gd fmla="*/ 216713 w 1520793" name="connsiteX34"/>
              <a:gd fmla="*/ 95950 h 1481428" name="connsiteY34"/>
              <a:gd fmla="*/ 379847 w 1520793" name="connsiteX35"/>
              <a:gd fmla="*/ 38339 h 1481428" name="connsiteY35"/>
              <a:gd fmla="*/ 519816 w 1520793" name="connsiteX36"/>
              <a:gd fmla="*/ 13854 h 1481428" name="connsiteY36"/>
              <a:gd fmla="*/ 632890 w 1520793" name="connsiteX37"/>
              <a:gd fmla="*/ 4115 h 1481428" name="connsiteY37"/>
              <a:gd fmla="*/ 745118 w 1520793" name="connsiteX38"/>
              <a:gd fmla="*/ 685 h 1481428" name="connsiteY38"/>
              <a:gd fmla="*/ 750822 w 1520793" name="connsiteX39"/>
              <a:gd fmla="*/ 0 h 1481428" name="connsiteY39"/>
              <a:gd fmla="*/ 1881142 w 3362570" name="connsiteX40"/>
              <a:gd fmla="*/ 1501110 h 1501110" name="connsiteY40"/>
              <a:gd fmla="*/ 3362570 w 3362570" name="connsiteX41"/>
              <a:gd fmla="*/ 1501110 h 1501110" name="connsiteY41"/>
              <a:gd fmla="*/ 1881142 w 3362570" name="connsiteX42"/>
              <a:gd fmla="*/ 1501110 h 1501110" name="connsiteY42"/>
              <a:gd fmla="*/ 1881142 w 3362570" name="connsiteX43"/>
              <a:gd fmla="*/ 1520793 h 1520793" name="connsiteY4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b="b" l="l" r="r" t="t"/>
            <a:pathLst>
              <a:path h="1481428" w="1520793">
                <a:moveTo>
                  <a:pt x="750822" y="0"/>
                </a:moveTo>
                <a:lnTo>
                  <a:pt x="769972" y="0"/>
                </a:lnTo>
                <a:cubicBezTo>
                  <a:pt x="772718" y="205"/>
                  <a:pt x="775464" y="617"/>
                  <a:pt x="778210" y="685"/>
                </a:cubicBezTo>
                <a:cubicBezTo>
                  <a:pt x="825805" y="1166"/>
                  <a:pt x="873471" y="2743"/>
                  <a:pt x="920995" y="6172"/>
                </a:cubicBezTo>
                <a:cubicBezTo>
                  <a:pt x="978729" y="10424"/>
                  <a:pt x="1036182" y="17215"/>
                  <a:pt x="1093000" y="28119"/>
                </a:cubicBezTo>
                <a:cubicBezTo>
                  <a:pt x="1147002" y="38544"/>
                  <a:pt x="1199949" y="52535"/>
                  <a:pt x="1251204" y="72699"/>
                </a:cubicBezTo>
                <a:cubicBezTo>
                  <a:pt x="1298729" y="91423"/>
                  <a:pt x="1343579" y="114948"/>
                  <a:pt x="1383922" y="146702"/>
                </a:cubicBezTo>
                <a:cubicBezTo>
                  <a:pt x="1441867" y="192380"/>
                  <a:pt x="1482703" y="249853"/>
                  <a:pt x="1503544" y="321112"/>
                </a:cubicBezTo>
                <a:cubicBezTo>
                  <a:pt x="1511640" y="348752"/>
                  <a:pt x="1516428" y="377010"/>
                  <a:pt x="1518399" y="405746"/>
                </a:cubicBezTo>
                <a:cubicBezTo>
                  <a:pt x="1518822" y="411851"/>
                  <a:pt x="1519948" y="417885"/>
                  <a:pt x="1520793" y="423990"/>
                </a:cubicBezTo>
                <a:lnTo>
                  <a:pt x="1520793" y="453344"/>
                </a:lnTo>
                <a:cubicBezTo>
                  <a:pt x="1520160" y="457322"/>
                  <a:pt x="1519103" y="461231"/>
                  <a:pt x="1518893" y="465277"/>
                </a:cubicBezTo>
                <a:cubicBezTo>
                  <a:pt x="1516428" y="511709"/>
                  <a:pt x="1508543" y="557387"/>
                  <a:pt x="1497066" y="602447"/>
                </a:cubicBezTo>
                <a:cubicBezTo>
                  <a:pt x="1481436" y="663762"/>
                  <a:pt x="1459821" y="723087"/>
                  <a:pt x="1434544" y="781041"/>
                </a:cubicBezTo>
                <a:cubicBezTo>
                  <a:pt x="1397863" y="865469"/>
                  <a:pt x="1354422" y="946399"/>
                  <a:pt x="1307037" y="1025271"/>
                </a:cubicBezTo>
                <a:cubicBezTo>
                  <a:pt x="1261132" y="1101606"/>
                  <a:pt x="1211425" y="1175266"/>
                  <a:pt x="1154395" y="1243782"/>
                </a:cubicBezTo>
                <a:cubicBezTo>
                  <a:pt x="1115742" y="1290145"/>
                  <a:pt x="1074131" y="1333628"/>
                  <a:pt x="1027240" y="1371760"/>
                </a:cubicBezTo>
                <a:cubicBezTo>
                  <a:pt x="989642" y="1402418"/>
                  <a:pt x="949369" y="1428891"/>
                  <a:pt x="904942" y="1448576"/>
                </a:cubicBezTo>
                <a:cubicBezTo>
                  <a:pt x="868472" y="1464693"/>
                  <a:pt x="830592" y="1475460"/>
                  <a:pt x="790813" y="1479232"/>
                </a:cubicBezTo>
                <a:cubicBezTo>
                  <a:pt x="784265" y="1479850"/>
                  <a:pt x="777787" y="1480673"/>
                  <a:pt x="771240" y="1481428"/>
                </a:cubicBezTo>
                <a:lnTo>
                  <a:pt x="748287" y="1481428"/>
                </a:lnTo>
                <a:cubicBezTo>
                  <a:pt x="746385" y="1481084"/>
                  <a:pt x="744555" y="1480536"/>
                  <a:pt x="742654" y="1480398"/>
                </a:cubicBezTo>
                <a:cubicBezTo>
                  <a:pt x="731460" y="1479165"/>
                  <a:pt x="720194" y="1478478"/>
                  <a:pt x="709070" y="1476763"/>
                </a:cubicBezTo>
                <a:cubicBezTo>
                  <a:pt x="664643" y="1470111"/>
                  <a:pt x="623103" y="1454885"/>
                  <a:pt x="583605" y="1433692"/>
                </a:cubicBezTo>
                <a:cubicBezTo>
                  <a:pt x="532841" y="1406464"/>
                  <a:pt x="487921" y="1371212"/>
                  <a:pt x="446311" y="1331570"/>
                </a:cubicBezTo>
                <a:cubicBezTo>
                  <a:pt x="401180" y="1288636"/>
                  <a:pt x="360695" y="1241519"/>
                  <a:pt x="323521" y="1191657"/>
                </a:cubicBezTo>
                <a:cubicBezTo>
                  <a:pt x="237484" y="1076367"/>
                  <a:pt x="165175" y="952846"/>
                  <a:pt x="103640" y="822946"/>
                </a:cubicBezTo>
                <a:cubicBezTo>
                  <a:pt x="70689" y="753402"/>
                  <a:pt x="42878" y="681937"/>
                  <a:pt x="23657" y="607385"/>
                </a:cubicBezTo>
                <a:cubicBezTo>
                  <a:pt x="11195" y="559307"/>
                  <a:pt x="1902" y="510681"/>
                  <a:pt x="1056" y="460820"/>
                </a:cubicBezTo>
                <a:cubicBezTo>
                  <a:pt x="986" y="458282"/>
                  <a:pt x="352" y="455813"/>
                  <a:pt x="0" y="453344"/>
                </a:cubicBezTo>
                <a:lnTo>
                  <a:pt x="0" y="425293"/>
                </a:lnTo>
                <a:cubicBezTo>
                  <a:pt x="423" y="422138"/>
                  <a:pt x="1127" y="419052"/>
                  <a:pt x="1127" y="415896"/>
                </a:cubicBezTo>
                <a:cubicBezTo>
                  <a:pt x="1197" y="393264"/>
                  <a:pt x="4366" y="370974"/>
                  <a:pt x="9083" y="348889"/>
                </a:cubicBezTo>
                <a:cubicBezTo>
                  <a:pt x="22953" y="283323"/>
                  <a:pt x="53017" y="226398"/>
                  <a:pt x="100190" y="178662"/>
                </a:cubicBezTo>
                <a:cubicBezTo>
                  <a:pt x="134197" y="144302"/>
                  <a:pt x="173694" y="117623"/>
                  <a:pt x="216713" y="95950"/>
                </a:cubicBezTo>
                <a:cubicBezTo>
                  <a:pt x="268674" y="69819"/>
                  <a:pt x="323450" y="51849"/>
                  <a:pt x="379847" y="38339"/>
                </a:cubicBezTo>
                <a:cubicBezTo>
                  <a:pt x="426033" y="27365"/>
                  <a:pt x="472713" y="19546"/>
                  <a:pt x="519816" y="13854"/>
                </a:cubicBezTo>
                <a:cubicBezTo>
                  <a:pt x="557413" y="9259"/>
                  <a:pt x="595151" y="5761"/>
                  <a:pt x="632890" y="4115"/>
                </a:cubicBezTo>
                <a:cubicBezTo>
                  <a:pt x="670346" y="2400"/>
                  <a:pt x="707732" y="1782"/>
                  <a:pt x="745118" y="685"/>
                </a:cubicBezTo>
                <a:cubicBezTo>
                  <a:pt x="747019" y="617"/>
                  <a:pt x="748921" y="205"/>
                  <a:pt x="750822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val="714990313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42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42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2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3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9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3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5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" name="文本框 17">
            <a:extLst>
              <a:ext uri="{FF2B5EF4-FFF2-40B4-BE49-F238E27FC236}">
                <a16:creationId xmlns:a16="http://schemas.microsoft.com/office/drawing/2014/main" id="{959355AA-3C3B-434D-B941-819BAE92EA25}"/>
              </a:ext>
            </a:extLst>
          </p:cNvPr>
          <p:cNvSpPr txBox="1"/>
          <p:nvPr/>
        </p:nvSpPr>
        <p:spPr>
          <a:xfrm>
            <a:off x="5946776" y="1783339"/>
            <a:ext cx="5025699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200">
                <a:latin charset="-122" panose="02010609060101010101" pitchFamily="49" typeface="楷体"/>
                <a:ea charset="-122" panose="02010609060101010101" pitchFamily="49" typeface="楷体"/>
              </a:rPr>
              <a:t>单击此处输入文本内容，单击此处输入文本内容，单击此处输入文本内容，单击此处输入文本内容，单击此处输入文本内容，单击此处输入文本内容，单击此处输入文本内容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2BF7DFBB-2026-48AF-8F13-9B2654C9A365}"/>
              </a:ext>
            </a:extLst>
          </p:cNvPr>
          <p:cNvSpPr txBox="1"/>
          <p:nvPr/>
        </p:nvSpPr>
        <p:spPr>
          <a:xfrm>
            <a:off x="5347257" y="1989927"/>
            <a:ext cx="675538" cy="9448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2800">
                <a:latin charset="0" panose="04020705040a02060702" pitchFamily="82" typeface="Algerian"/>
              </a:rPr>
              <a:t>01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F7D418FB-C197-47F8-9EAC-7705062FB2BE}"/>
              </a:ext>
            </a:extLst>
          </p:cNvPr>
          <p:cNvSpPr txBox="1"/>
          <p:nvPr/>
        </p:nvSpPr>
        <p:spPr>
          <a:xfrm>
            <a:off x="5946776" y="3222652"/>
            <a:ext cx="5025699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200">
                <a:latin charset="-122" panose="02010609060101010101" pitchFamily="49" typeface="楷体"/>
                <a:ea charset="-122" panose="02010609060101010101" pitchFamily="49" typeface="楷体"/>
              </a:rPr>
              <a:t>单击此处输入文本内容，单击此处输入文本内容，单击此处输入文本内容，单击此处输入文本内容，单击此处输入文本内容，单击此处输入文本内容，单击此处输入文本内容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949906E3-1916-4774-B746-3D7DD62B7139}"/>
              </a:ext>
            </a:extLst>
          </p:cNvPr>
          <p:cNvSpPr txBox="1"/>
          <p:nvPr/>
        </p:nvSpPr>
        <p:spPr>
          <a:xfrm>
            <a:off x="5347257" y="3429240"/>
            <a:ext cx="675538" cy="9448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2800">
                <a:latin charset="0" panose="04020705040a02060702" pitchFamily="82" typeface="Algerian"/>
              </a:rPr>
              <a:t>02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011B6818-2829-4382-A53C-4FEA730A6513}"/>
              </a:ext>
            </a:extLst>
          </p:cNvPr>
          <p:cNvSpPr txBox="1"/>
          <p:nvPr/>
        </p:nvSpPr>
        <p:spPr>
          <a:xfrm>
            <a:off x="5946776" y="4661965"/>
            <a:ext cx="5025699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200">
                <a:latin charset="-122" panose="02010609060101010101" pitchFamily="49" typeface="楷体"/>
                <a:ea charset="-122" panose="02010609060101010101" pitchFamily="49" typeface="楷体"/>
              </a:rPr>
              <a:t>单击此处输入文本内容，单击此处输入文本内容，单击此处输入文本内容，单击此处输入文本内容，单击此处输入文本内容，单击此处输入文本内容，单击此处输入文本内容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F3ABFAC5-56A7-48BB-982C-DF9B1D296CE3}"/>
              </a:ext>
            </a:extLst>
          </p:cNvPr>
          <p:cNvSpPr txBox="1"/>
          <p:nvPr/>
        </p:nvSpPr>
        <p:spPr>
          <a:xfrm>
            <a:off x="5347257" y="4868554"/>
            <a:ext cx="675538" cy="9448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2800">
                <a:latin charset="0" panose="04020705040a02060702" pitchFamily="82" typeface="Algerian"/>
              </a:rPr>
              <a:t>03</a:t>
            </a:r>
          </a:p>
        </p:txBody>
      </p:sp>
      <p:sp>
        <p:nvSpPr>
          <p:cNvPr id="15" name="任意多边形 3">
            <a:extLst>
              <a:ext uri="{FF2B5EF4-FFF2-40B4-BE49-F238E27FC236}">
                <a16:creationId xmlns:a16="http://schemas.microsoft.com/office/drawing/2014/main" id="{FE7E4330-729E-49B4-9B6D-AF83DFE16702}"/>
              </a:ext>
            </a:extLst>
          </p:cNvPr>
          <p:cNvSpPr/>
          <p:nvPr/>
        </p:nvSpPr>
        <p:spPr>
          <a:xfrm>
            <a:off x="397577" y="1902926"/>
            <a:ext cx="2563586" cy="1340167"/>
          </a:xfrm>
          <a:custGeom>
            <a:gdLst>
              <a:gd fmla="*/ 263311 w 3278889" name="connsiteX0"/>
              <a:gd fmla="*/ 933095 h 1879959" name="connsiteY0"/>
              <a:gd fmla="*/ 1051102 w 3278889" name="connsiteX1"/>
              <a:gd fmla="*/ 4627 h 1879959" name="connsiteY1"/>
              <a:gd fmla="*/ 1656013 w 3278889" name="connsiteX2"/>
              <a:gd fmla="*/ 567335 h 1879959" name="connsiteY2"/>
              <a:gd fmla="*/ 2232788 w 3278889" name="connsiteX3"/>
              <a:gd fmla="*/ 384455 h 1879959" name="connsiteY3"/>
              <a:gd fmla="*/ 3104985 w 3278889" name="connsiteX4"/>
              <a:gd fmla="*/ 806485 h 1879959" name="connsiteY4"/>
              <a:gd fmla="*/ 2992444 w 3278889" name="connsiteX5"/>
              <a:gd fmla="*/ 1805291 h 1879959" name="connsiteY5"/>
              <a:gd fmla="*/ 221108 w 3278889" name="connsiteX6"/>
              <a:gd fmla="*/ 1706818 h 1879959" name="connsiteY6"/>
              <a:gd fmla="*/ 263311 w 3278889" name="connsiteX7"/>
              <a:gd fmla="*/ 933095 h 1879959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879959" w="3278889">
                <a:moveTo>
                  <a:pt x="263311" y="933095"/>
                </a:moveTo>
                <a:cubicBezTo>
                  <a:pt x="401643" y="649397"/>
                  <a:pt x="818985" y="65587"/>
                  <a:pt x="1051102" y="4627"/>
                </a:cubicBezTo>
                <a:cubicBezTo>
                  <a:pt x="1283219" y="-56333"/>
                  <a:pt x="1459065" y="504030"/>
                  <a:pt x="1656013" y="567335"/>
                </a:cubicBezTo>
                <a:cubicBezTo>
                  <a:pt x="1852961" y="630640"/>
                  <a:pt x="1991293" y="344597"/>
                  <a:pt x="2232788" y="384455"/>
                </a:cubicBezTo>
                <a:cubicBezTo>
                  <a:pt x="2474283" y="424313"/>
                  <a:pt x="2978376" y="569679"/>
                  <a:pt x="3104985" y="806485"/>
                </a:cubicBezTo>
                <a:cubicBezTo>
                  <a:pt x="3231594" y="1043291"/>
                  <a:pt x="3473090" y="1655236"/>
                  <a:pt x="2992444" y="1805291"/>
                </a:cubicBezTo>
                <a:cubicBezTo>
                  <a:pt x="2511798" y="1955347"/>
                  <a:pt x="671274" y="1856873"/>
                  <a:pt x="221108" y="1706818"/>
                </a:cubicBezTo>
                <a:cubicBezTo>
                  <a:pt x="-229058" y="1556763"/>
                  <a:pt x="124979" y="1216793"/>
                  <a:pt x="263311" y="933095"/>
                </a:cubicBezTo>
                <a:close/>
              </a:path>
            </a:pathLst>
          </a:custGeom>
          <a:gradFill>
            <a:gsLst>
              <a:gs pos="0">
                <a:srgbClr val="72202A">
                  <a:alpha val="53000"/>
                </a:srgbClr>
              </a:gs>
              <a:gs pos="64000">
                <a:srgbClr val="FFFFFF">
                  <a:alpha val="0"/>
                </a:srgbClr>
              </a:gs>
              <a:gs pos="100000">
                <a:schemeClr val="bg1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任意多边形 4">
            <a:extLst>
              <a:ext uri="{FF2B5EF4-FFF2-40B4-BE49-F238E27FC236}">
                <a16:creationId xmlns:a16="http://schemas.microsoft.com/office/drawing/2014/main" id="{91D6DF18-0EDE-49AD-98E8-6FE5650F2EAF}"/>
              </a:ext>
            </a:extLst>
          </p:cNvPr>
          <p:cNvSpPr/>
          <p:nvPr/>
        </p:nvSpPr>
        <p:spPr>
          <a:xfrm flipH="1">
            <a:off x="3648187" y="4186994"/>
            <a:ext cx="1657348" cy="949943"/>
          </a:xfrm>
          <a:custGeom>
            <a:gdLst>
              <a:gd fmla="*/ 263311 w 3278889" name="connsiteX0"/>
              <a:gd fmla="*/ 933095 h 1879959" name="connsiteY0"/>
              <a:gd fmla="*/ 1051102 w 3278889" name="connsiteX1"/>
              <a:gd fmla="*/ 4627 h 1879959" name="connsiteY1"/>
              <a:gd fmla="*/ 1656013 w 3278889" name="connsiteX2"/>
              <a:gd fmla="*/ 567335 h 1879959" name="connsiteY2"/>
              <a:gd fmla="*/ 2232788 w 3278889" name="connsiteX3"/>
              <a:gd fmla="*/ 384455 h 1879959" name="connsiteY3"/>
              <a:gd fmla="*/ 3104985 w 3278889" name="connsiteX4"/>
              <a:gd fmla="*/ 806485 h 1879959" name="connsiteY4"/>
              <a:gd fmla="*/ 2992444 w 3278889" name="connsiteX5"/>
              <a:gd fmla="*/ 1805291 h 1879959" name="connsiteY5"/>
              <a:gd fmla="*/ 221108 w 3278889" name="connsiteX6"/>
              <a:gd fmla="*/ 1706818 h 1879959" name="connsiteY6"/>
              <a:gd fmla="*/ 263311 w 3278889" name="connsiteX7"/>
              <a:gd fmla="*/ 933095 h 1879959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879959" w="3278889">
                <a:moveTo>
                  <a:pt x="263311" y="933095"/>
                </a:moveTo>
                <a:cubicBezTo>
                  <a:pt x="401643" y="649397"/>
                  <a:pt x="818985" y="65587"/>
                  <a:pt x="1051102" y="4627"/>
                </a:cubicBezTo>
                <a:cubicBezTo>
                  <a:pt x="1283219" y="-56333"/>
                  <a:pt x="1459065" y="504030"/>
                  <a:pt x="1656013" y="567335"/>
                </a:cubicBezTo>
                <a:cubicBezTo>
                  <a:pt x="1852961" y="630640"/>
                  <a:pt x="1991293" y="344597"/>
                  <a:pt x="2232788" y="384455"/>
                </a:cubicBezTo>
                <a:cubicBezTo>
                  <a:pt x="2474283" y="424313"/>
                  <a:pt x="2978376" y="569679"/>
                  <a:pt x="3104985" y="806485"/>
                </a:cubicBezTo>
                <a:cubicBezTo>
                  <a:pt x="3231594" y="1043291"/>
                  <a:pt x="3473090" y="1655236"/>
                  <a:pt x="2992444" y="1805291"/>
                </a:cubicBezTo>
                <a:cubicBezTo>
                  <a:pt x="2511798" y="1955347"/>
                  <a:pt x="671274" y="1856873"/>
                  <a:pt x="221108" y="1706818"/>
                </a:cubicBezTo>
                <a:cubicBezTo>
                  <a:pt x="-229058" y="1556763"/>
                  <a:pt x="124979" y="1216793"/>
                  <a:pt x="263311" y="933095"/>
                </a:cubicBezTo>
                <a:close/>
              </a:path>
            </a:pathLst>
          </a:custGeom>
          <a:gradFill>
            <a:gsLst>
              <a:gs pos="0">
                <a:srgbClr val="72202A">
                  <a:alpha val="53000"/>
                </a:srgbClr>
              </a:gs>
              <a:gs pos="64000">
                <a:srgbClr val="FFFFFF">
                  <a:alpha val="0"/>
                </a:srgbClr>
              </a:gs>
              <a:gs pos="100000">
                <a:schemeClr val="bg1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D79E3CF5-47A1-494C-81E1-D72C4DF2A1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70250" y="2770562"/>
            <a:ext cx="3906611" cy="1416432"/>
          </a:xfrm>
          <a:prstGeom prst="rect">
            <a:avLst/>
          </a:prstGeom>
        </p:spPr>
      </p:pic>
    </p:spTree>
    <p:extLst>
      <p:ext uri="{BB962C8B-B14F-4D97-AF65-F5344CB8AC3E}">
        <p14:creationId val="3717754458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17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6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3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2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3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8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4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4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48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1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2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grpId="0" id="5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6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7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8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8"/>
      <p:bldP grpId="0" spid="19"/>
      <p:bldP grpId="0" spid="22"/>
      <p:bldP grpId="0" spid="23"/>
      <p:bldP grpId="0" spid="24"/>
      <p:bldP grpId="0" spid="25"/>
      <p:bldP grpId="0" spid="15"/>
      <p:bldP grpId="0" spid="16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D9030804-A249-415A-95B1-63C7B1BD3ACB}"/>
              </a:ext>
            </a:extLst>
          </p:cNvPr>
          <p:cNvGrpSpPr/>
          <p:nvPr/>
        </p:nvGrpSpPr>
        <p:grpSpPr>
          <a:xfrm>
            <a:off x="4354290" y="1045031"/>
            <a:ext cx="3598684" cy="6209731"/>
            <a:chOff x="4354290" y="1045031"/>
            <a:chExt cx="3598684" cy="6209731"/>
          </a:xfrm>
        </p:grpSpPr>
        <p:sp>
          <p:nvSpPr>
            <p:cNvPr id="2" name="矩形 1">
              <a:extLst>
                <a:ext uri="{FF2B5EF4-FFF2-40B4-BE49-F238E27FC236}">
                  <a16:creationId xmlns:a16="http://schemas.microsoft.com/office/drawing/2014/main" id="{2E1CB35C-B6D2-4EB0-8D2B-DACA4A79456D}"/>
                </a:ext>
              </a:extLst>
            </p:cNvPr>
            <p:cNvSpPr/>
            <p:nvPr/>
          </p:nvSpPr>
          <p:spPr>
            <a:xfrm>
              <a:off x="4354290" y="1045031"/>
              <a:ext cx="3537857" cy="5016934"/>
            </a:xfrm>
            <a:prstGeom prst="rect">
              <a:avLst/>
            </a:prstGeom>
            <a:solidFill>
              <a:srgbClr val="E8F1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id="13" name="Picture 15">
              <a:extLst>
                <a:ext uri="{FF2B5EF4-FFF2-40B4-BE49-F238E27FC236}">
                  <a16:creationId xmlns:a16="http://schemas.microsoft.com/office/drawing/2014/main" id="{3D0102DB-E32C-4C3C-9759-66B85D88695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flipH="1" rot="5400000">
              <a:off x="5557233" y="4859021"/>
              <a:ext cx="1192798" cy="3598684"/>
            </a:xfrm>
            <a:prstGeom prst="rect">
              <a:avLst/>
            </a:prstGeom>
          </p:spPr>
        </p:pic>
      </p:grpSp>
      <p:pic>
        <p:nvPicPr>
          <p:cNvPr descr="图片包含 花瓶, 天空, 鲜花, 蓝色  已生成极高可信度的说明" id="7" name="图片 6">
            <a:extLst>
              <a:ext uri="{FF2B5EF4-FFF2-40B4-BE49-F238E27FC236}">
                <a16:creationId xmlns:a16="http://schemas.microsoft.com/office/drawing/2014/main" id="{FC252571-7B0F-4ED4-BCBA-5DC3D1CF01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076452" y="796035"/>
            <a:ext cx="4879438" cy="4879438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64142E6D-F969-482B-9B85-13CABDD41819}"/>
              </a:ext>
            </a:extLst>
          </p:cNvPr>
          <p:cNvSpPr txBox="1"/>
          <p:nvPr/>
        </p:nvSpPr>
        <p:spPr>
          <a:xfrm>
            <a:off x="5351743" y="1812008"/>
            <a:ext cx="1005840" cy="3125280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en-US" b="1" lang="zh-CN" sz="5400">
                <a:latin charset="-122" pitchFamily="50" typeface="文悦古典明朝体 (非商业使用) W5"/>
                <a:ea charset="-122" pitchFamily="50" typeface="文悦古典明朝体 (非商业使用) W5"/>
              </a:rPr>
              <a:t>第二章节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EC7CD9AB-ACF8-44D4-9E76-C83D18E7E49C}"/>
              </a:ext>
            </a:extLst>
          </p:cNvPr>
          <p:cNvSpPr txBox="1"/>
          <p:nvPr/>
        </p:nvSpPr>
        <p:spPr>
          <a:xfrm>
            <a:off x="4707120" y="1920712"/>
            <a:ext cx="731520" cy="3016576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200">
                <a:latin charset="-122" panose="02010609060101010101" pitchFamily="49" typeface="楷体"/>
                <a:ea charset="-122" panose="02010609060101010101" pitchFamily="49" typeface="楷体"/>
              </a:rPr>
              <a:t>单击此处输入文本内容，单击此处输入文本内容，单击此处输入文本内容</a:t>
            </a:r>
          </a:p>
        </p:txBody>
      </p:sp>
    </p:spTree>
    <p:extLst>
      <p:ext uri="{BB962C8B-B14F-4D97-AF65-F5344CB8AC3E}">
        <p14:creationId val="3356285744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3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3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"/>
      <p:bldP grpId="0" spid="12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9" name="文本框 18">
            <a:extLst>
              <a:ext uri="{FF2B5EF4-FFF2-40B4-BE49-F238E27FC236}">
                <a16:creationId xmlns:a16="http://schemas.microsoft.com/office/drawing/2014/main" id="{1CFF2272-C377-43CA-A559-9369FC9D4013}"/>
              </a:ext>
            </a:extLst>
          </p:cNvPr>
          <p:cNvSpPr txBox="1"/>
          <p:nvPr/>
        </p:nvSpPr>
        <p:spPr>
          <a:xfrm>
            <a:off x="5203927" y="2911315"/>
            <a:ext cx="868680" cy="2639431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altLang="en-US" lang="zh-CN" sz="1000">
                <a:latin charset="-122" panose="02010609060101010101" pitchFamily="49" typeface="楷体"/>
                <a:ea charset="-122" panose="02010609060101010101" pitchFamily="49" typeface="楷体"/>
                <a:cs typeface="+mn-ea"/>
                <a:sym typeface="+mn-lt"/>
              </a:rPr>
              <a:t>请单击此处输入文本内容，请单击此处输入文本内容，请单击此处输入文本内容，请单击此处输入文本内容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0D2B043C-366C-4AB8-80C1-4481F537C920}"/>
              </a:ext>
            </a:extLst>
          </p:cNvPr>
          <p:cNvSpPr txBox="1"/>
          <p:nvPr/>
        </p:nvSpPr>
        <p:spPr>
          <a:xfrm>
            <a:off x="6726337" y="2911316"/>
            <a:ext cx="868680" cy="2639431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altLang="en-US" lang="zh-CN" sz="1000">
                <a:latin charset="-122" panose="02010609060101010101" pitchFamily="49" typeface="楷体"/>
                <a:ea charset="-122" panose="02010609060101010101" pitchFamily="49" typeface="楷体"/>
                <a:cs typeface="+mn-ea"/>
                <a:sym typeface="+mn-lt"/>
              </a:rPr>
              <a:t>请单击此处输入文本内容，请单击此处输入文本内容，请单击此处输入文本内容，请单击此处输入文本内容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5ADF6E1B-5AE6-41F1-B140-9A6D9D2365CD}"/>
              </a:ext>
            </a:extLst>
          </p:cNvPr>
          <p:cNvSpPr txBox="1"/>
          <p:nvPr/>
        </p:nvSpPr>
        <p:spPr>
          <a:xfrm>
            <a:off x="8134507" y="2961248"/>
            <a:ext cx="868680" cy="2639431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altLang="en-US" lang="zh-CN" sz="1000">
                <a:latin charset="-122" panose="02010609060101010101" pitchFamily="49" typeface="楷体"/>
                <a:ea charset="-122" panose="02010609060101010101" pitchFamily="49" typeface="楷体"/>
                <a:cs typeface="+mn-ea"/>
                <a:sym typeface="+mn-lt"/>
              </a:rPr>
              <a:t>请单击此处输入文本内容，请单击此处输入文本内容，请单击此处输入文本内容，请单击此处输入文本内容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4F5F3CEE-1CDA-4140-915C-1C91A2F221C4}"/>
              </a:ext>
            </a:extLst>
          </p:cNvPr>
          <p:cNvSpPr txBox="1"/>
          <p:nvPr/>
        </p:nvSpPr>
        <p:spPr>
          <a:xfrm>
            <a:off x="9542676" y="2961248"/>
            <a:ext cx="868680" cy="2639431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altLang="en-US" lang="zh-CN" sz="1000">
                <a:latin charset="-122" panose="02010609060101010101" pitchFamily="49" typeface="楷体"/>
                <a:ea charset="-122" panose="02010609060101010101" pitchFamily="49" typeface="楷体"/>
                <a:cs typeface="+mn-ea"/>
                <a:sym typeface="+mn-lt"/>
              </a:rPr>
              <a:t>请单击此处输入文本内容，请单击此处输入文本内容，请单击此处输入文本内容，请单击此处输入文本内容</a:t>
            </a:r>
          </a:p>
        </p:txBody>
      </p:sp>
      <p:graphicFrame>
        <p:nvGraphicFramePr>
          <p:cNvPr id="27" name="图表 26">
            <a:extLst>
              <a:ext uri="{FF2B5EF4-FFF2-40B4-BE49-F238E27FC236}">
                <a16:creationId xmlns:a16="http://schemas.microsoft.com/office/drawing/2014/main" id="{A1BC6144-57AC-43F9-9DC6-88D51BFDA517}"/>
              </a:ext>
            </a:extLst>
          </p:cNvPr>
          <p:cNvGraphicFramePr/>
          <p:nvPr>
            <p:extLst>
              <p:ext uri="{D42A27DB-BD31-4B8C-83A1-F6EECF244321}">
                <p14:modId val="3201317833"/>
              </p:ext>
            </p:extLst>
          </p:nvPr>
        </p:nvGraphicFramePr>
        <p:xfrm>
          <a:off x="4753866" y="1491560"/>
          <a:ext cx="1758939" cy="117993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graphicFrame>
        <p:nvGraphicFramePr>
          <p:cNvPr id="28" name="图表 27">
            <a:extLst>
              <a:ext uri="{FF2B5EF4-FFF2-40B4-BE49-F238E27FC236}">
                <a16:creationId xmlns:a16="http://schemas.microsoft.com/office/drawing/2014/main" id="{06B76CDD-EA2C-4E74-B502-42CCFA140160}"/>
              </a:ext>
            </a:extLst>
          </p:cNvPr>
          <p:cNvGraphicFramePr/>
          <p:nvPr>
            <p:extLst>
              <p:ext uri="{D42A27DB-BD31-4B8C-83A1-F6EECF244321}">
                <p14:modId val="475678014"/>
              </p:ext>
            </p:extLst>
          </p:nvPr>
        </p:nvGraphicFramePr>
        <p:xfrm>
          <a:off x="6193728" y="1491560"/>
          <a:ext cx="1758939" cy="1179930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graphicFrame>
        <p:nvGraphicFramePr>
          <p:cNvPr id="29" name="图表 28">
            <a:extLst>
              <a:ext uri="{FF2B5EF4-FFF2-40B4-BE49-F238E27FC236}">
                <a16:creationId xmlns:a16="http://schemas.microsoft.com/office/drawing/2014/main" id="{7B1A9BEB-3D8E-49F7-A3F4-79667850BE5E}"/>
              </a:ext>
            </a:extLst>
          </p:cNvPr>
          <p:cNvGraphicFramePr/>
          <p:nvPr>
            <p:extLst>
              <p:ext uri="{D42A27DB-BD31-4B8C-83A1-F6EECF244321}">
                <p14:modId val="2229625379"/>
              </p:ext>
            </p:extLst>
          </p:nvPr>
        </p:nvGraphicFramePr>
        <p:xfrm>
          <a:off x="7664945" y="1491560"/>
          <a:ext cx="1758939" cy="1179930"/>
        </p:xfrm>
        <a:graphic>
          <a:graphicData uri="http://schemas.openxmlformats.org/drawingml/2006/chart">
            <c:chart xmlns:c="http://schemas.openxmlformats.org/drawingml/2006/chart" r:id="rId4"/>
          </a:graphicData>
        </a:graphic>
      </p:graphicFrame>
      <p:graphicFrame>
        <p:nvGraphicFramePr>
          <p:cNvPr id="30" name="图表 29">
            <a:extLst>
              <a:ext uri="{FF2B5EF4-FFF2-40B4-BE49-F238E27FC236}">
                <a16:creationId xmlns:a16="http://schemas.microsoft.com/office/drawing/2014/main" id="{E0747ACB-9150-4105-AAFD-24342452F5F9}"/>
              </a:ext>
            </a:extLst>
          </p:cNvPr>
          <p:cNvGraphicFramePr/>
          <p:nvPr>
            <p:extLst>
              <p:ext uri="{D42A27DB-BD31-4B8C-83A1-F6EECF244321}">
                <p14:modId val="1431225508"/>
              </p:ext>
            </p:extLst>
          </p:nvPr>
        </p:nvGraphicFramePr>
        <p:xfrm>
          <a:off x="9101787" y="1499420"/>
          <a:ext cx="1758939" cy="1179930"/>
        </p:xfrm>
        <a:graphic>
          <a:graphicData uri="http://schemas.openxmlformats.org/drawingml/2006/chart">
            <c:chart xmlns:c="http://schemas.openxmlformats.org/drawingml/2006/chart" r:id="rId5"/>
          </a:graphicData>
        </a:graphic>
      </p:graphicFrame>
      <p:sp>
        <p:nvSpPr>
          <p:cNvPr id="31" name="文本框 30">
            <a:extLst>
              <a:ext uri="{FF2B5EF4-FFF2-40B4-BE49-F238E27FC236}">
                <a16:creationId xmlns:a16="http://schemas.microsoft.com/office/drawing/2014/main" id="{83A7F99F-9786-4962-9E0C-518671C451E2}"/>
              </a:ext>
            </a:extLst>
          </p:cNvPr>
          <p:cNvSpPr txBox="1"/>
          <p:nvPr/>
        </p:nvSpPr>
        <p:spPr>
          <a:xfrm>
            <a:off x="5326240" y="1896859"/>
            <a:ext cx="651753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/>
              <a:t>36%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41D83AD7-E2FC-4A41-80F7-BAD2DFE13EC7}"/>
              </a:ext>
            </a:extLst>
          </p:cNvPr>
          <p:cNvSpPr txBox="1"/>
          <p:nvPr/>
        </p:nvSpPr>
        <p:spPr>
          <a:xfrm>
            <a:off x="6794311" y="1904719"/>
            <a:ext cx="651753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/>
              <a:t>62%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82107420-B96C-4BCA-A446-0EDF2CF76EAF}"/>
              </a:ext>
            </a:extLst>
          </p:cNvPr>
          <p:cNvSpPr txBox="1"/>
          <p:nvPr/>
        </p:nvSpPr>
        <p:spPr>
          <a:xfrm>
            <a:off x="8269305" y="1896859"/>
            <a:ext cx="651753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/>
              <a:t>75%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54B9DEF7-0C7E-408D-86C8-15FD00D819A7}"/>
              </a:ext>
            </a:extLst>
          </p:cNvPr>
          <p:cNvSpPr txBox="1"/>
          <p:nvPr/>
        </p:nvSpPr>
        <p:spPr>
          <a:xfrm>
            <a:off x="9740523" y="1904719"/>
            <a:ext cx="651753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/>
              <a:t>48%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22BD4F0A-7A9B-4507-A6FF-31A88DB45B6B}"/>
              </a:ext>
            </a:extLst>
          </p:cNvPr>
          <p:cNvGrpSpPr/>
          <p:nvPr/>
        </p:nvGrpSpPr>
        <p:grpSpPr>
          <a:xfrm>
            <a:off x="458938" y="1932072"/>
            <a:ext cx="4124526" cy="3447416"/>
            <a:chOff x="1255366" y="1998833"/>
            <a:chExt cx="4124526" cy="3447416"/>
          </a:xfrm>
        </p:grpSpPr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0B8C4C68-468C-4BEA-B1BB-C61232D4FD1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1255366" y="1998833"/>
              <a:ext cx="4124526" cy="3447416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32698E75-3C2A-44FF-83BE-417F7E1FBEF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2929326" y="2107400"/>
              <a:ext cx="1081748" cy="14757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val="1648387275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1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13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15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17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19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2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23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25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fill="hold" grpId="0" id="2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9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fill="hold" grpId="0" id="3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5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fill="hold" grpId="0" id="3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2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fill="hold" grpId="0" id="4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7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8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9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fill="hold" grpId="0" id="5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53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14250"/>
                            </p:stCondLst>
                            <p:childTnLst>
                              <p:par>
                                <p:cTn fill="hold" grpId="0" id="5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57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fill="hold" grpId="0" id="5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6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16750"/>
                            </p:stCondLst>
                            <p:childTnLst>
                              <p:par>
                                <p:cTn fill="hold" grpId="0" id="6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65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9"/>
      <p:bldP grpId="0" spid="21"/>
      <p:bldP grpId="0" spid="22"/>
      <p:bldP grpId="0" spid="23"/>
      <p:bldP grpId="0" spid="31"/>
      <p:bldP grpId="0" spid="32"/>
      <p:bldP grpId="0" spid="33"/>
      <p:bldP grpId="0" spid="34"/>
      <p:bldGraphic grpId="0" spid="27">
        <p:bldAsOne/>
      </p:bldGraphic>
      <p:bldGraphic grpId="0" spid="28">
        <p:bldAsOne/>
      </p:bldGraphic>
      <p:bldGraphic grpId="0" spid="29">
        <p:bldAsOne/>
      </p:bldGraphic>
      <p:bldGraphic grpId="0" spid="30">
        <p:bldAsOne/>
      </p:bldGraphic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29097F75-CFB9-421E-83A8-B40D43AC0D18}"/>
              </a:ext>
            </a:extLst>
          </p:cNvPr>
          <p:cNvSpPr/>
          <p:nvPr/>
        </p:nvSpPr>
        <p:spPr>
          <a:xfrm>
            <a:off x="4826403" y="3372533"/>
            <a:ext cx="6175580" cy="2369417"/>
          </a:xfrm>
          <a:prstGeom prst="rect">
            <a:avLst/>
          </a:prstGeom>
          <a:solidFill>
            <a:srgbClr val="E8F1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文本框 26">
            <a:extLst>
              <a:ext uri="{FF2B5EF4-FFF2-40B4-BE49-F238E27FC236}">
                <a16:creationId xmlns:a16="http://schemas.microsoft.com/office/drawing/2014/main" id="{11F72871-360C-4BBC-9F0E-77E04D132A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6287" y="3759987"/>
            <a:ext cx="5670442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altLang="en-US" kern="0" lang="zh-CN" sz="1200">
                <a:latin charset="-122" panose="02010609060101010101" pitchFamily="49" typeface="楷体"/>
                <a:ea charset="-122" panose="02010609060101010101" pitchFamily="49" typeface="楷体"/>
              </a:rPr>
              <a:t>单击此处输入文本内容，单击此处输入文本内容，单击此处输入文本内容，单击此处输入文本内容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9BF1B99-031A-430A-B837-C6126CBE06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4447" y="1579507"/>
            <a:ext cx="3596641" cy="1184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>
              <a:defRPr sz="15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 sz="15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 sz="15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 sz="15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 sz="15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776288" fontAlgn="base" indent="-228600" marL="251460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776288" fontAlgn="base" indent="-228600" marL="297180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776288" fontAlgn="base" indent="-228600" marL="342900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776288" fontAlgn="base" indent="-228600" marL="388620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>
              <a:lnSpc>
                <a:spcPct val="200000"/>
              </a:lnSpc>
            </a:pPr>
            <a:r>
              <a:rPr altLang="en-US" kern="0" lang="zh-CN" sz="1400">
                <a:latin charset="-122" panose="02010609060101010101" pitchFamily="49" typeface="楷体"/>
                <a:ea charset="-122" panose="02010609060101010101" pitchFamily="49" typeface="楷体"/>
              </a:rPr>
              <a:t>请单击此处输入文本内容，单击此处输入文本内容，单击此处输入文本内容，单击此处输入文本内容。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E9002B8-EA84-4708-A332-8B6CB54B1847}"/>
              </a:ext>
            </a:extLst>
          </p:cNvPr>
          <p:cNvSpPr txBox="1"/>
          <p:nvPr/>
        </p:nvSpPr>
        <p:spPr>
          <a:xfrm>
            <a:off x="5330407" y="1738368"/>
            <a:ext cx="689242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z="3200">
                <a:latin typeface="+mn-ea"/>
              </a:rPr>
              <a:t>01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F59C059-A6E9-4B3E-B25F-4F39E8CDCD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3715" y="1554570"/>
            <a:ext cx="3596641" cy="1184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>
              <a:defRPr sz="15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 sz="15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 sz="15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 sz="15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 sz="15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776288" fontAlgn="base" indent="-228600" marL="251460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776288" fontAlgn="base" indent="-228600" marL="297180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776288" fontAlgn="base" indent="-228600" marL="342900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776288" fontAlgn="base" indent="-228600" marL="388620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>
              <a:lnSpc>
                <a:spcPct val="200000"/>
              </a:lnSpc>
            </a:pPr>
            <a:r>
              <a:rPr altLang="en-US" kern="0" lang="zh-CN" sz="1400">
                <a:latin charset="-122" panose="02010609060101010101" pitchFamily="49" typeface="楷体"/>
                <a:ea charset="-122" panose="02010609060101010101" pitchFamily="49" typeface="楷体"/>
              </a:rPr>
              <a:t>请单击此处输入文本内容，单击此处输入文本内容，单击此处输入文本内容，单击此处输入文本内容。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E4A36F9-FDFB-41A7-83DC-8C89EE496E12}"/>
              </a:ext>
            </a:extLst>
          </p:cNvPr>
          <p:cNvSpPr txBox="1"/>
          <p:nvPr/>
        </p:nvSpPr>
        <p:spPr>
          <a:xfrm>
            <a:off x="10129675" y="1713431"/>
            <a:ext cx="689242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z="3200">
                <a:latin typeface="+mn-ea"/>
              </a:rPr>
              <a:t>02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415EE3E3-3F79-4283-AA6D-6D3407E29A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670811" y="3372534"/>
            <a:ext cx="3155160" cy="2369416"/>
          </a:xfrm>
          <a:prstGeom prst="rect">
            <a:avLst/>
          </a:prstGeom>
        </p:spPr>
      </p:pic>
      <p:sp>
        <p:nvSpPr>
          <p:cNvPr id="9" name="文本框 26">
            <a:extLst>
              <a:ext uri="{FF2B5EF4-FFF2-40B4-BE49-F238E27FC236}">
                <a16:creationId xmlns:a16="http://schemas.microsoft.com/office/drawing/2014/main" id="{41C72C2B-D5E3-47C1-9DDA-AAF827B46B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6287" y="4544764"/>
            <a:ext cx="567044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altLang="en-US" kern="0" lang="zh-CN" sz="1200">
                <a:latin charset="-122" panose="02010609060101010101" pitchFamily="49" typeface="楷体"/>
                <a:ea charset="-122" panose="02010609060101010101" pitchFamily="49" typeface="楷体"/>
              </a:rPr>
              <a:t>单击此处输入文本内容，单击此处输入文本内容，单击此处输入文本内容，单击此处输入文本内容，单击此处输入文本内容，单击此处输入文本内容，单击此处输入文本内容，单击此处输入文本内容</a:t>
            </a:r>
          </a:p>
        </p:txBody>
      </p:sp>
    </p:spTree>
    <p:extLst>
      <p:ext uri="{BB962C8B-B14F-4D97-AF65-F5344CB8AC3E}">
        <p14:creationId val="2309582057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22" presetSubtype="4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5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41" nodeType="afterEffect" presetClass="entr" presetID="22" presetSubtype="4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3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"/>
      <p:bldP grpId="0" spid="3"/>
      <p:bldP grpId="0" spid="4"/>
      <p:bldP grpId="0" spid="5"/>
      <p:bldP grpId="0" spid="6"/>
      <p:bldP grpId="0" spid="7"/>
      <p:bldP grpId="0" spid="9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宽屏</PresentationFormat>
  <Paragraphs>98</Paragraphs>
  <Slides>20</Slides>
  <Notes>0</Notes>
  <TotalTime>758</TotalTime>
  <HiddenSlides>0</HiddenSlides>
  <MMClips>0</MMClips>
  <ScaleCrop>0</ScaleCrop>
  <HeadingPairs>
    <vt:vector baseType="variant" size="6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baseType="lpstr" size="32">
      <vt:lpstr>Arial</vt:lpstr>
      <vt:lpstr>Calibri Light</vt:lpstr>
      <vt:lpstr>Calibri</vt:lpstr>
      <vt:lpstr>文悦古典明朝体 (非商业使用) W5</vt:lpstr>
      <vt:lpstr>楷体</vt:lpstr>
      <vt:lpstr>方正清刻本悦宋简体</vt:lpstr>
      <vt:lpstr>宋体</vt:lpstr>
      <vt:lpstr>Playfair Display Black</vt:lpstr>
      <vt:lpstr>Algerian</vt:lpstr>
      <vt:lpstr>PMingLiU-ExtB</vt:lpstr>
      <vt:lpstr>微软雅黑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2017-11-17T04:08:43Z</dcterms:created>
  <cp:lastModifiedBy>优品PPT</cp:lastModifiedBy>
  <dcterms:modified xsi:type="dcterms:W3CDTF">2021-08-20T11:05:05Z</dcterms:modified>
  <cp:revision>49</cp:revision>
  <dc:title>PowerPoint 演示文稿</dc:title>
</cp:coreProperties>
</file>