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7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ms-office.chartstyle+xml" PartName="/ppt/charts/styl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70" r:id="rId10"/>
    <p:sldId id="262" r:id="rId11"/>
    <p:sldId id="263" r:id="rId12"/>
    <p:sldId id="264" r:id="rId13"/>
    <p:sldId id="271" r:id="rId14"/>
    <p:sldId id="266" r:id="rId15"/>
    <p:sldId id="267" r:id="rId16"/>
    <p:sldId id="268" r:id="rId17"/>
    <p:sldId id="269" r:id="rId18"/>
    <p:sldId id="265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6.xml" Type="http://schemas.microsoft.com/office/2011/relationships/chartColorStyle"/><Relationship Id="rId3" Target="style6.xml" Type="http://schemas.microsoft.com/office/2011/relationships/chartStyle"/></Relationships>
</file>

<file path=ppt/charts/_rels/chart7.xml.rels><?xml version="1.0" encoding="UTF-8" standalone="yes"?><Relationships xmlns="http://schemas.openxmlformats.org/package/2006/relationships"><Relationship Id="rId1" Target="../embeddings/Microsoft_Excel_Worksheet7.xlsx" Type="http://schemas.openxmlformats.org/officeDocument/2006/relationships/package"/><Relationship Id="rId2" Target="colors7.xml" Type="http://schemas.microsoft.com/office/2011/relationships/chartColorStyle"/><Relationship Id="rId3" Target="style7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015D35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  <c:pt idx="4">
                  <c:v>TEXT 5</c:v>
                </c:pt>
                <c:pt idx="5">
                  <c:v>TEXT 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4.3</c:v>
                </c:pt>
                <c:pt idx="1">
                  <c:v>15</c:v>
                </c:pt>
                <c:pt idx="2">
                  <c:v>7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38-4C68-8C18-3653F144C1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  <c:pt idx="4">
                  <c:v>TEXT 5</c:v>
                </c:pt>
                <c:pt idx="5">
                  <c:v>TEXT 1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AE38-4C68-8C18-3653F144C1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  <c:pt idx="4">
                  <c:v>TEXT 5</c:v>
                </c:pt>
                <c:pt idx="5">
                  <c:v>TEXT 1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AE38-4C68-8C18-3653F144C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85"/>
        <c:overlap val="87"/>
        <c:axId val="447871208"/>
        <c:axId val="412124832"/>
      </c:barChart>
      <c:catAx>
        <c:axId val="44787120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12124832"/>
        <c:crosses val="autoZero"/>
        <c:auto val="0"/>
        <c:lblAlgn val="ctr"/>
        <c:lblOffset/>
        <c:noMultiLvlLbl val="0"/>
      </c:catAx>
      <c:valAx>
        <c:axId val="412124832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44787120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invertIfNegative val="1"/>
            <c:spPr>
              <a:solidFill>
                <a:srgbClr val="F2F2F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4BB-42D9-85D1-30972869695E}"/>
              </c:ext>
            </c:extLst>
          </c:dPt>
          <c:dPt>
            <c:idx val="1"/>
            <c:invertIfNegative val="1"/>
            <c:spPr>
              <a:solidFill>
                <a:srgbClr val="015D35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64BB-42D9-85D1-30972869695E}"/>
              </c:ext>
            </c:extLst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60D-4DA9-81EF-2A5B6D0B7AFE}"/>
              </c:ext>
            </c:extLst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60D-4DA9-81EF-2A5B6D0B7AFE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B-42D9-85D1-3097286969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38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invertIfNegative val="1"/>
            <c:spPr>
              <a:solidFill>
                <a:srgbClr val="F2F2F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9E3-473A-A385-539DB3D5DFBD}"/>
              </c:ext>
            </c:extLst>
          </c:dPt>
          <c:dPt>
            <c:idx val="1"/>
            <c:invertIfNegative val="1"/>
            <c:spPr>
              <a:solidFill>
                <a:srgbClr val="015D35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9E3-473A-A385-539DB3D5DFBD}"/>
              </c:ext>
            </c:extLst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9E3-473A-A385-539DB3D5DFBD}"/>
              </c:ext>
            </c:extLst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9E3-473A-A385-539DB3D5DFB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E3-473A-A385-539DB3D5D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38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invertIfNegative val="1"/>
            <c:spPr>
              <a:solidFill>
                <a:srgbClr val="F2F2F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576-408A-8057-54F941BE8B6B}"/>
              </c:ext>
            </c:extLst>
          </c:dPt>
          <c:dPt>
            <c:idx val="1"/>
            <c:invertIfNegative val="1"/>
            <c:spPr>
              <a:solidFill>
                <a:srgbClr val="015D35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576-408A-8057-54F941BE8B6B}"/>
              </c:ext>
            </c:extLst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576-408A-8057-54F941BE8B6B}"/>
              </c:ext>
            </c:extLst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576-408A-8057-54F941BE8B6B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76-408A-8057-54F941BE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38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invertIfNegative val="1"/>
            <c:spPr>
              <a:solidFill>
                <a:srgbClr val="F2F2F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FA8-4EDB-8B16-80A9C663BB8E}"/>
              </c:ext>
            </c:extLst>
          </c:dPt>
          <c:dPt>
            <c:idx val="1"/>
            <c:invertIfNegative val="1"/>
            <c:spPr>
              <a:solidFill>
                <a:srgbClr val="015D35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FA8-4EDB-8B16-80A9C663BB8E}"/>
              </c:ext>
            </c:extLst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FA8-4EDB-8B16-80A9C663BB8E}"/>
              </c:ext>
            </c:extLst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7FA8-4EDB-8B16-80A9C663BB8E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A8-4EDB-8B16-80A9C663B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38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spPr>
            <a:ln w="19050" cap="rnd">
              <a:solidFill>
                <a:srgbClr val="015D35"/>
              </a:solidFill>
              <a:round/>
            </a:ln>
            <a:effectLst/>
          </c:spPr>
          <c:marker>
            <c:symbol val="circle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0.2</c:v>
                </c:pt>
                <c:pt idx="1">
                  <c:v>0.6</c:v>
                </c:pt>
                <c:pt idx="2">
                  <c:v>1.2</c:v>
                </c:pt>
                <c:pt idx="3">
                  <c:v>1.8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3.2</c:v>
                </c:pt>
                <c:pt idx="2">
                  <c:v>1.5</c:v>
                </c:pt>
                <c:pt idx="3">
                  <c:v>2.5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F7B-4A68-A69A-990DB6500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48230840"/>
        <c:axId val="448231232"/>
      </c:scatterChart>
      <c:valAx>
        <c:axId val="44823084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48231232"/>
        <c:crosses val="autoZero"/>
        <c:crossBetween val="midCat"/>
      </c:valAx>
      <c:valAx>
        <c:axId val="44823123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48230840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015D3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F-4AF8-A90C-72E3FFE29CF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DF-4AF8-A90C-72E3FFE29CF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CDF-4AF8-A90C-72E3FFE29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448422048"/>
        <c:axId val="448422440"/>
      </c:barChart>
      <c:catAx>
        <c:axId val="44842204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48422440"/>
        <c:crosses val="autoZero"/>
        <c:auto val="0"/>
        <c:lblAlgn val="ctr"/>
        <c:lblOffset/>
        <c:noMultiLvlLbl val="0"/>
      </c:catAx>
      <c:valAx>
        <c:axId val="448422440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4842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a="http://schemas.openxmlformats.org/drawingml/2006/main" xmlns:r="http://schemas.openxmlformats.org/officeDocument/2006/relationships" xmlns:cs="http://schemas.microsoft.com/office/drawing/2012/chartStyle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D7A88-6CFE-46E4-BC55-9D6E3FDB65AC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E00E1-0FE6-4C34-878B-ACEB948935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5740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121608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154349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948267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57846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8714912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664510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250645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5085187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0572221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9387533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20456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94124349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9524353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4717901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102276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8681292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0334384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9040722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7535754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967505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577788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64449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3A8F1-9EDF-49EF-A14D-E495AD864F8A}" type="datetimeFigureOut">
              <a:rPr lang="zh-CN" altLang="en-US" smtClean="0"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3857-8FE2-426A-A37B-64DF65062E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2400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6849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Relationship Id="rId3" Target="../media/image5.emf" Type="http://schemas.openxmlformats.org/officeDocument/2006/relationships/image"/><Relationship Id="rId4" Target="../media/image6.emf" Type="http://schemas.openxmlformats.org/officeDocument/2006/relationships/image"/><Relationship Id="rId5" Target="../media/image7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emf" Type="http://schemas.openxmlformats.org/officeDocument/2006/relationships/image"/><Relationship Id="rId3" Target="../media/image9.emf" Type="http://schemas.openxmlformats.org/officeDocument/2006/relationships/image"/><Relationship Id="rId4" Target="../media/image10.emf" Type="http://schemas.openxmlformats.org/officeDocument/2006/relationships/image"/><Relationship Id="rId5" Target="../media/image11.emf" Type="http://schemas.openxmlformats.org/officeDocument/2006/relationships/image"/><Relationship Id="rId6" Target="../media/image12.emf" Type="http://schemas.openxmlformats.org/officeDocument/2006/relationships/image"/><Relationship Id="rId7" Target="../media/image13.emf" Type="http://schemas.openxmlformats.org/officeDocument/2006/relationships/image"/><Relationship Id="rId8" Target="../media/image14.emf" Type="http://schemas.openxmlformats.org/officeDocument/2006/relationships/image"/><Relationship Id="rId9" Target="../media/image15.emf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24.emf" Type="http://schemas.openxmlformats.org/officeDocument/2006/relationships/image"/><Relationship Id="rId11" Target="../media/image25.emf" Type="http://schemas.openxmlformats.org/officeDocument/2006/relationships/image"/><Relationship Id="rId12" Target="../media/image26.emf" Type="http://schemas.openxmlformats.org/officeDocument/2006/relationships/image"/><Relationship Id="rId13" Target="../media/image27.emf" Type="http://schemas.openxmlformats.org/officeDocument/2006/relationships/image"/><Relationship Id="rId14" Target="../media/image28.emf" Type="http://schemas.openxmlformats.org/officeDocument/2006/relationships/image"/><Relationship Id="rId15" Target="../media/image29.emf" Type="http://schemas.openxmlformats.org/officeDocument/2006/relationships/image"/><Relationship Id="rId2" Target="../media/image16.emf" Type="http://schemas.openxmlformats.org/officeDocument/2006/relationships/image"/><Relationship Id="rId3" Target="../media/image17.emf" Type="http://schemas.openxmlformats.org/officeDocument/2006/relationships/image"/><Relationship Id="rId4" Target="../media/image18.emf" Type="http://schemas.openxmlformats.org/officeDocument/2006/relationships/image"/><Relationship Id="rId5" Target="../media/image19.emf" Type="http://schemas.openxmlformats.org/officeDocument/2006/relationships/image"/><Relationship Id="rId6" Target="../media/image20.emf" Type="http://schemas.openxmlformats.org/officeDocument/2006/relationships/image"/><Relationship Id="rId7" Target="../media/image21.emf" Type="http://schemas.openxmlformats.org/officeDocument/2006/relationships/image"/><Relationship Id="rId8" Target="../media/image22.png" Type="http://schemas.openxmlformats.org/officeDocument/2006/relationships/image"/><Relationship Id="rId9" Target="../media/image23.wdp" Type="http://schemas.microsoft.com/office/2007/relationships/hdphoto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0.emf" Type="http://schemas.openxmlformats.org/officeDocument/2006/relationships/image"/><Relationship Id="rId3" Target="../media/image3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2.png" Type="http://schemas.openxmlformats.org/officeDocument/2006/relationships/image"/><Relationship Id="rId3" Target="../media/image33.png" Type="http://schemas.openxmlformats.org/officeDocument/2006/relationships/image"/><Relationship Id="rId4" Target="../media/image34.png" Type="http://schemas.openxmlformats.org/officeDocument/2006/relationships/image"/><Relationship Id="rId5" Target="../media/image35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Relationship Id="rId4" Target="../charts/chart4.xml" Type="http://schemas.openxmlformats.org/officeDocument/2006/relationships/chart"/><Relationship Id="rId5" Target="../charts/chart5.xml" Type="http://schemas.openxmlformats.org/officeDocument/2006/relationships/char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6.xml" Type="http://schemas.openxmlformats.org/officeDocument/2006/relationships/char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7.xml" Type="http://schemas.openxmlformats.org/officeDocument/2006/relationships/chart"/><Relationship Id="rId3" Target="../media/image36.emf" Type="http://schemas.openxmlformats.org/officeDocument/2006/relationships/image"/><Relationship Id="rId4" Target="../media/image6.emf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7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wdp" Type="http://schemas.microsoft.com/office/2007/relationships/hdphoto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5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1322656"/>
            <a:ext cx="12192000" cy="4212688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>
            <a:off x="2987039" y="1476043"/>
            <a:ext cx="6217919" cy="4297680"/>
            <a:chOff x="2987039" y="1031442"/>
            <a:chExt cx="6217919" cy="4297680"/>
          </a:xfrm>
        </p:grpSpPr>
        <p:sp>
          <p:nvSpPr>
            <p:cNvPr id="6" name="文本框 5"/>
            <p:cNvSpPr txBox="1"/>
            <p:nvPr/>
          </p:nvSpPr>
          <p:spPr>
            <a:xfrm>
              <a:off x="3922538" y="1031442"/>
              <a:ext cx="4346917" cy="429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pc="600" sz="13800">
                  <a:solidFill>
                    <a:schemeClr val="bg1"/>
                  </a:solidFill>
                  <a:latin charset="0" panose="020b0806030502040204" pitchFamily="34" typeface="Swis721 BlkCn BT"/>
                  <a:ea charset="-122" panose="02010609000101010101" pitchFamily="49" typeface="汉仪菱心体简"/>
                </a:rPr>
                <a:t>2016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87039" y="3230370"/>
              <a:ext cx="6217919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300" sz="4400">
                  <a:solidFill>
                    <a:schemeClr val="bg1"/>
                  </a:solidFill>
                  <a:latin charset="-122" pitchFamily="50" typeface="造字工房言宋（非商用）常规体"/>
                  <a:ea charset="-122" pitchFamily="50" typeface="造字工房言宋（非商用）常规体"/>
                </a:rPr>
                <a:t>单击此处添加您的标题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987039" y="3984765"/>
              <a:ext cx="6030351" cy="594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In sector net belongs to the Shanghai sharp's advertising co., LTD., is a one-stop online demo based on demonstration design, and service trading systems.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49709" y="3185111"/>
            <a:ext cx="11692583" cy="487779"/>
            <a:chOff x="249705" y="3204255"/>
            <a:chExt cx="11692583" cy="487779"/>
          </a:xfrm>
        </p:grpSpPr>
        <p:grpSp>
          <p:nvGrpSpPr>
            <p:cNvPr id="14" name="组合 13"/>
            <p:cNvGrpSpPr/>
            <p:nvPr/>
          </p:nvGrpSpPr>
          <p:grpSpPr>
            <a:xfrm>
              <a:off x="249705" y="3242545"/>
              <a:ext cx="449489" cy="449489"/>
              <a:chOff x="249705" y="3242545"/>
              <a:chExt cx="449489" cy="449489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249705" y="3242545"/>
                <a:ext cx="449489" cy="4494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等腰三角形 12"/>
              <p:cNvSpPr/>
              <p:nvPr/>
            </p:nvSpPr>
            <p:spPr>
              <a:xfrm rot="16200000">
                <a:off x="345358" y="3384746"/>
                <a:ext cx="191501" cy="165087"/>
              </a:xfrm>
              <a:prstGeom prst="triangle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 flipH="1">
              <a:off x="11492799" y="3204255"/>
              <a:ext cx="449489" cy="449489"/>
              <a:chOff x="249705" y="3242545"/>
              <a:chExt cx="449489" cy="449489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249705" y="3242545"/>
                <a:ext cx="449489" cy="4494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rot="16200000">
                <a:off x="345358" y="3384746"/>
                <a:ext cx="191501" cy="165087"/>
              </a:xfrm>
              <a:prstGeom prst="triangle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1515971607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1589"/>
          <a:stretch>
            <a:fillRect/>
          </a:stretch>
        </p:blipFill>
        <p:spPr>
          <a:xfrm>
            <a:off x="0" y="1553481"/>
            <a:ext cx="6217134" cy="3954237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组合 34"/>
          <p:cNvGrpSpPr/>
          <p:nvPr/>
        </p:nvGrpSpPr>
        <p:grpSpPr>
          <a:xfrm>
            <a:off x="6529961" y="1533079"/>
            <a:ext cx="3332233" cy="3186803"/>
            <a:chOff x="6529961" y="1533079"/>
            <a:chExt cx="3332233" cy="3186803"/>
          </a:xfrm>
        </p:grpSpPr>
        <p:grpSp>
          <p:nvGrpSpPr>
            <p:cNvPr id="34" name="组合 33"/>
            <p:cNvGrpSpPr/>
            <p:nvPr/>
          </p:nvGrpSpPr>
          <p:grpSpPr>
            <a:xfrm>
              <a:off x="6529961" y="1533079"/>
              <a:ext cx="3332233" cy="3186803"/>
              <a:chOff x="6529961" y="1794331"/>
              <a:chExt cx="3332233" cy="3186803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6529961" y="1794331"/>
                <a:ext cx="3332233" cy="413397"/>
                <a:chOff x="6529961" y="2562032"/>
                <a:chExt cx="3332233" cy="413397"/>
              </a:xfrm>
            </p:grpSpPr>
            <p:sp>
              <p:nvSpPr>
                <p:cNvPr id="14" name="椭圆 13"/>
                <p:cNvSpPr/>
                <p:nvPr/>
              </p:nvSpPr>
              <p:spPr>
                <a:xfrm>
                  <a:off x="6529961" y="2562032"/>
                  <a:ext cx="413397" cy="413397"/>
                </a:xfrm>
                <a:prstGeom prst="ellipse">
                  <a:avLst/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5" name="文本框 14"/>
                <p:cNvSpPr txBox="1"/>
                <p:nvPr/>
              </p:nvSpPr>
              <p:spPr>
                <a:xfrm>
                  <a:off x="7206081" y="2562032"/>
                  <a:ext cx="2656114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lang="en-US" sz="2000">
                      <a:solidFill>
                        <a:srgbClr val="015D35"/>
                      </a:solidFill>
                      <a:latin charset="0" panose="020b0806030502040204" pitchFamily="34" typeface="Swis721 BlkCn BT"/>
                    </a:rPr>
                    <a:t>KEYWORDS</a:t>
                  </a:r>
                </a:p>
              </p:txBody>
            </p:sp>
            <p:pic>
              <p:nvPicPr>
                <p:cNvPr id="22" name="图片 21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10314" y="2662458"/>
                  <a:ext cx="258329" cy="210917"/>
                </a:xfrm>
                <a:prstGeom prst="rect">
                  <a:avLst/>
                </a:prstGeom>
              </p:spPr>
            </p:pic>
          </p:grpSp>
          <p:sp>
            <p:nvSpPr>
              <p:cNvPr id="25" name="椭圆 24"/>
              <p:cNvSpPr/>
              <p:nvPr/>
            </p:nvSpPr>
            <p:spPr>
              <a:xfrm>
                <a:off x="6529961" y="3181034"/>
                <a:ext cx="413397" cy="413397"/>
              </a:xfrm>
              <a:prstGeom prst="ellipse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7206081" y="3181034"/>
                <a:ext cx="2656114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20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13147" y="3279571"/>
                <a:ext cx="247024" cy="216322"/>
              </a:xfrm>
              <a:prstGeom prst="rect">
                <a:avLst/>
              </a:prstGeom>
            </p:spPr>
          </p:pic>
          <p:grpSp>
            <p:nvGrpSpPr>
              <p:cNvPr id="33" name="组合 32"/>
              <p:cNvGrpSpPr/>
              <p:nvPr/>
            </p:nvGrpSpPr>
            <p:grpSpPr>
              <a:xfrm>
                <a:off x="6529961" y="4567737"/>
                <a:ext cx="3332233" cy="413397"/>
                <a:chOff x="6529961" y="4567737"/>
                <a:chExt cx="3332233" cy="413397"/>
              </a:xfrm>
            </p:grpSpPr>
            <p:sp>
              <p:nvSpPr>
                <p:cNvPr id="28" name="椭圆 27"/>
                <p:cNvSpPr/>
                <p:nvPr/>
              </p:nvSpPr>
              <p:spPr>
                <a:xfrm>
                  <a:off x="6529961" y="4567737"/>
                  <a:ext cx="413397" cy="413397"/>
                </a:xfrm>
                <a:prstGeom prst="ellipse">
                  <a:avLst/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9" name="文本框 28"/>
                <p:cNvSpPr txBox="1"/>
                <p:nvPr/>
              </p:nvSpPr>
              <p:spPr>
                <a:xfrm>
                  <a:off x="7206081" y="4567738"/>
                  <a:ext cx="2656114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lang="en-US" sz="2000">
                      <a:solidFill>
                        <a:srgbClr val="015D35"/>
                      </a:solidFill>
                      <a:latin charset="0" panose="020b0806030502040204" pitchFamily="34" typeface="Swis721 BlkCn BT"/>
                    </a:rPr>
                    <a:t>KEYWORDS</a:t>
                  </a:r>
                </a:p>
              </p:txBody>
            </p:sp>
          </p:grpSp>
        </p:grpSp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34928" y="4405022"/>
              <a:ext cx="203462" cy="203035"/>
            </a:xfrm>
            <a:prstGeom prst="rect">
              <a:avLst/>
            </a:prstGeom>
          </p:spPr>
        </p:pic>
      </p:grpSp>
      <p:sp>
        <p:nvSpPr>
          <p:cNvPr id="36" name="文本框 35"/>
          <p:cNvSpPr txBox="1"/>
          <p:nvPr/>
        </p:nvSpPr>
        <p:spPr>
          <a:xfrm>
            <a:off x="7206078" y="1964820"/>
            <a:ext cx="354345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7206078" y="3351523"/>
            <a:ext cx="354345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7206076" y="4738226"/>
            <a:ext cx="354345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</p:spTree>
    <p:extLst>
      <p:ext uri="{BB962C8B-B14F-4D97-AF65-F5344CB8AC3E}">
        <p14:creationId val="191623861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15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614979" y="2321005"/>
            <a:ext cx="6962042" cy="2215991"/>
            <a:chOff x="2235209" y="2487609"/>
            <a:chExt cx="6962042" cy="2215991"/>
          </a:xfrm>
        </p:grpSpPr>
        <p:sp>
          <p:nvSpPr>
            <p:cNvPr id="5" name="文本框 4"/>
            <p:cNvSpPr txBox="1"/>
            <p:nvPr/>
          </p:nvSpPr>
          <p:spPr>
            <a:xfrm>
              <a:off x="2235209" y="2487609"/>
              <a:ext cx="2604077" cy="2194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3800">
                  <a:solidFill>
                    <a:srgbClr val="F5F4F9"/>
                  </a:solidFill>
                  <a:latin charset="0" panose="020b0806030502040204" pitchFamily="34" typeface="Swis721 BlkCn BT"/>
                  <a:ea charset="-122" panose="02000000000000000000" pitchFamily="2" typeface="方正兰亭超细黑简体"/>
                </a:rPr>
                <a:t>03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4498528" y="2824218"/>
              <a:ext cx="4698723" cy="1454462"/>
              <a:chOff x="4393753" y="2758804"/>
              <a:chExt cx="4698723" cy="1454462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4416475" y="2758804"/>
                <a:ext cx="4653280" cy="579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F5F4F9"/>
                    </a:solidFill>
                    <a:latin charset="-122" pitchFamily="50" typeface="造字工房言宋（非商用）常规体"/>
                    <a:ea charset="-122" pitchFamily="50" typeface="造字工房言宋（非商用）常规体"/>
                  </a:rPr>
                  <a:t>请在此输入您的章节标题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4462217" y="3419779"/>
                <a:ext cx="4561794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600">
                    <a:solidFill>
                      <a:srgbClr val="F5F4F9"/>
                    </a:solidFill>
                    <a:latin typeface="+mn-ea"/>
                  </a:rPr>
                  <a:t>演界网是一个基于演示设计的一站式在线演示、素材销售、服务交易系统。</a:t>
                </a:r>
              </a:p>
            </p:txBody>
          </p:sp>
        </p:grpSp>
      </p:grpSp>
    </p:spTree>
    <p:extLst>
      <p:ext uri="{BB962C8B-B14F-4D97-AF65-F5344CB8AC3E}">
        <p14:creationId val="79298128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矩形 9"/>
          <p:cNvSpPr/>
          <p:nvPr/>
        </p:nvSpPr>
        <p:spPr>
          <a:xfrm>
            <a:off x="1219200" y="1480457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1219200" y="2764972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1219200" y="4049487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1219200" y="5334002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6422571" y="1480457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6422571" y="2764972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6422571" y="4049487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6422571" y="5334002"/>
            <a:ext cx="928914" cy="928914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614" y="1673507"/>
            <a:ext cx="562085" cy="54281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975" y="3000050"/>
            <a:ext cx="647364" cy="45875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080" y="4238014"/>
            <a:ext cx="571151" cy="55185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0348" y="5573245"/>
            <a:ext cx="566619" cy="45042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4572" y="1686994"/>
            <a:ext cx="604913" cy="51584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8828" y="2936940"/>
            <a:ext cx="556401" cy="5849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0254" y="4287399"/>
            <a:ext cx="633548" cy="45309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45857" y="5536401"/>
            <a:ext cx="482343" cy="524116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2652883" y="2627765"/>
            <a:ext cx="3543451" cy="1210478"/>
            <a:chOff x="2491589" y="1399846"/>
            <a:chExt cx="3543451" cy="1210478"/>
          </a:xfrm>
        </p:grpSpPr>
        <p:sp>
          <p:nvSpPr>
            <p:cNvPr id="28" name="文本框 27"/>
            <p:cNvSpPr txBox="1"/>
            <p:nvPr/>
          </p:nvSpPr>
          <p:spPr>
            <a:xfrm>
              <a:off x="2518117" y="1399846"/>
              <a:ext cx="188507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</a:rPr>
                <a:t>STEP02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491589" y="1686994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629351" y="1339674"/>
            <a:ext cx="3543451" cy="1210478"/>
            <a:chOff x="2491589" y="1399846"/>
            <a:chExt cx="3543451" cy="1210478"/>
          </a:xfrm>
        </p:grpSpPr>
        <p:sp>
          <p:nvSpPr>
            <p:cNvPr id="32" name="文本框 31"/>
            <p:cNvSpPr txBox="1"/>
            <p:nvPr/>
          </p:nvSpPr>
          <p:spPr>
            <a:xfrm>
              <a:off x="2518117" y="1399846"/>
              <a:ext cx="188507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</a:rPr>
                <a:t>STEP01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491588" y="1686994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634365" y="3908704"/>
            <a:ext cx="3543451" cy="1210478"/>
            <a:chOff x="2491589" y="1399846"/>
            <a:chExt cx="3543451" cy="1210478"/>
          </a:xfrm>
        </p:grpSpPr>
        <p:sp>
          <p:nvSpPr>
            <p:cNvPr id="35" name="文本框 34"/>
            <p:cNvSpPr txBox="1"/>
            <p:nvPr/>
          </p:nvSpPr>
          <p:spPr>
            <a:xfrm>
              <a:off x="2518117" y="1399846"/>
              <a:ext cx="188507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</a:rPr>
                <a:t>STEP03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491589" y="1686994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629351" y="5193220"/>
            <a:ext cx="3543451" cy="1210478"/>
            <a:chOff x="2491589" y="1399846"/>
            <a:chExt cx="3543451" cy="1210478"/>
          </a:xfrm>
        </p:grpSpPr>
        <p:sp>
          <p:nvSpPr>
            <p:cNvPr id="38" name="文本框 37"/>
            <p:cNvSpPr txBox="1"/>
            <p:nvPr/>
          </p:nvSpPr>
          <p:spPr>
            <a:xfrm>
              <a:off x="2518117" y="1399846"/>
              <a:ext cx="188507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</a:rPr>
                <a:t>STEP04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491588" y="1686995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886311" y="1339674"/>
            <a:ext cx="3566983" cy="5064024"/>
            <a:chOff x="2781751" y="1492074"/>
            <a:chExt cx="3566983" cy="5064024"/>
          </a:xfrm>
        </p:grpSpPr>
        <p:grpSp>
          <p:nvGrpSpPr>
            <p:cNvPr id="40" name="组合 39"/>
            <p:cNvGrpSpPr/>
            <p:nvPr/>
          </p:nvGrpSpPr>
          <p:grpSpPr>
            <a:xfrm>
              <a:off x="2805283" y="2780165"/>
              <a:ext cx="3543451" cy="1210478"/>
              <a:chOff x="2491589" y="1399846"/>
              <a:chExt cx="3543451" cy="1210478"/>
            </a:xfrm>
          </p:grpSpPr>
          <p:sp>
            <p:nvSpPr>
              <p:cNvPr id="41" name="文本框 40"/>
              <p:cNvSpPr txBox="1"/>
              <p:nvPr/>
            </p:nvSpPr>
            <p:spPr>
              <a:xfrm>
                <a:off x="2518117" y="1399846"/>
                <a:ext cx="1885071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STEP06</a:t>
                </a: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2491588" y="1686994"/>
                <a:ext cx="3543451" cy="9144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200"/>
                  <a:t>演界网隶属于上海锐普广告有限公司,是一个基于演示设计的一站式在线演示、素材销售、服务交易系统。</a:t>
                </a: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2781751" y="1492074"/>
              <a:ext cx="3543451" cy="1210478"/>
              <a:chOff x="2491589" y="1399846"/>
              <a:chExt cx="3543451" cy="1210478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2518117" y="1399846"/>
                <a:ext cx="1885071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STEP05</a:t>
                </a: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2491588" y="1686994"/>
                <a:ext cx="3543451" cy="9144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200"/>
                  <a:t>演界网隶属于上海锐普广告有限公司,是一个基于演示设计的一站式在线演示、素材销售、服务交易系统。</a:t>
                </a: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2786765" y="4061104"/>
              <a:ext cx="3543451" cy="1210478"/>
              <a:chOff x="2491589" y="1399846"/>
              <a:chExt cx="3543451" cy="1210478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2518118" y="1399847"/>
                <a:ext cx="1885071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STEP07</a:t>
                </a: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2491588" y="1686994"/>
                <a:ext cx="3543451" cy="9144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200"/>
                  <a:t>演界网隶属于上海锐普广告有限公司,是一个基于演示设计的一站式在线演示、素材销售、服务交易系统。</a:t>
                </a:r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2781751" y="5345620"/>
              <a:ext cx="3543451" cy="1210478"/>
              <a:chOff x="2491589" y="1399846"/>
              <a:chExt cx="3543451" cy="1210478"/>
            </a:xfrm>
          </p:grpSpPr>
          <p:sp>
            <p:nvSpPr>
              <p:cNvPr id="50" name="文本框 49"/>
              <p:cNvSpPr txBox="1"/>
              <p:nvPr/>
            </p:nvSpPr>
            <p:spPr>
              <a:xfrm>
                <a:off x="2518116" y="1399847"/>
                <a:ext cx="1885071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STEP08</a:t>
                </a: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2491589" y="1686994"/>
                <a:ext cx="3543451" cy="9144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200"/>
                  <a:t>演界网隶属于上海锐普广告有限公司,是一个基于演示设计的一站式在线演示、素材销售、服务交易系统。</a:t>
                </a:r>
              </a:p>
            </p:txBody>
          </p:sp>
        </p:grpSp>
      </p:grpSp>
    </p:spTree>
    <p:extLst>
      <p:ext uri="{BB962C8B-B14F-4D97-AF65-F5344CB8AC3E}">
        <p14:creationId val="364074180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5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矩形 9"/>
          <p:cNvSpPr/>
          <p:nvPr/>
        </p:nvSpPr>
        <p:spPr>
          <a:xfrm>
            <a:off x="2019300" y="1943100"/>
            <a:ext cx="3962400" cy="177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6105658" y="1943100"/>
            <a:ext cx="3962400" cy="177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2019300" y="3855987"/>
            <a:ext cx="3962400" cy="177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6105658" y="3855987"/>
            <a:ext cx="3962400" cy="177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5486400" y="3207065"/>
            <a:ext cx="495300" cy="49530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5486400" y="3855987"/>
            <a:ext cx="495300" cy="49530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105658" y="3207065"/>
            <a:ext cx="495300" cy="49530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6105658" y="3855987"/>
            <a:ext cx="495300" cy="49530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5511642" y="3223882"/>
            <a:ext cx="4448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0" panose="020b0806030502040204" pitchFamily="34" typeface="Swis721 BlkCn BT"/>
              </a:rPr>
              <a:t>S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130900" y="3223882"/>
            <a:ext cx="4448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0" panose="020b0806030502040204" pitchFamily="34" typeface="Swis721 BlkCn BT"/>
              </a:rPr>
              <a:t>W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511642" y="3878874"/>
            <a:ext cx="4448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0" panose="020b0806030502040204" pitchFamily="34" typeface="Swis721 BlkCn BT"/>
              </a:rPr>
              <a:t>T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130900" y="3878874"/>
            <a:ext cx="4448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0" panose="020b0806030502040204" pitchFamily="34" typeface="Swis721 BlkCn BT"/>
              </a:rPr>
              <a:t>0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2019300" y="2083777"/>
            <a:ext cx="3543451" cy="1309479"/>
            <a:chOff x="2019300" y="2083777"/>
            <a:chExt cx="3543451" cy="1309479"/>
          </a:xfrm>
        </p:grpSpPr>
        <p:sp>
          <p:nvSpPr>
            <p:cNvPr id="25" name="文本框 24"/>
            <p:cNvSpPr txBox="1"/>
            <p:nvPr/>
          </p:nvSpPr>
          <p:spPr>
            <a:xfrm>
              <a:off x="2019300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019300" y="2469926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071439" y="4002481"/>
            <a:ext cx="3543451" cy="1309479"/>
            <a:chOff x="2019300" y="2083777"/>
            <a:chExt cx="3543451" cy="1309479"/>
          </a:xfrm>
        </p:grpSpPr>
        <p:sp>
          <p:nvSpPr>
            <p:cNvPr id="29" name="文本框 28"/>
            <p:cNvSpPr txBox="1"/>
            <p:nvPr/>
          </p:nvSpPr>
          <p:spPr>
            <a:xfrm>
              <a:off x="2019300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019300" y="2469927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513854" y="2083777"/>
            <a:ext cx="3543451" cy="1309479"/>
            <a:chOff x="2019300" y="2083777"/>
            <a:chExt cx="3543451" cy="1309479"/>
          </a:xfrm>
        </p:grpSpPr>
        <p:sp>
          <p:nvSpPr>
            <p:cNvPr id="32" name="文本框 31"/>
            <p:cNvSpPr txBox="1"/>
            <p:nvPr/>
          </p:nvSpPr>
          <p:spPr>
            <a:xfrm>
              <a:off x="3818356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019300" y="2469926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528090" y="3998263"/>
            <a:ext cx="3543451" cy="1309479"/>
            <a:chOff x="2019300" y="2083777"/>
            <a:chExt cx="3543451" cy="1309479"/>
          </a:xfrm>
        </p:grpSpPr>
        <p:sp>
          <p:nvSpPr>
            <p:cNvPr id="38" name="文本框 37"/>
            <p:cNvSpPr txBox="1"/>
            <p:nvPr/>
          </p:nvSpPr>
          <p:spPr>
            <a:xfrm>
              <a:off x="3818356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019300" y="2469926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</p:spTree>
    <p:extLst>
      <p:ext uri="{BB962C8B-B14F-4D97-AF65-F5344CB8AC3E}">
        <p14:creationId val="2572315490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矩形 9"/>
          <p:cNvSpPr/>
          <p:nvPr/>
        </p:nvSpPr>
        <p:spPr>
          <a:xfrm>
            <a:off x="1276350" y="3581400"/>
            <a:ext cx="914400" cy="43815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00">
                <a:latin charset="0" panose="020b0806030502040204" pitchFamily="34" typeface="Swis721 BlkCn BT"/>
              </a:rPr>
              <a:t>2012</a:t>
            </a:r>
          </a:p>
        </p:txBody>
      </p:sp>
      <p:sp>
        <p:nvSpPr>
          <p:cNvPr id="11" name="矩形 10"/>
          <p:cNvSpPr/>
          <p:nvPr/>
        </p:nvSpPr>
        <p:spPr>
          <a:xfrm>
            <a:off x="3462337" y="3581400"/>
            <a:ext cx="914400" cy="43815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00">
                <a:latin charset="0" panose="020b0806030502040204" pitchFamily="34" typeface="Swis721 BlkCn BT"/>
              </a:rPr>
              <a:t>2013</a:t>
            </a:r>
          </a:p>
        </p:txBody>
      </p:sp>
      <p:sp>
        <p:nvSpPr>
          <p:cNvPr id="12" name="矩形 11"/>
          <p:cNvSpPr/>
          <p:nvPr/>
        </p:nvSpPr>
        <p:spPr>
          <a:xfrm>
            <a:off x="5648325" y="3581400"/>
            <a:ext cx="914400" cy="43815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00">
                <a:latin charset="0" panose="020b0806030502040204" pitchFamily="34" typeface="Swis721 BlkCn BT"/>
              </a:rPr>
              <a:t>2014</a:t>
            </a:r>
          </a:p>
        </p:txBody>
      </p:sp>
      <p:sp>
        <p:nvSpPr>
          <p:cNvPr id="13" name="矩形 12"/>
          <p:cNvSpPr/>
          <p:nvPr/>
        </p:nvSpPr>
        <p:spPr>
          <a:xfrm>
            <a:off x="7834313" y="3581400"/>
            <a:ext cx="914400" cy="43815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00">
                <a:latin charset="0" panose="020b0806030502040204" pitchFamily="34" typeface="Swis721 BlkCn BT"/>
              </a:rPr>
              <a:t>2015</a:t>
            </a:r>
          </a:p>
        </p:txBody>
      </p:sp>
      <p:sp>
        <p:nvSpPr>
          <p:cNvPr id="14" name="矩形 13"/>
          <p:cNvSpPr/>
          <p:nvPr/>
        </p:nvSpPr>
        <p:spPr>
          <a:xfrm>
            <a:off x="10020300" y="3581400"/>
            <a:ext cx="914400" cy="438150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00">
                <a:latin charset="0" panose="020b0806030502040204" pitchFamily="34" typeface="Swis721 BlkCn BT"/>
              </a:rPr>
              <a:t>2016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43938" y="4195852"/>
            <a:ext cx="237922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729926" y="2156594"/>
            <a:ext cx="237922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906388" y="4195852"/>
            <a:ext cx="237922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101901" y="2156593"/>
            <a:ext cx="237922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287889" y="4195851"/>
            <a:ext cx="237922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1200"/>
              <a:t>演界网隶属于上海锐普广告有限公司,是一个基于演示设计的一站式在线演示、素材销售、服务交易系统。</a:t>
            </a:r>
          </a:p>
        </p:txBody>
      </p:sp>
    </p:spTree>
    <p:extLst>
      <p:ext uri="{BB962C8B-B14F-4D97-AF65-F5344CB8AC3E}">
        <p14:creationId val="2458720447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椭圆 9"/>
          <p:cNvSpPr/>
          <p:nvPr/>
        </p:nvSpPr>
        <p:spPr>
          <a:xfrm>
            <a:off x="4588055" y="2278923"/>
            <a:ext cx="3015889" cy="301588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5737562" y="1983560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5769427" y="4855035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4475069" y="4201892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4475068" y="2636703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7031921" y="4201892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7031920" y="2636703"/>
            <a:ext cx="653143" cy="653143"/>
          </a:xfrm>
          <a:prstGeom prst="ellipse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207" y="2151918"/>
            <a:ext cx="213853" cy="316427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915" y="2809631"/>
            <a:ext cx="358208" cy="3072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631" y="4413921"/>
            <a:ext cx="304019" cy="229084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2858" y="5055668"/>
            <a:ext cx="326281" cy="25187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8275" y="2796155"/>
            <a:ext cx="340433" cy="33423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0584" y="4372266"/>
            <a:ext cx="335817" cy="31239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41560" y="3132428"/>
            <a:ext cx="1308879" cy="1308879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2960494" y="2245310"/>
            <a:ext cx="657603" cy="3103981"/>
            <a:chOff x="2907486" y="2245310"/>
            <a:chExt cx="657603" cy="3103981"/>
          </a:xfrm>
        </p:grpSpPr>
        <p:sp>
          <p:nvSpPr>
            <p:cNvPr id="28" name="椭圆 27"/>
            <p:cNvSpPr/>
            <p:nvPr/>
          </p:nvSpPr>
          <p:spPr>
            <a:xfrm>
              <a:off x="2911946" y="2245310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椭圆 28"/>
            <p:cNvSpPr/>
            <p:nvPr/>
          </p:nvSpPr>
          <p:spPr>
            <a:xfrm>
              <a:off x="2907486" y="3470729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2907486" y="4696148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132472" y="2414972"/>
              <a:ext cx="212090" cy="313818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48406" y="3638040"/>
              <a:ext cx="371302" cy="318520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93715" y="4916968"/>
              <a:ext cx="280685" cy="211502"/>
            </a:xfrm>
            <a:prstGeom prst="rect">
              <a:avLst/>
            </a:prstGeom>
          </p:spPr>
        </p:pic>
      </p:grpSp>
      <p:grpSp>
        <p:nvGrpSpPr>
          <p:cNvPr id="47" name="组合 46"/>
          <p:cNvGrpSpPr/>
          <p:nvPr/>
        </p:nvGrpSpPr>
        <p:grpSpPr>
          <a:xfrm>
            <a:off x="8404441" y="2245310"/>
            <a:ext cx="657603" cy="3103981"/>
            <a:chOff x="8457449" y="2245310"/>
            <a:chExt cx="657603" cy="3103981"/>
          </a:xfrm>
        </p:grpSpPr>
        <p:sp>
          <p:nvSpPr>
            <p:cNvPr id="32" name="椭圆 31"/>
            <p:cNvSpPr/>
            <p:nvPr/>
          </p:nvSpPr>
          <p:spPr>
            <a:xfrm>
              <a:off x="8461909" y="2245310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8457449" y="3470729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8457449" y="4696148"/>
              <a:ext cx="653143" cy="65314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626853" y="2413194"/>
              <a:ext cx="323255" cy="317374"/>
            </a:xfrm>
            <a:prstGeom prst="rect">
              <a:avLst/>
            </a:prstGeom>
          </p:spPr>
        </p:pic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630606" y="3654587"/>
              <a:ext cx="306829" cy="285427"/>
            </a:xfrm>
            <a:prstGeom prst="rect">
              <a:avLst/>
            </a:prstGeom>
          </p:spPr>
        </p:pic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645521" y="4915803"/>
              <a:ext cx="276998" cy="213832"/>
            </a:xfrm>
            <a:prstGeom prst="rect">
              <a:avLst/>
            </a:prstGeom>
          </p:spPr>
        </p:pic>
      </p:grpSp>
      <p:grpSp>
        <p:nvGrpSpPr>
          <p:cNvPr id="40" name="组合 39"/>
          <p:cNvGrpSpPr/>
          <p:nvPr/>
        </p:nvGrpSpPr>
        <p:grpSpPr>
          <a:xfrm>
            <a:off x="9133582" y="2168095"/>
            <a:ext cx="2974923" cy="1032480"/>
            <a:chOff x="2587828" y="2083777"/>
            <a:chExt cx="2974923" cy="1032480"/>
          </a:xfrm>
        </p:grpSpPr>
        <p:sp>
          <p:nvSpPr>
            <p:cNvPr id="41" name="文本框 40"/>
            <p:cNvSpPr txBox="1"/>
            <p:nvPr/>
          </p:nvSpPr>
          <p:spPr>
            <a:xfrm>
              <a:off x="3818357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587828" y="2469926"/>
              <a:ext cx="29688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演界网是一个基于演示设计的一站式在线演示素材销售服系统。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6079" y="4389083"/>
            <a:ext cx="2968842" cy="1057318"/>
            <a:chOff x="2587828" y="2058939"/>
            <a:chExt cx="2968842" cy="1057318"/>
          </a:xfrm>
        </p:grpSpPr>
        <p:sp>
          <p:nvSpPr>
            <p:cNvPr id="44" name="文本框 43"/>
            <p:cNvSpPr txBox="1"/>
            <p:nvPr/>
          </p:nvSpPr>
          <p:spPr>
            <a:xfrm>
              <a:off x="2591560" y="2058939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2587828" y="2469926"/>
              <a:ext cx="29688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演界网是一个基于演示设计的一站式在线演示素材销售务系统。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127501" y="3228501"/>
            <a:ext cx="2974923" cy="1032480"/>
            <a:chOff x="2587828" y="2083777"/>
            <a:chExt cx="2974923" cy="1032480"/>
          </a:xfrm>
        </p:grpSpPr>
        <p:sp>
          <p:nvSpPr>
            <p:cNvPr id="49" name="文本框 48"/>
            <p:cNvSpPr txBox="1"/>
            <p:nvPr/>
          </p:nvSpPr>
          <p:spPr>
            <a:xfrm>
              <a:off x="3818356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587828" y="2469926"/>
              <a:ext cx="29688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演界网是一个基于演示设计的一站式在线演示素材销售服系统。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9133582" y="4372266"/>
            <a:ext cx="2974923" cy="1032480"/>
            <a:chOff x="2587828" y="2083777"/>
            <a:chExt cx="2974923" cy="1032480"/>
          </a:xfrm>
        </p:grpSpPr>
        <p:sp>
          <p:nvSpPr>
            <p:cNvPr id="55" name="文本框 54"/>
            <p:cNvSpPr txBox="1"/>
            <p:nvPr/>
          </p:nvSpPr>
          <p:spPr>
            <a:xfrm>
              <a:off x="3818357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2587828" y="2469926"/>
              <a:ext cx="29688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演界网是一个基于演示设计的一站式在线演示素材销售务系统。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6078" y="3203516"/>
            <a:ext cx="2988419" cy="1057318"/>
            <a:chOff x="2587827" y="2058939"/>
            <a:chExt cx="2988419" cy="1057318"/>
          </a:xfrm>
        </p:grpSpPr>
        <p:sp>
          <p:nvSpPr>
            <p:cNvPr id="61" name="文本框 60"/>
            <p:cNvSpPr txBox="1"/>
            <p:nvPr/>
          </p:nvSpPr>
          <p:spPr>
            <a:xfrm>
              <a:off x="2591560" y="2058939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2587827" y="2469927"/>
              <a:ext cx="2988419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演界网是一个基于演示设计的一站式在线演示素材销售服系统。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6079" y="2162072"/>
            <a:ext cx="2968842" cy="1057318"/>
            <a:chOff x="2587828" y="2058939"/>
            <a:chExt cx="2968842" cy="1057318"/>
          </a:xfrm>
        </p:grpSpPr>
        <p:sp>
          <p:nvSpPr>
            <p:cNvPr id="64" name="文本框 63"/>
            <p:cNvSpPr txBox="1"/>
            <p:nvPr/>
          </p:nvSpPr>
          <p:spPr>
            <a:xfrm>
              <a:off x="2591560" y="2058939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2587828" y="2469926"/>
              <a:ext cx="29688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演界网是一个基于演示设计的一站式在线演示素材销售服系统。</a:t>
              </a:r>
            </a:p>
          </p:txBody>
        </p:sp>
      </p:grpSp>
    </p:spTree>
    <p:extLst>
      <p:ext uri="{BB962C8B-B14F-4D97-AF65-F5344CB8AC3E}">
        <p14:creationId val="1039112100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149" y="1483087"/>
            <a:ext cx="4321225" cy="3567047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7" name="直接连接符 6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组合 8"/>
          <p:cNvGrpSpPr/>
          <p:nvPr/>
        </p:nvGrpSpPr>
        <p:grpSpPr>
          <a:xfrm>
            <a:off x="6096000" y="1725968"/>
            <a:ext cx="3543451" cy="1309479"/>
            <a:chOff x="2019300" y="2083777"/>
            <a:chExt cx="3543451" cy="1309479"/>
          </a:xfrm>
        </p:grpSpPr>
        <p:sp>
          <p:nvSpPr>
            <p:cNvPr id="10" name="文本框 9"/>
            <p:cNvSpPr txBox="1"/>
            <p:nvPr/>
          </p:nvSpPr>
          <p:spPr>
            <a:xfrm>
              <a:off x="2019300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019300" y="2469926"/>
              <a:ext cx="3543451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136944" y="3400353"/>
            <a:ext cx="3410231" cy="707887"/>
            <a:chOff x="6096000" y="3784600"/>
            <a:chExt cx="3410231" cy="707887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096000" y="3786502"/>
              <a:ext cx="324131" cy="705985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438900" y="3784600"/>
              <a:ext cx="324131" cy="705985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781800" y="3784600"/>
              <a:ext cx="324131" cy="705985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124700" y="3784600"/>
              <a:ext cx="324131" cy="705985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467600" y="3784600"/>
              <a:ext cx="324131" cy="705985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810500" y="3784600"/>
              <a:ext cx="324131" cy="705985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153400" y="3784600"/>
              <a:ext cx="324131" cy="705985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496300" y="3784600"/>
              <a:ext cx="324131" cy="705985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839200" y="3784600"/>
              <a:ext cx="324131" cy="705985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182100" y="3784600"/>
              <a:ext cx="324131" cy="705985"/>
            </a:xfrm>
            <a:prstGeom prst="rect">
              <a:avLst/>
            </a:prstGeom>
          </p:spPr>
        </p:pic>
      </p:grpSp>
      <p:grpSp>
        <p:nvGrpSpPr>
          <p:cNvPr id="25" name="组合 24"/>
          <p:cNvGrpSpPr/>
          <p:nvPr/>
        </p:nvGrpSpPr>
        <p:grpSpPr>
          <a:xfrm>
            <a:off x="6162609" y="4357955"/>
            <a:ext cx="3410231" cy="707887"/>
            <a:chOff x="6096000" y="3784600"/>
            <a:chExt cx="3410231" cy="707887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096000" y="3786502"/>
              <a:ext cx="324131" cy="705985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438900" y="3784600"/>
              <a:ext cx="324131" cy="705985"/>
            </a:xfrm>
            <a:prstGeom prst="rect">
              <a:avLst/>
            </a:prstGeom>
          </p:spPr>
        </p:pic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781800" y="3784600"/>
              <a:ext cx="324131" cy="705985"/>
            </a:xfrm>
            <a:prstGeom prst="rect">
              <a:avLst/>
            </a:prstGeom>
          </p:spPr>
        </p:pic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124700" y="3784600"/>
              <a:ext cx="324131" cy="705985"/>
            </a:xfrm>
            <a:prstGeom prst="rect">
              <a:avLst/>
            </a:prstGeom>
          </p:spPr>
        </p:pic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467600" y="3784600"/>
              <a:ext cx="324131" cy="705985"/>
            </a:xfrm>
            <a:prstGeom prst="rect">
              <a:avLst/>
            </a:prstGeom>
          </p:spPr>
        </p:pic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810500" y="3784600"/>
              <a:ext cx="324131" cy="705985"/>
            </a:xfrm>
            <a:prstGeom prst="rect">
              <a:avLst/>
            </a:prstGeom>
          </p:spPr>
        </p:pic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153400" y="3784600"/>
              <a:ext cx="324131" cy="705985"/>
            </a:xfrm>
            <a:prstGeom prst="rect">
              <a:avLst/>
            </a:prstGeom>
          </p:spPr>
        </p:pic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496300" y="3784600"/>
              <a:ext cx="324131" cy="705985"/>
            </a:xfrm>
            <a:prstGeom prst="rect">
              <a:avLst/>
            </a:prstGeom>
          </p:spPr>
        </p:pic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839200" y="3784600"/>
              <a:ext cx="324131" cy="705985"/>
            </a:xfrm>
            <a:prstGeom prst="rect">
              <a:avLst/>
            </a:prstGeom>
          </p:spPr>
        </p:pic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182100" y="3784600"/>
              <a:ext cx="324131" cy="705985"/>
            </a:xfrm>
            <a:prstGeom prst="rect">
              <a:avLst/>
            </a:prstGeom>
          </p:spPr>
        </p:pic>
      </p:grpSp>
      <p:sp>
        <p:nvSpPr>
          <p:cNvPr id="39" name="文本框 38"/>
          <p:cNvSpPr txBox="1"/>
          <p:nvPr/>
        </p:nvSpPr>
        <p:spPr>
          <a:xfrm>
            <a:off x="9639452" y="3445939"/>
            <a:ext cx="106606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600">
                <a:solidFill>
                  <a:srgbClr val="015D35"/>
                </a:solidFill>
                <a:latin charset="0" panose="020b0806030502040204" pitchFamily="34" typeface="Swis721 BlkCn BT"/>
                <a:ea charset="-122" panose="020b0503020204020204" pitchFamily="34" typeface="微软雅黑"/>
              </a:rPr>
              <a:t>60%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9639450" y="4516830"/>
            <a:ext cx="106606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600">
                <a:solidFill>
                  <a:srgbClr val="015D35"/>
                </a:solidFill>
                <a:latin charset="0" panose="020b0806030502040204" pitchFamily="34" typeface="Swis721 BlkCn BT"/>
                <a:ea charset="-122" panose="020b0503020204020204" pitchFamily="34" typeface="微软雅黑"/>
              </a:rPr>
              <a:t>40%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498600" y="5315557"/>
            <a:ext cx="91948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solidFill>
                  <a:srgbClr val="015D35"/>
                </a:solidFill>
              </a:rPr>
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</a:r>
          </a:p>
        </p:txBody>
      </p:sp>
    </p:spTree>
    <p:extLst>
      <p:ext uri="{BB962C8B-B14F-4D97-AF65-F5344CB8AC3E}">
        <p14:creationId val="3785768276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组合 45"/>
          <p:cNvGrpSpPr/>
          <p:nvPr/>
        </p:nvGrpSpPr>
        <p:grpSpPr>
          <a:xfrm>
            <a:off x="1296747" y="1835120"/>
            <a:ext cx="9598506" cy="4070380"/>
            <a:chOff x="1282700" y="1835120"/>
            <a:chExt cx="9598506" cy="4070380"/>
          </a:xfrm>
        </p:grpSpPr>
        <p:grpSp>
          <p:nvGrpSpPr>
            <p:cNvPr id="18" name="组合 17"/>
            <p:cNvGrpSpPr/>
            <p:nvPr/>
          </p:nvGrpSpPr>
          <p:grpSpPr>
            <a:xfrm>
              <a:off x="1282700" y="1835120"/>
              <a:ext cx="2120900" cy="4070380"/>
              <a:chOff x="1282700" y="1835120"/>
              <a:chExt cx="2120900" cy="4070380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282700" y="1847850"/>
                <a:ext cx="2120900" cy="374650"/>
              </a:xfrm>
              <a:prstGeom prst="rect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282700" y="2222500"/>
                <a:ext cx="2120900" cy="36830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1331554" y="1835120"/>
                <a:ext cx="2023191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lang="en-US" sz="2000">
                    <a:solidFill>
                      <a:schemeClr val="bg1"/>
                    </a:solidFill>
                  </a:rPr>
                  <a:t>HEADINGS</a:t>
                </a:r>
              </a:p>
            </p:txBody>
          </p:sp>
          <p:grpSp>
            <p:nvGrpSpPr>
              <p:cNvPr id="15" name="组合 14"/>
              <p:cNvGrpSpPr/>
              <p:nvPr/>
            </p:nvGrpSpPr>
            <p:grpSpPr>
              <a:xfrm>
                <a:off x="1505731" y="5388304"/>
                <a:ext cx="1674836" cy="400110"/>
                <a:chOff x="1505732" y="5370209"/>
                <a:chExt cx="1674836" cy="400110"/>
              </a:xfrm>
            </p:grpSpPr>
            <p:sp>
              <p:nvSpPr>
                <p:cNvPr id="12" name="圆角矩形 11"/>
                <p:cNvSpPr/>
                <p:nvPr/>
              </p:nvSpPr>
              <p:spPr>
                <a:xfrm>
                  <a:off x="1505732" y="5382939"/>
                  <a:ext cx="1674836" cy="374650"/>
                </a:xfrm>
                <a:prstGeom prst="roundRect">
                  <a:avLst>
                    <a:gd fmla="val 8192" name="adj"/>
                  </a:avLst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4" name="文本框 13"/>
                <p:cNvSpPr txBox="1"/>
                <p:nvPr/>
              </p:nvSpPr>
              <p:spPr>
                <a:xfrm>
                  <a:off x="1756388" y="5370209"/>
                  <a:ext cx="1173521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z="2000">
                      <a:solidFill>
                        <a:schemeClr val="bg1"/>
                      </a:solidFill>
                    </a:rPr>
                    <a:t>keyword</a:t>
                  </a:r>
                </a:p>
              </p:txBody>
            </p:sp>
          </p:grpSp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2141816" y="2595826"/>
                <a:ext cx="402668" cy="415763"/>
              </a:xfrm>
              <a:prstGeom prst="rect">
                <a:avLst/>
              </a:prstGeom>
            </p:spPr>
          </p:pic>
          <p:sp>
            <p:nvSpPr>
              <p:cNvPr id="17" name="矩形 16"/>
              <p:cNvSpPr/>
              <p:nvPr/>
            </p:nvSpPr>
            <p:spPr>
              <a:xfrm>
                <a:off x="1505731" y="3271439"/>
                <a:ext cx="1663481" cy="2103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latinLnBrk="1">
                  <a:lnSpc>
                    <a:spcPct val="150000"/>
                  </a:lnSpc>
                </a:pPr>
                <a:r>
                  <a:rPr altLang="zh-CN" lang="en-US" sz="110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In sector net belongs to the Shanghai sharp's advertising co., LTD., is a one-stop online demo based on demonstration design, and service trading systems.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3775235" y="1835120"/>
              <a:ext cx="2120900" cy="4070380"/>
              <a:chOff x="1282700" y="1835120"/>
              <a:chExt cx="2120900" cy="4070380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1282700" y="1847850"/>
                <a:ext cx="2120900" cy="374650"/>
              </a:xfrm>
              <a:prstGeom prst="rect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282700" y="2222500"/>
                <a:ext cx="2120900" cy="36830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331555" y="1835120"/>
                <a:ext cx="2023191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lang="en-US" sz="2000">
                    <a:solidFill>
                      <a:schemeClr val="bg1"/>
                    </a:solidFill>
                  </a:rPr>
                  <a:t>HEADINGS</a:t>
                </a: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1505731" y="5388304"/>
                <a:ext cx="1674836" cy="400110"/>
                <a:chOff x="1505732" y="5370209"/>
                <a:chExt cx="1674836" cy="400110"/>
              </a:xfrm>
            </p:grpSpPr>
            <p:sp>
              <p:nvSpPr>
                <p:cNvPr id="26" name="圆角矩形 25"/>
                <p:cNvSpPr/>
                <p:nvPr/>
              </p:nvSpPr>
              <p:spPr>
                <a:xfrm>
                  <a:off x="1505732" y="5382939"/>
                  <a:ext cx="1674836" cy="374650"/>
                </a:xfrm>
                <a:prstGeom prst="roundRect">
                  <a:avLst>
                    <a:gd fmla="val 8192" name="adj"/>
                  </a:avLst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1756388" y="5370209"/>
                  <a:ext cx="1173521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z="2000">
                      <a:solidFill>
                        <a:schemeClr val="bg1"/>
                      </a:solidFill>
                    </a:rPr>
                    <a:t>keyword</a:t>
                  </a:r>
                </a:p>
              </p:txBody>
            </p:sp>
          </p:grpSp>
          <p:sp>
            <p:nvSpPr>
              <p:cNvPr id="25" name="矩形 24"/>
              <p:cNvSpPr/>
              <p:nvPr/>
            </p:nvSpPr>
            <p:spPr>
              <a:xfrm>
                <a:off x="1505731" y="3271439"/>
                <a:ext cx="1663481" cy="2103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latinLnBrk="1">
                  <a:lnSpc>
                    <a:spcPct val="150000"/>
                  </a:lnSpc>
                </a:pPr>
                <a:r>
                  <a:rPr altLang="zh-CN" lang="en-US" sz="110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In sector net belongs to the Shanghai sharp's advertising co., LTD., is a one-stop online demo based on demonstration design, and service trading systems.</a:t>
                </a: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6267770" y="1835120"/>
              <a:ext cx="2120900" cy="4070380"/>
              <a:chOff x="1282700" y="1835120"/>
              <a:chExt cx="2120900" cy="4070380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1282700" y="1847850"/>
                <a:ext cx="2120900" cy="374650"/>
              </a:xfrm>
              <a:prstGeom prst="rect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1282700" y="2222500"/>
                <a:ext cx="2120900" cy="36830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1331555" y="1835120"/>
                <a:ext cx="2023191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lang="en-US" sz="2000">
                    <a:solidFill>
                      <a:schemeClr val="bg1"/>
                    </a:solidFill>
                  </a:rPr>
                  <a:t>HEADINGS</a:t>
                </a:r>
              </a:p>
            </p:txBody>
          </p:sp>
          <p:grpSp>
            <p:nvGrpSpPr>
              <p:cNvPr id="32" name="组合 31"/>
              <p:cNvGrpSpPr/>
              <p:nvPr/>
            </p:nvGrpSpPr>
            <p:grpSpPr>
              <a:xfrm>
                <a:off x="1505731" y="5388304"/>
                <a:ext cx="1674836" cy="400110"/>
                <a:chOff x="1505732" y="5370209"/>
                <a:chExt cx="1674836" cy="400110"/>
              </a:xfrm>
            </p:grpSpPr>
            <p:sp>
              <p:nvSpPr>
                <p:cNvPr id="35" name="圆角矩形 34"/>
                <p:cNvSpPr/>
                <p:nvPr/>
              </p:nvSpPr>
              <p:spPr>
                <a:xfrm>
                  <a:off x="1505732" y="5382939"/>
                  <a:ext cx="1674836" cy="374650"/>
                </a:xfrm>
                <a:prstGeom prst="roundRect">
                  <a:avLst>
                    <a:gd fmla="val 8192" name="adj"/>
                  </a:avLst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文本框 35"/>
                <p:cNvSpPr txBox="1"/>
                <p:nvPr/>
              </p:nvSpPr>
              <p:spPr>
                <a:xfrm>
                  <a:off x="1756389" y="5370209"/>
                  <a:ext cx="1173521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z="2000">
                      <a:solidFill>
                        <a:schemeClr val="bg1"/>
                      </a:solidFill>
                    </a:rPr>
                    <a:t>keyword</a:t>
                  </a:r>
                </a:p>
              </p:txBody>
            </p:sp>
          </p:grpSp>
          <p:sp>
            <p:nvSpPr>
              <p:cNvPr id="34" name="矩形 33"/>
              <p:cNvSpPr/>
              <p:nvPr/>
            </p:nvSpPr>
            <p:spPr>
              <a:xfrm>
                <a:off x="1505730" y="3271439"/>
                <a:ext cx="1663481" cy="2103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latinLnBrk="1">
                  <a:lnSpc>
                    <a:spcPct val="150000"/>
                  </a:lnSpc>
                </a:pPr>
                <a:r>
                  <a:rPr altLang="zh-CN" lang="en-US" sz="110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In sector net belongs to the Shanghai sharp's advertising co., LTD., is a one-stop online demo based on demonstration design, and service trading systems.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8760306" y="1835120"/>
              <a:ext cx="2120900" cy="4070380"/>
              <a:chOff x="1282700" y="1835120"/>
              <a:chExt cx="2120900" cy="4070380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1282700" y="1847850"/>
                <a:ext cx="2120900" cy="374650"/>
              </a:xfrm>
              <a:prstGeom prst="rect">
                <a:avLst/>
              </a:prstGeom>
              <a:solidFill>
                <a:srgbClr val="015D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1282700" y="2222500"/>
                <a:ext cx="2120900" cy="36830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文本框 39"/>
              <p:cNvSpPr txBox="1"/>
              <p:nvPr/>
            </p:nvSpPr>
            <p:spPr>
              <a:xfrm>
                <a:off x="1331555" y="1835120"/>
                <a:ext cx="2023191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lang="en-US" sz="2000">
                    <a:solidFill>
                      <a:schemeClr val="bg1"/>
                    </a:solidFill>
                  </a:rPr>
                  <a:t>HEADINGS</a:t>
                </a:r>
              </a:p>
            </p:txBody>
          </p:sp>
          <p:grpSp>
            <p:nvGrpSpPr>
              <p:cNvPr id="41" name="组合 40"/>
              <p:cNvGrpSpPr/>
              <p:nvPr/>
            </p:nvGrpSpPr>
            <p:grpSpPr>
              <a:xfrm>
                <a:off x="1505731" y="5388304"/>
                <a:ext cx="1674836" cy="400110"/>
                <a:chOff x="1505732" y="5370209"/>
                <a:chExt cx="1674836" cy="400110"/>
              </a:xfrm>
            </p:grpSpPr>
            <p:sp>
              <p:nvSpPr>
                <p:cNvPr id="44" name="圆角矩形 43"/>
                <p:cNvSpPr/>
                <p:nvPr/>
              </p:nvSpPr>
              <p:spPr>
                <a:xfrm>
                  <a:off x="1505732" y="5382939"/>
                  <a:ext cx="1674836" cy="374650"/>
                </a:xfrm>
                <a:prstGeom prst="roundRect">
                  <a:avLst>
                    <a:gd fmla="val 8192" name="adj"/>
                  </a:avLst>
                </a:prstGeom>
                <a:solidFill>
                  <a:srgbClr val="015D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5" name="文本框 44"/>
                <p:cNvSpPr txBox="1"/>
                <p:nvPr/>
              </p:nvSpPr>
              <p:spPr>
                <a:xfrm>
                  <a:off x="1756388" y="5370209"/>
                  <a:ext cx="1173521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z="2000">
                      <a:solidFill>
                        <a:schemeClr val="bg1"/>
                      </a:solidFill>
                    </a:rPr>
                    <a:t>keyword</a:t>
                  </a:r>
                </a:p>
              </p:txBody>
            </p:sp>
          </p:grpSp>
          <p:sp>
            <p:nvSpPr>
              <p:cNvPr id="43" name="矩形 42"/>
              <p:cNvSpPr/>
              <p:nvPr/>
            </p:nvSpPr>
            <p:spPr>
              <a:xfrm>
                <a:off x="1505731" y="3271439"/>
                <a:ext cx="1663481" cy="2103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latinLnBrk="1">
                  <a:lnSpc>
                    <a:spcPct val="150000"/>
                  </a:lnSpc>
                </a:pPr>
                <a:r>
                  <a:rPr altLang="zh-CN" lang="en-US" sz="110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In sector net belongs to the Shanghai sharp's advertising co., LTD., is a one-stop online demo based on demonstration design, and service trading systems.</a:t>
                </a:r>
              </a:p>
            </p:txBody>
          </p:sp>
        </p:grpSp>
      </p:grpSp>
      <p:pic>
        <p:nvPicPr>
          <p:cNvPr id="47" name="图片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55709" y="2635381"/>
            <a:ext cx="376688" cy="388938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33406" y="2648131"/>
            <a:ext cx="406363" cy="363437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641030" y="2618686"/>
            <a:ext cx="376187" cy="376187"/>
          </a:xfrm>
          <a:prstGeom prst="rect">
            <a:avLst/>
          </a:prstGeom>
        </p:spPr>
      </p:pic>
    </p:spTree>
    <p:extLst>
      <p:ext uri="{BB962C8B-B14F-4D97-AF65-F5344CB8AC3E}">
        <p14:creationId val="985406208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组合 14"/>
          <p:cNvGrpSpPr/>
          <p:nvPr/>
        </p:nvGrpSpPr>
        <p:grpSpPr>
          <a:xfrm>
            <a:off x="1498600" y="1374660"/>
            <a:ext cx="9194800" cy="4703224"/>
            <a:chOff x="1852583" y="1374660"/>
            <a:chExt cx="9194800" cy="4703224"/>
          </a:xfrm>
        </p:grpSpPr>
        <p:graphicFrame>
          <p:nvGraphicFramePr>
            <p:cNvPr id="13" name="图表 12"/>
            <p:cNvGraphicFramePr/>
            <p:nvPr>
              <p:extLst>
                <p:ext uri="{D42A27DB-BD31-4B8C-83A1-F6EECF244321}">
                  <p14:modId val="2693626712"/>
                </p:ext>
              </p:extLst>
            </p:nvPr>
          </p:nvGraphicFramePr>
          <p:xfrm>
            <a:off x="1852583" y="1374660"/>
            <a:ext cx="7776739" cy="3651249"/>
          </p:xfrm>
          <a:graphic>
            <a:graphicData uri="http://schemas.openxmlformats.org/drawingml/2006/chart">
              <c:chart xmlns:c="http://schemas.openxmlformats.org/drawingml/2006/chart" r:id="rId2"/>
            </a:graphicData>
          </a:graphic>
        </p:graphicFrame>
        <p:sp>
          <p:nvSpPr>
            <p:cNvPr id="14" name="文本框 13"/>
            <p:cNvSpPr txBox="1"/>
            <p:nvPr/>
          </p:nvSpPr>
          <p:spPr>
            <a:xfrm>
              <a:off x="1852583" y="5246887"/>
              <a:ext cx="9194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rgbClr val="015D35"/>
                  </a:solidFill>
                </a:rPr>
  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  </a:r>
            </a:p>
          </p:txBody>
        </p:sp>
      </p:grpSp>
    </p:spTree>
    <p:extLst>
      <p:ext uri="{BB962C8B-B14F-4D97-AF65-F5344CB8AC3E}">
        <p14:creationId val="3361172316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组合 61"/>
          <p:cNvGrpSpPr/>
          <p:nvPr/>
        </p:nvGrpSpPr>
        <p:grpSpPr>
          <a:xfrm>
            <a:off x="536030" y="1701800"/>
            <a:ext cx="11119940" cy="4005131"/>
            <a:chOff x="469355" y="1701800"/>
            <a:chExt cx="11119940" cy="4005131"/>
          </a:xfrm>
        </p:grpSpPr>
        <p:grpSp>
          <p:nvGrpSpPr>
            <p:cNvPr id="18" name="组合 17"/>
            <p:cNvGrpSpPr/>
            <p:nvPr/>
          </p:nvGrpSpPr>
          <p:grpSpPr>
            <a:xfrm>
              <a:off x="469355" y="1701800"/>
              <a:ext cx="2914288" cy="4005131"/>
              <a:chOff x="525598" y="1959732"/>
              <a:chExt cx="2914288" cy="4005131"/>
            </a:xfrm>
          </p:grpSpPr>
          <p:graphicFrame>
            <p:nvGraphicFramePr>
              <p:cNvPr id="12" name="图表 11"/>
              <p:cNvGraphicFramePr/>
              <p:nvPr>
                <p:extLst>
                  <p:ext uri="{D42A27DB-BD31-4B8C-83A1-F6EECF244321}">
                    <p14:modId val="182591049"/>
                  </p:ext>
                </p:extLst>
              </p:nvPr>
            </p:nvGraphicFramePr>
            <p:xfrm>
              <a:off x="525598" y="1959732"/>
              <a:ext cx="2914288" cy="2068083"/>
            </p:xfrm>
            <a:graphic>
              <a:graphicData uri="http://schemas.openxmlformats.org/drawingml/2006/chart">
                <c:chart xmlns:c="http://schemas.openxmlformats.org/drawingml/2006/chart" r:id="rId2"/>
              </a:graphicData>
            </a:graphic>
          </p:graphicFrame>
          <p:sp>
            <p:nvSpPr>
              <p:cNvPr id="13" name="文本框 12"/>
              <p:cNvSpPr txBox="1"/>
              <p:nvPr/>
            </p:nvSpPr>
            <p:spPr>
              <a:xfrm>
                <a:off x="1373142" y="2607558"/>
                <a:ext cx="121920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2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65%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196113" y="3067278"/>
                <a:ext cx="157325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600">
                    <a:solidFill>
                      <a:srgbClr val="015D35"/>
                    </a:solidFill>
                  </a:rPr>
                  <a:t>KEYWORDS</a:t>
                </a:r>
              </a:p>
            </p:txBody>
          </p:sp>
          <p:grpSp>
            <p:nvGrpSpPr>
              <p:cNvPr id="15" name="组合 14"/>
              <p:cNvGrpSpPr/>
              <p:nvPr/>
            </p:nvGrpSpPr>
            <p:grpSpPr>
              <a:xfrm>
                <a:off x="892496" y="4053658"/>
                <a:ext cx="2180492" cy="1911205"/>
                <a:chOff x="1538654" y="1899111"/>
                <a:chExt cx="2180492" cy="1911205"/>
              </a:xfrm>
            </p:grpSpPr>
            <p:sp>
              <p:nvSpPr>
                <p:cNvPr id="16" name="文本框 15"/>
                <p:cNvSpPr txBox="1"/>
                <p:nvPr/>
              </p:nvSpPr>
              <p:spPr>
                <a:xfrm>
                  <a:off x="1756703" y="1899110"/>
                  <a:ext cx="1744394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lang="en-US">
                      <a:solidFill>
                        <a:srgbClr val="015D35"/>
                      </a:solidFill>
                      <a:latin charset="0" panose="020b0806030502040204" pitchFamily="34" typeface="Swis721 BlkCn BT"/>
                      <a:ea charset="-122" panose="020b0503020204020204" pitchFamily="34" typeface="微软雅黑"/>
                    </a:rPr>
                    <a:t>KEYWORDS</a:t>
                  </a:r>
                </a:p>
              </p:txBody>
            </p:sp>
            <p:sp>
              <p:nvSpPr>
                <p:cNvPr id="17" name="文本框 16"/>
                <p:cNvSpPr txBox="1"/>
                <p:nvPr/>
              </p:nvSpPr>
              <p:spPr>
                <a:xfrm>
                  <a:off x="1538654" y="2332988"/>
                  <a:ext cx="2180492" cy="1463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altLang="en-US" lang="zh-CN" spc="300" sz="1200"/>
                    <a:t>演界网隶属于上海锐普广告有限公司,是一个基于演示设计的一站式在线演示、素材销售、服务交易系统。</a:t>
                  </a:r>
                </a:p>
              </p:txBody>
            </p:sp>
          </p:grpSp>
        </p:grpSp>
        <p:grpSp>
          <p:nvGrpSpPr>
            <p:cNvPr id="40" name="组合 39"/>
            <p:cNvGrpSpPr/>
            <p:nvPr/>
          </p:nvGrpSpPr>
          <p:grpSpPr>
            <a:xfrm>
              <a:off x="3204572" y="1701800"/>
              <a:ext cx="2914288" cy="4005131"/>
              <a:chOff x="525598" y="1959732"/>
              <a:chExt cx="2914288" cy="4005131"/>
            </a:xfrm>
          </p:grpSpPr>
          <p:graphicFrame>
            <p:nvGraphicFramePr>
              <p:cNvPr id="41" name="图表 40"/>
              <p:cNvGraphicFramePr/>
              <p:nvPr>
                <p:extLst>
                  <p:ext uri="{D42A27DB-BD31-4B8C-83A1-F6EECF244321}">
                    <p14:modId val="2203375118"/>
                  </p:ext>
                </p:extLst>
              </p:nvPr>
            </p:nvGraphicFramePr>
            <p:xfrm>
              <a:off x="525598" y="1959732"/>
              <a:ext cx="2914288" cy="2068083"/>
            </p:xfrm>
            <a:graphic>
              <a:graphicData uri="http://schemas.openxmlformats.org/drawingml/2006/chart">
                <c:chart xmlns:c="http://schemas.openxmlformats.org/drawingml/2006/chart" r:id="rId3"/>
              </a:graphicData>
            </a:graphic>
          </p:graphicFrame>
          <p:sp>
            <p:nvSpPr>
              <p:cNvPr id="42" name="文本框 41"/>
              <p:cNvSpPr txBox="1"/>
              <p:nvPr/>
            </p:nvSpPr>
            <p:spPr>
              <a:xfrm>
                <a:off x="1373142" y="2607558"/>
                <a:ext cx="121920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2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65%</a:t>
                </a: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1196114" y="3067278"/>
                <a:ext cx="157325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600">
                    <a:solidFill>
                      <a:srgbClr val="015D35"/>
                    </a:solidFill>
                  </a:rPr>
                  <a:t>KEYWORDS</a:t>
                </a:r>
              </a:p>
            </p:txBody>
          </p:sp>
          <p:grpSp>
            <p:nvGrpSpPr>
              <p:cNvPr id="44" name="组合 43"/>
              <p:cNvGrpSpPr/>
              <p:nvPr/>
            </p:nvGrpSpPr>
            <p:grpSpPr>
              <a:xfrm>
                <a:off x="892496" y="4053658"/>
                <a:ext cx="2180492" cy="1911205"/>
                <a:chOff x="1538654" y="1899111"/>
                <a:chExt cx="2180492" cy="1911205"/>
              </a:xfrm>
            </p:grpSpPr>
            <p:sp>
              <p:nvSpPr>
                <p:cNvPr id="45" name="文本框 44"/>
                <p:cNvSpPr txBox="1"/>
                <p:nvPr/>
              </p:nvSpPr>
              <p:spPr>
                <a:xfrm>
                  <a:off x="1756703" y="1899110"/>
                  <a:ext cx="1744394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lang="en-US">
                      <a:solidFill>
                        <a:srgbClr val="015D35"/>
                      </a:solidFill>
                      <a:latin charset="0" panose="020b0806030502040204" pitchFamily="34" typeface="Swis721 BlkCn BT"/>
                      <a:ea charset="-122" panose="020b0503020204020204" pitchFamily="34" typeface="微软雅黑"/>
                    </a:rPr>
                    <a:t>KEYWORDS</a:t>
                  </a:r>
                </a:p>
              </p:txBody>
            </p:sp>
            <p:sp>
              <p:nvSpPr>
                <p:cNvPr id="46" name="文本框 45"/>
                <p:cNvSpPr txBox="1"/>
                <p:nvPr/>
              </p:nvSpPr>
              <p:spPr>
                <a:xfrm>
                  <a:off x="1538653" y="2332988"/>
                  <a:ext cx="2180492" cy="1463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altLang="en-US" lang="zh-CN" spc="300" sz="1200"/>
                    <a:t>演界网隶属于上海锐普广告有限公司,是一个基于演示设计的一站式在线演示、素材销售、服务交易系统。</a:t>
                  </a:r>
                </a:p>
              </p:txBody>
            </p:sp>
          </p:grpSp>
        </p:grpSp>
        <p:grpSp>
          <p:nvGrpSpPr>
            <p:cNvPr id="47" name="组合 46"/>
            <p:cNvGrpSpPr/>
            <p:nvPr/>
          </p:nvGrpSpPr>
          <p:grpSpPr>
            <a:xfrm>
              <a:off x="5939789" y="1701800"/>
              <a:ext cx="2914288" cy="4005131"/>
              <a:chOff x="525598" y="1959732"/>
              <a:chExt cx="2914288" cy="4005131"/>
            </a:xfrm>
          </p:grpSpPr>
          <p:graphicFrame>
            <p:nvGraphicFramePr>
              <p:cNvPr id="48" name="图表 47"/>
              <p:cNvGraphicFramePr/>
              <p:nvPr>
                <p:extLst>
                  <p:ext uri="{D42A27DB-BD31-4B8C-83A1-F6EECF244321}">
                    <p14:modId val="2573884804"/>
                  </p:ext>
                </p:extLst>
              </p:nvPr>
            </p:nvGraphicFramePr>
            <p:xfrm>
              <a:off x="525598" y="1959732"/>
              <a:ext cx="2914288" cy="2068083"/>
            </p:xfrm>
            <a:graphic>
              <a:graphicData uri="http://schemas.openxmlformats.org/drawingml/2006/chart">
                <c:chart xmlns:c="http://schemas.openxmlformats.org/drawingml/2006/chart" r:id="rId4"/>
              </a:graphicData>
            </a:graphic>
          </p:graphicFrame>
          <p:sp>
            <p:nvSpPr>
              <p:cNvPr id="49" name="文本框 48"/>
              <p:cNvSpPr txBox="1"/>
              <p:nvPr/>
            </p:nvSpPr>
            <p:spPr>
              <a:xfrm>
                <a:off x="1373141" y="2607558"/>
                <a:ext cx="121920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2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65%</a:t>
                </a: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1196113" y="3067278"/>
                <a:ext cx="157325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600">
                    <a:solidFill>
                      <a:srgbClr val="015D35"/>
                    </a:solidFill>
                  </a:rPr>
                  <a:t>KEYWORDS</a:t>
                </a:r>
              </a:p>
            </p:txBody>
          </p:sp>
          <p:grpSp>
            <p:nvGrpSpPr>
              <p:cNvPr id="51" name="组合 50"/>
              <p:cNvGrpSpPr/>
              <p:nvPr/>
            </p:nvGrpSpPr>
            <p:grpSpPr>
              <a:xfrm>
                <a:off x="892496" y="4053658"/>
                <a:ext cx="2180492" cy="1911205"/>
                <a:chOff x="1538654" y="1899111"/>
                <a:chExt cx="2180492" cy="1911205"/>
              </a:xfrm>
            </p:grpSpPr>
            <p:sp>
              <p:nvSpPr>
                <p:cNvPr id="52" name="文本框 51"/>
                <p:cNvSpPr txBox="1"/>
                <p:nvPr/>
              </p:nvSpPr>
              <p:spPr>
                <a:xfrm>
                  <a:off x="1756703" y="1899110"/>
                  <a:ext cx="1744394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lang="en-US">
                      <a:solidFill>
                        <a:srgbClr val="015D35"/>
                      </a:solidFill>
                      <a:latin charset="0" panose="020b0806030502040204" pitchFamily="34" typeface="Swis721 BlkCn BT"/>
                      <a:ea charset="-122" panose="020b0503020204020204" pitchFamily="34" typeface="微软雅黑"/>
                    </a:rPr>
                    <a:t>KEYWORDS</a:t>
                  </a:r>
                </a:p>
              </p:txBody>
            </p:sp>
            <p:sp>
              <p:nvSpPr>
                <p:cNvPr id="53" name="文本框 52"/>
                <p:cNvSpPr txBox="1"/>
                <p:nvPr/>
              </p:nvSpPr>
              <p:spPr>
                <a:xfrm>
                  <a:off x="1538654" y="2332988"/>
                  <a:ext cx="2180492" cy="1463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altLang="en-US" lang="zh-CN" spc="300" sz="1200"/>
                    <a:t>演界网隶属于上海锐普广告有限公司,是一个基于演示设计的一站式在线演示、素材销售、服务交易系统。</a:t>
                  </a:r>
                </a:p>
              </p:txBody>
            </p:sp>
          </p:grpSp>
        </p:grpSp>
        <p:grpSp>
          <p:nvGrpSpPr>
            <p:cNvPr id="54" name="组合 53"/>
            <p:cNvGrpSpPr/>
            <p:nvPr/>
          </p:nvGrpSpPr>
          <p:grpSpPr>
            <a:xfrm>
              <a:off x="8675007" y="1701800"/>
              <a:ext cx="2914288" cy="4005131"/>
              <a:chOff x="525598" y="1959732"/>
              <a:chExt cx="2914288" cy="4005131"/>
            </a:xfrm>
          </p:grpSpPr>
          <p:graphicFrame>
            <p:nvGraphicFramePr>
              <p:cNvPr id="55" name="图表 54"/>
              <p:cNvGraphicFramePr/>
              <p:nvPr>
                <p:extLst>
                  <p:ext uri="{D42A27DB-BD31-4B8C-83A1-F6EECF244321}">
                    <p14:modId val="1479823057"/>
                  </p:ext>
                </p:extLst>
              </p:nvPr>
            </p:nvGraphicFramePr>
            <p:xfrm>
              <a:off x="525598" y="1959732"/>
              <a:ext cx="2914288" cy="2068083"/>
            </p:xfrm>
            <a:graphic>
              <a:graphicData uri="http://schemas.openxmlformats.org/drawingml/2006/chart">
                <c:chart xmlns:c="http://schemas.openxmlformats.org/drawingml/2006/chart" r:id="rId5"/>
              </a:graphicData>
            </a:graphic>
          </p:graphicFrame>
          <p:sp>
            <p:nvSpPr>
              <p:cNvPr id="56" name="文本框 55"/>
              <p:cNvSpPr txBox="1"/>
              <p:nvPr/>
            </p:nvSpPr>
            <p:spPr>
              <a:xfrm>
                <a:off x="1373143" y="2607558"/>
                <a:ext cx="121920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2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65%</a:t>
                </a:r>
              </a:p>
            </p:txBody>
          </p:sp>
          <p:sp>
            <p:nvSpPr>
              <p:cNvPr id="57" name="文本框 56"/>
              <p:cNvSpPr txBox="1"/>
              <p:nvPr/>
            </p:nvSpPr>
            <p:spPr>
              <a:xfrm>
                <a:off x="1196113" y="3067278"/>
                <a:ext cx="157325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600">
                    <a:solidFill>
                      <a:srgbClr val="015D35"/>
                    </a:solidFill>
                  </a:rPr>
                  <a:t>KEYWORDS</a:t>
                </a:r>
              </a:p>
            </p:txBody>
          </p:sp>
          <p:grpSp>
            <p:nvGrpSpPr>
              <p:cNvPr id="58" name="组合 57"/>
              <p:cNvGrpSpPr/>
              <p:nvPr/>
            </p:nvGrpSpPr>
            <p:grpSpPr>
              <a:xfrm>
                <a:off x="892496" y="4053658"/>
                <a:ext cx="2180492" cy="1911205"/>
                <a:chOff x="1538654" y="1899111"/>
                <a:chExt cx="2180492" cy="1911205"/>
              </a:xfrm>
            </p:grpSpPr>
            <p:sp>
              <p:nvSpPr>
                <p:cNvPr id="59" name="文本框 58"/>
                <p:cNvSpPr txBox="1"/>
                <p:nvPr/>
              </p:nvSpPr>
              <p:spPr>
                <a:xfrm>
                  <a:off x="1756703" y="1899110"/>
                  <a:ext cx="1744394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lang="en-US">
                      <a:solidFill>
                        <a:srgbClr val="015D35"/>
                      </a:solidFill>
                      <a:latin charset="0" panose="020b0806030502040204" pitchFamily="34" typeface="Swis721 BlkCn BT"/>
                      <a:ea charset="-122" panose="020b0503020204020204" pitchFamily="34" typeface="微软雅黑"/>
                    </a:rPr>
                    <a:t>KEYWORDS</a:t>
                  </a:r>
                </a:p>
              </p:txBody>
            </p:sp>
            <p:sp>
              <p:nvSpPr>
                <p:cNvPr id="60" name="文本框 59"/>
                <p:cNvSpPr txBox="1"/>
                <p:nvPr/>
              </p:nvSpPr>
              <p:spPr>
                <a:xfrm>
                  <a:off x="1538654" y="2332988"/>
                  <a:ext cx="2180492" cy="1463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altLang="en-US" lang="zh-CN" spc="300" sz="1200"/>
                    <a:t>演界网隶属于上海锐普广告有限公司,是一个基于演示设计的一站式在线演示、素材销售、服务交易系统。</a:t>
                  </a:r>
                </a:p>
              </p:txBody>
            </p:sp>
          </p:grpSp>
        </p:grpSp>
      </p:grpSp>
    </p:spTree>
    <p:extLst>
      <p:ext uri="{BB962C8B-B14F-4D97-AF65-F5344CB8AC3E}">
        <p14:creationId val="302572023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5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4126371" y="406400"/>
            <a:ext cx="402045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4000">
                <a:solidFill>
                  <a:srgbClr val="015D35"/>
                </a:solidFill>
                <a:latin charset="0" panose="020b0806030502040204" pitchFamily="34" typeface="Swis721 BlkCn BT"/>
                <a:ea charset="-122" panose="02010609000101010101" pitchFamily="49" typeface="汉仪菱心体简"/>
              </a:rPr>
              <a:t>CONTENTS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08890" y="2725964"/>
            <a:ext cx="11574221" cy="2206172"/>
            <a:chOff x="713921" y="2661356"/>
            <a:chExt cx="11574221" cy="2206172"/>
          </a:xfrm>
        </p:grpSpPr>
        <p:grpSp>
          <p:nvGrpSpPr>
            <p:cNvPr id="11" name="组合 10"/>
            <p:cNvGrpSpPr/>
            <p:nvPr/>
          </p:nvGrpSpPr>
          <p:grpSpPr>
            <a:xfrm>
              <a:off x="713921" y="2661356"/>
              <a:ext cx="1930400" cy="2206172"/>
              <a:chOff x="3018971" y="2743199"/>
              <a:chExt cx="1930400" cy="2206172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3018971" y="2743199"/>
                <a:ext cx="1930400" cy="2206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3329557" y="2875002"/>
                <a:ext cx="1309229" cy="1097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6600">
                    <a:solidFill>
                      <a:srgbClr val="015D35"/>
                    </a:solidFill>
                    <a:latin charset="0" panose="020b0806030502040204" pitchFamily="34" typeface="Swis721 BlkCn BT"/>
                    <a:ea charset="-122" panose="02000000000000000000" pitchFamily="2" typeface="方正兰亭超细黑简体"/>
                  </a:rPr>
                  <a:t>01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2998173" y="3871825"/>
                <a:ext cx="1971992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i="0" lang="en-US" spc="300" sz="2000">
                    <a:solidFill>
                      <a:srgbClr val="015D35"/>
                    </a:solidFill>
                    <a:effectLst/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3234790" y="4271934"/>
                <a:ext cx="1498757" cy="5715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05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LTD., is a one-stop online demo based design</a:t>
                </a: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3124876" y="2661356"/>
              <a:ext cx="1930400" cy="2206172"/>
              <a:chOff x="3018971" y="2743199"/>
              <a:chExt cx="1930400" cy="2206172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3018971" y="2743199"/>
                <a:ext cx="1930400" cy="2206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3329557" y="2875002"/>
                <a:ext cx="1309229" cy="1097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6600">
                    <a:solidFill>
                      <a:srgbClr val="015D35"/>
                    </a:solidFill>
                    <a:latin charset="0" panose="020b0806030502040204" pitchFamily="34" typeface="Swis721 BlkCn BT"/>
                    <a:ea charset="-122" panose="02000000000000000000" pitchFamily="2" typeface="方正兰亭超细黑简体"/>
                  </a:rPr>
                  <a:t>02</a:t>
                </a: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2998173" y="3871825"/>
                <a:ext cx="1971992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i="0" lang="en-US" spc="300" sz="2000">
                    <a:solidFill>
                      <a:srgbClr val="015D35"/>
                    </a:solidFill>
                    <a:effectLst/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3234790" y="4271934"/>
                <a:ext cx="1498757" cy="5715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05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LTD., is a one-stop online demo based design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5535831" y="2661356"/>
              <a:ext cx="1930400" cy="2206172"/>
              <a:chOff x="3018971" y="2743199"/>
              <a:chExt cx="1930400" cy="2206172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3018971" y="2743199"/>
                <a:ext cx="1930400" cy="2206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3329557" y="2875002"/>
                <a:ext cx="1309229" cy="1097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6600">
                    <a:solidFill>
                      <a:srgbClr val="015D35"/>
                    </a:solidFill>
                    <a:latin charset="0" panose="020b0806030502040204" pitchFamily="34" typeface="Swis721 BlkCn BT"/>
                    <a:ea charset="-122" panose="02000000000000000000" pitchFamily="2" typeface="方正兰亭超细黑简体"/>
                  </a:rPr>
                  <a:t>03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998173" y="3871825"/>
                <a:ext cx="1971992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i="0" lang="en-US" spc="300" sz="2000">
                    <a:solidFill>
                      <a:srgbClr val="015D35"/>
                    </a:solidFill>
                    <a:effectLst/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3234790" y="4271934"/>
                <a:ext cx="1498757" cy="5715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05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LTD., is a one-stop online demo based design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7946786" y="2661356"/>
              <a:ext cx="1930400" cy="2206172"/>
              <a:chOff x="3018971" y="2743199"/>
              <a:chExt cx="1930400" cy="2206172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3018971" y="2743199"/>
                <a:ext cx="1930400" cy="2206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3329556" y="2875002"/>
                <a:ext cx="1309229" cy="1097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6600">
                    <a:solidFill>
                      <a:srgbClr val="015D35"/>
                    </a:solidFill>
                    <a:latin charset="0" panose="020b0806030502040204" pitchFamily="34" typeface="Swis721 BlkCn BT"/>
                    <a:ea charset="-122" panose="02000000000000000000" pitchFamily="2" typeface="方正兰亭超细黑简体"/>
                  </a:rPr>
                  <a:t>04</a:t>
                </a: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2998171" y="3871825"/>
                <a:ext cx="1971992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i="0" lang="en-US" spc="300" sz="2000">
                    <a:solidFill>
                      <a:srgbClr val="015D35"/>
                    </a:solidFill>
                    <a:effectLst/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3234790" y="4271934"/>
                <a:ext cx="1498757" cy="5715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05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LTD., is a one-stop online demo based design</a:t>
                </a: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0357742" y="2661356"/>
              <a:ext cx="1930400" cy="2206172"/>
              <a:chOff x="3018971" y="2743199"/>
              <a:chExt cx="1930400" cy="2206172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3018971" y="2743199"/>
                <a:ext cx="1930400" cy="2206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3329557" y="2875002"/>
                <a:ext cx="1309229" cy="1097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6600">
                    <a:solidFill>
                      <a:srgbClr val="015D35"/>
                    </a:solidFill>
                    <a:latin charset="0" panose="020b0806030502040204" pitchFamily="34" typeface="Swis721 BlkCn BT"/>
                    <a:ea charset="-122" panose="02000000000000000000" pitchFamily="2" typeface="方正兰亭超细黑简体"/>
                  </a:rPr>
                  <a:t>05</a:t>
                </a: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2998172" y="3871825"/>
                <a:ext cx="1971992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i="0" lang="en-US" spc="300" sz="2000">
                    <a:solidFill>
                      <a:srgbClr val="015D35"/>
                    </a:solidFill>
                    <a:effectLst/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3234790" y="4271934"/>
                <a:ext cx="1498757" cy="5715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z="1050">
                    <a:solidFill>
                      <a:srgbClr val="015D35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LTD., is a one-stop online demo based design</a:t>
                </a:r>
              </a:p>
            </p:txBody>
          </p:sp>
        </p:grpSp>
      </p:grpSp>
    </p:spTree>
    <p:extLst>
      <p:ext uri="{BB962C8B-B14F-4D97-AF65-F5344CB8AC3E}">
        <p14:creationId val="3904164695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2" name="图表 11"/>
          <p:cNvGraphicFramePr/>
          <p:nvPr>
            <p:extLst>
              <p:ext uri="{D42A27DB-BD31-4B8C-83A1-F6EECF244321}">
                <p14:modId val="3829959287"/>
              </p:ext>
            </p:extLst>
          </p:nvPr>
        </p:nvGraphicFramePr>
        <p:xfrm>
          <a:off x="1412875" y="1483668"/>
          <a:ext cx="9366250" cy="322368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1498600" y="5354605"/>
            <a:ext cx="91948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600">
                <a:solidFill>
                  <a:srgbClr val="015D35"/>
                </a:solidFill>
              </a:rPr>
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</a:r>
          </a:p>
        </p:txBody>
      </p:sp>
    </p:spTree>
    <p:extLst>
      <p:ext uri="{BB962C8B-B14F-4D97-AF65-F5344CB8AC3E}">
        <p14:creationId val="3692577267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2" name="图表 11"/>
          <p:cNvGraphicFramePr/>
          <p:nvPr>
            <p:extLst>
              <p:ext uri="{D42A27DB-BD31-4B8C-83A1-F6EECF244321}">
                <p14:modId val="1251001446"/>
              </p:ext>
            </p:extLst>
          </p:nvPr>
        </p:nvGraphicFramePr>
        <p:xfrm>
          <a:off x="1125415" y="1842868"/>
          <a:ext cx="6391088" cy="324038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13" name="组合 12"/>
          <p:cNvGrpSpPr/>
          <p:nvPr/>
        </p:nvGrpSpPr>
        <p:grpSpPr>
          <a:xfrm>
            <a:off x="7509624" y="1842868"/>
            <a:ext cx="4068085" cy="1309479"/>
            <a:chOff x="2019300" y="2083777"/>
            <a:chExt cx="4068085" cy="1309479"/>
          </a:xfrm>
        </p:grpSpPr>
        <p:sp>
          <p:nvSpPr>
            <p:cNvPr id="14" name="文本框 13"/>
            <p:cNvSpPr txBox="1"/>
            <p:nvPr/>
          </p:nvSpPr>
          <p:spPr>
            <a:xfrm>
              <a:off x="2019299" y="2083777"/>
              <a:ext cx="174439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rgbClr val="015D35"/>
                  </a:solidFill>
                  <a:latin charset="0" panose="020b0806030502040204" pitchFamily="34" typeface="Swis721 BlkCn BT"/>
                  <a:ea charset="-122" panose="020b0503020204020204" pitchFamily="34" typeface="微软雅黑"/>
                </a:rPr>
                <a:t>KEYWORDS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019299" y="2469926"/>
              <a:ext cx="4068085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演界网隶属于上海锐普广告有限公司,是一个基于演示设计的一站式在线演示、素材销售、服务交易系统。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627635" y="3319641"/>
            <a:ext cx="4083367" cy="618183"/>
            <a:chOff x="7627635" y="3233465"/>
            <a:chExt cx="4083367" cy="618183"/>
          </a:xfrm>
        </p:grpSpPr>
        <p:sp>
          <p:nvSpPr>
            <p:cNvPr id="16" name="矩形 15"/>
            <p:cNvSpPr/>
            <p:nvPr/>
          </p:nvSpPr>
          <p:spPr>
            <a:xfrm>
              <a:off x="7627635" y="3308451"/>
              <a:ext cx="468212" cy="468212"/>
            </a:xfrm>
            <a:prstGeom prst="rect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24268" y="3435553"/>
              <a:ext cx="274947" cy="214009"/>
            </a:xfrm>
            <a:prstGeom prst="rect">
              <a:avLst/>
            </a:prstGeom>
          </p:spPr>
        </p:pic>
        <p:sp>
          <p:nvSpPr>
            <p:cNvPr id="22" name="文本框 21"/>
            <p:cNvSpPr txBox="1"/>
            <p:nvPr/>
          </p:nvSpPr>
          <p:spPr>
            <a:xfrm>
              <a:off x="8229005" y="3233465"/>
              <a:ext cx="348199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演界网,是一个基于演示设计的一站式在线演示、素材销售、服务交易系统。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627500" y="4007752"/>
            <a:ext cx="4083502" cy="618183"/>
            <a:chOff x="7627500" y="3953069"/>
            <a:chExt cx="4083502" cy="618183"/>
          </a:xfrm>
        </p:grpSpPr>
        <p:sp>
          <p:nvSpPr>
            <p:cNvPr id="20" name="矩形 19"/>
            <p:cNvSpPr/>
            <p:nvPr/>
          </p:nvSpPr>
          <p:spPr>
            <a:xfrm>
              <a:off x="7627500" y="4051520"/>
              <a:ext cx="468212" cy="468212"/>
            </a:xfrm>
            <a:prstGeom prst="rect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9327" y="4178545"/>
              <a:ext cx="244559" cy="214163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/>
          </p:nvSpPr>
          <p:spPr>
            <a:xfrm>
              <a:off x="8229005" y="3953069"/>
              <a:ext cx="348199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pc="300" sz="1200"/>
                <a:t>演界网,是一个基于演示设计的一站式在线演示、素材销售、服务交易系统。</a:t>
              </a: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498600" y="5354605"/>
            <a:ext cx="91948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600">
                <a:solidFill>
                  <a:srgbClr val="015D35"/>
                </a:solidFill>
              </a:rPr>
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</a:r>
          </a:p>
        </p:txBody>
      </p:sp>
    </p:spTree>
    <p:extLst>
      <p:ext uri="{BB962C8B-B14F-4D97-AF65-F5344CB8AC3E}">
        <p14:creationId val="1945180126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val="835382439"/>
              </p:ext>
            </p:extLst>
          </p:nvPr>
        </p:nvGraphicFramePr>
        <p:xfrm>
          <a:off x="2162629" y="2162631"/>
          <a:ext cx="8128000" cy="2349618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647196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61653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81501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7915821"/>
                    </a:ext>
                  </a:extLst>
                </a:gridCol>
              </a:tblGrid>
              <a:tr h="3916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/>
                        <a:t>KEYWORDS</a:t>
                      </a:r>
                      <a:endParaRPr altLang="en-US" lang="zh-CN"/>
                    </a:p>
                  </a:txBody>
                  <a:tcPr>
                    <a:solidFill>
                      <a:srgbClr val="015D3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/>
                        <a:t>KEYWORDS</a:t>
                      </a:r>
                      <a:endParaRPr altLang="en-US" lang="zh-CN"/>
                    </a:p>
                  </a:txBody>
                  <a:tcPr>
                    <a:solidFill>
                      <a:srgbClr val="015D3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/>
                        <a:t>KEYWORDS</a:t>
                      </a:r>
                      <a:endParaRPr altLang="en-US" lang="zh-CN"/>
                    </a:p>
                  </a:txBody>
                  <a:tcPr>
                    <a:solidFill>
                      <a:srgbClr val="015D3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/>
                        <a:t>KEYWORDS</a:t>
                      </a:r>
                      <a:endParaRPr altLang="en-US" lang="zh-CN"/>
                    </a:p>
                  </a:txBody>
                  <a:tcPr>
                    <a:solidFill>
                      <a:srgbClr val="015D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51633"/>
                  </a:ext>
                </a:extLst>
              </a:tr>
              <a:tr h="391603">
                <a:tc>
                  <a:txBody>
                    <a:bodyPr vert="horz" wrap="square"/>
                    <a:lstStyle/>
                    <a:p>
                      <a:pPr algn="ctr"/>
                      <a:endParaRPr altLang="en-US" b="0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909811"/>
                  </a:ext>
                </a:extLst>
              </a:tr>
              <a:tr h="391603">
                <a:tc>
                  <a:txBody>
                    <a:bodyPr vert="horz" wrap="square"/>
                    <a:lstStyle/>
                    <a:p>
                      <a:pPr algn="ctr"/>
                      <a:endParaRPr altLang="en-US" b="0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451767"/>
                  </a:ext>
                </a:extLst>
              </a:tr>
              <a:tr h="39160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268357"/>
                  </a:ext>
                </a:extLst>
              </a:tr>
              <a:tr h="39160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60162"/>
                  </a:ext>
                </a:extLst>
              </a:tr>
              <a:tr h="39160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96097"/>
                  </a:ext>
                </a:extLst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2162629" y="4544418"/>
            <a:ext cx="8128000" cy="68906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1498600" y="5354605"/>
            <a:ext cx="91948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600">
                <a:solidFill>
                  <a:srgbClr val="015D35"/>
                </a:solidFill>
              </a:rPr>
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</a:r>
          </a:p>
        </p:txBody>
      </p:sp>
    </p:spTree>
    <p:extLst>
      <p:ext uri="{BB962C8B-B14F-4D97-AF65-F5344CB8AC3E}">
        <p14:creationId val="835724513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5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892105" y="2921169"/>
            <a:ext cx="8407791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4800">
                <a:solidFill>
                  <a:srgbClr val="015D35"/>
                </a:solidFill>
                <a:latin charset="0" panose="020b0806030502040204" pitchFamily="34" typeface="Swis721 BlkCn BT"/>
              </a:rPr>
              <a:t>THANKS FOR WATCHING</a:t>
            </a:r>
          </a:p>
        </p:txBody>
      </p:sp>
      <p:grpSp>
        <p:nvGrpSpPr>
          <p:cNvPr id="9" name="组合 8"/>
          <p:cNvGrpSpPr/>
          <p:nvPr/>
        </p:nvGrpSpPr>
        <p:grpSpPr>
          <a:xfrm rot="16200000">
            <a:off x="5871255" y="5522101"/>
            <a:ext cx="449489" cy="449489"/>
            <a:chOff x="249709" y="3223401"/>
            <a:chExt cx="449489" cy="449489"/>
          </a:xfrm>
        </p:grpSpPr>
        <p:sp>
          <p:nvSpPr>
            <p:cNvPr id="7" name="椭圆 6"/>
            <p:cNvSpPr/>
            <p:nvPr/>
          </p:nvSpPr>
          <p:spPr>
            <a:xfrm>
              <a:off x="249709" y="3223401"/>
              <a:ext cx="449489" cy="449489"/>
            </a:xfrm>
            <a:prstGeom prst="ellipse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rot="16200000">
              <a:off x="345362" y="3365602"/>
              <a:ext cx="191501" cy="16508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398905201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5F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097" y="380203"/>
            <a:ext cx="10017805" cy="6097594"/>
          </a:xfrm>
          <a:prstGeom prst="rect">
            <a:avLst/>
          </a:prstGeom>
        </p:spPr>
      </p:pic>
    </p:spTree>
    <p:extLst>
      <p:ext uri="{BB962C8B-B14F-4D97-AF65-F5344CB8AC3E}">
        <p14:creationId val="62613889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15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614979" y="2321005"/>
            <a:ext cx="6962042" cy="2215991"/>
            <a:chOff x="2235209" y="2487609"/>
            <a:chExt cx="6962042" cy="2215991"/>
          </a:xfrm>
        </p:grpSpPr>
        <p:sp>
          <p:nvSpPr>
            <p:cNvPr id="5" name="文本框 4"/>
            <p:cNvSpPr txBox="1"/>
            <p:nvPr/>
          </p:nvSpPr>
          <p:spPr>
            <a:xfrm>
              <a:off x="2235209" y="2487609"/>
              <a:ext cx="2604077" cy="2194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3800">
                  <a:solidFill>
                    <a:srgbClr val="F5F4F9"/>
                  </a:solidFill>
                  <a:latin charset="0" panose="020b0806030502040204" pitchFamily="34" typeface="Swis721 BlkCn BT"/>
                  <a:ea charset="-122" panose="02000000000000000000" pitchFamily="2" typeface="方正兰亭超细黑简体"/>
                </a:rPr>
                <a:t>01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4498528" y="2824218"/>
              <a:ext cx="4698723" cy="1454462"/>
              <a:chOff x="4393753" y="2758804"/>
              <a:chExt cx="4698723" cy="1454462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4416475" y="2758804"/>
                <a:ext cx="4653280" cy="579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F5F4F9"/>
                    </a:solidFill>
                    <a:latin charset="-122" pitchFamily="50" typeface="造字工房言宋（非商用）常规体"/>
                    <a:ea charset="-122" pitchFamily="50" typeface="造字工房言宋（非商用）常规体"/>
                  </a:rPr>
                  <a:t>请在此输入您的章节标题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4462217" y="3419779"/>
                <a:ext cx="4561794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600">
                    <a:solidFill>
                      <a:srgbClr val="F5F4F9"/>
                    </a:solidFill>
                    <a:latin typeface="+mn-ea"/>
                  </a:rPr>
                  <a:t>演界网是一个基于演示设计的一站式在线演示、素材销售、服务交易系统。</a:t>
                </a:r>
              </a:p>
            </p:txBody>
          </p:sp>
        </p:grpSp>
      </p:grpSp>
    </p:spTree>
    <p:extLst>
      <p:ext uri="{BB962C8B-B14F-4D97-AF65-F5344CB8AC3E}">
        <p14:creationId val="21913789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15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1327150" y="3429000"/>
            <a:ext cx="9537700" cy="0"/>
            <a:chOff x="1333500" y="3429000"/>
            <a:chExt cx="9537700" cy="0"/>
          </a:xfrm>
        </p:grpSpPr>
        <p:cxnSp>
          <p:nvCxnSpPr>
            <p:cNvPr id="6" name="直接箭头连接符 5"/>
            <p:cNvCxnSpPr/>
            <p:nvPr/>
          </p:nvCxnSpPr>
          <p:spPr>
            <a:xfrm>
              <a:off x="1333500" y="3429000"/>
              <a:ext cx="838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 flipH="1">
              <a:off x="10033000" y="3429000"/>
              <a:ext cx="8382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3493477" y="3044280"/>
            <a:ext cx="520504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pc="300" sz="4400">
                <a:solidFill>
                  <a:srgbClr val="F5F4F9"/>
                </a:solidFill>
                <a:latin charset="-122" pitchFamily="50" typeface="造字工房言宋（非商用）常规体"/>
                <a:ea charset="-122" pitchFamily="50" typeface="造字工房言宋（非商用）常规体"/>
              </a:rPr>
              <a:t>过渡页</a:t>
            </a:r>
          </a:p>
        </p:txBody>
      </p:sp>
      <p:sp>
        <p:nvSpPr>
          <p:cNvPr id="10" name="椭圆 9"/>
          <p:cNvSpPr/>
          <p:nvPr/>
        </p:nvSpPr>
        <p:spPr>
          <a:xfrm>
            <a:off x="5971405" y="5615171"/>
            <a:ext cx="276042" cy="276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200">
                <a:solidFill>
                  <a:srgbClr val="015D35"/>
                </a:solidFill>
                <a:latin charset="0" panose="020b0806030502040204" pitchFamily="34" typeface="Swis721 BlkCn BT"/>
              </a:rPr>
              <a:t>1</a:t>
            </a:r>
          </a:p>
        </p:txBody>
      </p:sp>
    </p:spTree>
    <p:extLst>
      <p:ext uri="{BB962C8B-B14F-4D97-AF65-F5344CB8AC3E}">
        <p14:creationId val="38642612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" name="组合 2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6" name="直接连接符 5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组合 14"/>
          <p:cNvGrpSpPr/>
          <p:nvPr/>
        </p:nvGrpSpPr>
        <p:grpSpPr>
          <a:xfrm>
            <a:off x="1469342" y="2789844"/>
            <a:ext cx="9309246" cy="830997"/>
            <a:chOff x="1485754" y="1712011"/>
            <a:chExt cx="9309246" cy="830997"/>
          </a:xfrm>
        </p:grpSpPr>
        <p:sp>
          <p:nvSpPr>
            <p:cNvPr id="12" name="椭圆 11"/>
            <p:cNvSpPr/>
            <p:nvPr/>
          </p:nvSpPr>
          <p:spPr>
            <a:xfrm>
              <a:off x="1485754" y="1826310"/>
              <a:ext cx="114446" cy="114446"/>
            </a:xfrm>
            <a:prstGeom prst="ellipse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600200" y="1712011"/>
              <a:ext cx="9194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rgbClr val="015D35"/>
                  </a:solidFill>
                </a:rPr>
  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469342" y="1699780"/>
            <a:ext cx="9309246" cy="830997"/>
            <a:chOff x="1485754" y="1712011"/>
            <a:chExt cx="9309246" cy="830997"/>
          </a:xfrm>
        </p:grpSpPr>
        <p:sp>
          <p:nvSpPr>
            <p:cNvPr id="17" name="椭圆 16"/>
            <p:cNvSpPr/>
            <p:nvPr/>
          </p:nvSpPr>
          <p:spPr>
            <a:xfrm>
              <a:off x="1485754" y="1826310"/>
              <a:ext cx="114446" cy="114446"/>
            </a:xfrm>
            <a:prstGeom prst="ellipse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600200" y="1712011"/>
              <a:ext cx="9194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rgbClr val="015D35"/>
                  </a:solidFill>
                </a:rPr>
  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469342" y="3879908"/>
            <a:ext cx="9309246" cy="830997"/>
            <a:chOff x="1485754" y="1712011"/>
            <a:chExt cx="9309246" cy="830997"/>
          </a:xfrm>
        </p:grpSpPr>
        <p:sp>
          <p:nvSpPr>
            <p:cNvPr id="20" name="椭圆 19"/>
            <p:cNvSpPr/>
            <p:nvPr/>
          </p:nvSpPr>
          <p:spPr>
            <a:xfrm>
              <a:off x="1485754" y="1826310"/>
              <a:ext cx="114446" cy="114446"/>
            </a:xfrm>
            <a:prstGeom prst="ellipse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600200" y="1712011"/>
              <a:ext cx="9194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rgbClr val="015D35"/>
                  </a:solidFill>
                </a:rPr>
  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469342" y="4969971"/>
            <a:ext cx="9309246" cy="830997"/>
            <a:chOff x="1485754" y="1712011"/>
            <a:chExt cx="9309246" cy="830997"/>
          </a:xfrm>
        </p:grpSpPr>
        <p:sp>
          <p:nvSpPr>
            <p:cNvPr id="23" name="椭圆 22"/>
            <p:cNvSpPr/>
            <p:nvPr/>
          </p:nvSpPr>
          <p:spPr>
            <a:xfrm>
              <a:off x="1485754" y="1826310"/>
              <a:ext cx="114446" cy="114446"/>
            </a:xfrm>
            <a:prstGeom prst="ellipse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600200" y="1712011"/>
              <a:ext cx="9194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rgbClr val="015D35"/>
                  </a:solidFill>
                </a:rPr>
                <a:t>In sector net belongs to the Shanghai sharp's advertising co. LTD., is a one-stop online demo based on demonstration design, material sales, and service trading systems. ., is a  one-stop online demo  based on demonstration design, material sales, and service trading systems.</a:t>
              </a:r>
            </a:p>
          </p:txBody>
        </p:sp>
      </p:grpSp>
    </p:spTree>
    <p:extLst>
      <p:ext uri="{BB962C8B-B14F-4D97-AF65-F5344CB8AC3E}">
        <p14:creationId val="346006128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15" name="直接连接符 14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组合 26"/>
          <p:cNvGrpSpPr/>
          <p:nvPr/>
        </p:nvGrpSpPr>
        <p:grpSpPr>
          <a:xfrm>
            <a:off x="724187" y="1800113"/>
            <a:ext cx="10743627" cy="4552004"/>
            <a:chOff x="676995" y="1640635"/>
            <a:chExt cx="10743627" cy="4552004"/>
          </a:xfrm>
        </p:grpSpPr>
        <p:grpSp>
          <p:nvGrpSpPr>
            <p:cNvPr id="21" name="组合 20"/>
            <p:cNvGrpSpPr/>
            <p:nvPr/>
          </p:nvGrpSpPr>
          <p:grpSpPr>
            <a:xfrm>
              <a:off x="676995" y="1640635"/>
              <a:ext cx="5287707" cy="4552004"/>
              <a:chOff x="1056822" y="1640635"/>
              <a:chExt cx="5287707" cy="4552004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1056822" y="1640635"/>
                <a:ext cx="900332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4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01</a:t>
                </a: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957154" y="1702191"/>
                <a:ext cx="2574387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24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957153" y="2102300"/>
                <a:ext cx="3863706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>
                    <a:solidFill>
                      <a:srgbClr val="015D35"/>
                    </a:solidFill>
                  </a:rPr>
                  <a:t>Please input the content you need</a:t>
                </a: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056822" y="2766059"/>
                <a:ext cx="5287707" cy="3723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latinLnBrk="1">
                  <a:lnSpc>
                    <a:spcPts val="2600"/>
                  </a:lnSpc>
                </a:pPr>
                <a:r>
                  <a:rPr altLang="zh-CN" lang="en-US">
                    <a:solidFill>
                      <a:srgbClr val="015D35"/>
                    </a:solidFill>
                  </a:rPr>
                  <a:t>In sector net belongs to the Shanghai sharp's advertising co., LTD., is a one-stop online demo based on demonstration design, material sales, and service trading systems. In sector net belongs to the Shanghai sharp's advertising co., LTD., is a one-stop online demo based on demonstration design, material sales, and service trading systems. In sector net belongs to the Shanghai sharp's advertising co., LTD., is a one-stop online demo based on demonstration design, material sales, and service trading systems.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132915" y="1640635"/>
              <a:ext cx="5287707" cy="4552004"/>
              <a:chOff x="1056822" y="1640635"/>
              <a:chExt cx="5287707" cy="4552004"/>
            </a:xfrm>
          </p:grpSpPr>
          <p:sp>
            <p:nvSpPr>
              <p:cNvPr id="23" name="文本框 22"/>
              <p:cNvSpPr txBox="1"/>
              <p:nvPr/>
            </p:nvSpPr>
            <p:spPr>
              <a:xfrm>
                <a:off x="1056822" y="1640635"/>
                <a:ext cx="900332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48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02</a:t>
                </a: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1957154" y="1702191"/>
                <a:ext cx="2574387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z="2400">
                    <a:solidFill>
                      <a:srgbClr val="015D35"/>
                    </a:solidFill>
                    <a:latin charset="0" panose="020b0806030502040204" pitchFamily="34" typeface="Swis721 BlkCn BT"/>
                  </a:rPr>
                  <a:t>KEYWORDS</a:t>
                </a: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957154" y="2102300"/>
                <a:ext cx="3863706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>
                    <a:solidFill>
                      <a:srgbClr val="015D35"/>
                    </a:solidFill>
                  </a:rPr>
                  <a:t>Please input the content you need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1056822" y="2766059"/>
                <a:ext cx="5287707" cy="3723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latinLnBrk="1">
                  <a:lnSpc>
                    <a:spcPts val="2600"/>
                  </a:lnSpc>
                </a:pPr>
                <a:r>
                  <a:rPr altLang="zh-CN" lang="en-US">
                    <a:solidFill>
                      <a:srgbClr val="015D35"/>
                    </a:solidFill>
                  </a:rPr>
                  <a:t>In sector net belongs to the Shanghai sharp's advertising co., LTD., is a one-stop online demo based on demonstration design, material sales, and service trading systems. In sector net belongs to the Shanghai sharp's advertising co., LTD., is a one-stop online demo based on demonstration design, material sales, and service trading systems. In sector net belongs to the Shanghai sharp's advertising co., LTD., is a one-stop online demo based on demonstration design, material sales, and service trading systems.</a:t>
                </a:r>
              </a:p>
            </p:txBody>
          </p:sp>
        </p:grpSp>
      </p:grpSp>
    </p:spTree>
    <p:extLst>
      <p:ext uri="{BB962C8B-B14F-4D97-AF65-F5344CB8AC3E}">
        <p14:creationId val="194177051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15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614979" y="2321005"/>
            <a:ext cx="6962042" cy="2215991"/>
            <a:chOff x="2235209" y="2487609"/>
            <a:chExt cx="6962042" cy="2215991"/>
          </a:xfrm>
        </p:grpSpPr>
        <p:sp>
          <p:nvSpPr>
            <p:cNvPr id="5" name="文本框 4"/>
            <p:cNvSpPr txBox="1"/>
            <p:nvPr/>
          </p:nvSpPr>
          <p:spPr>
            <a:xfrm>
              <a:off x="2235209" y="2487609"/>
              <a:ext cx="2604077" cy="2194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3800">
                  <a:solidFill>
                    <a:srgbClr val="F5F4F9"/>
                  </a:solidFill>
                  <a:latin charset="0" panose="020b0806030502040204" pitchFamily="34" typeface="Swis721 BlkCn BT"/>
                  <a:ea charset="-122" panose="02000000000000000000" pitchFamily="2" typeface="方正兰亭超细黑简体"/>
                </a:rPr>
                <a:t>02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4498528" y="2824218"/>
              <a:ext cx="4698723" cy="1454462"/>
              <a:chOff x="4393753" y="2758804"/>
              <a:chExt cx="4698723" cy="1454462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4416475" y="2758804"/>
                <a:ext cx="4653280" cy="579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F5F4F9"/>
                    </a:solidFill>
                    <a:latin charset="-122" pitchFamily="50" typeface="造字工房言宋（非商用）常规体"/>
                    <a:ea charset="-122" pitchFamily="50" typeface="造字工房言宋（非商用）常规体"/>
                  </a:rPr>
                  <a:t>请在此输入您的章节标题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4462217" y="3419779"/>
                <a:ext cx="4561794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pc="300" sz="1600">
                    <a:solidFill>
                      <a:srgbClr val="F5F4F9"/>
                    </a:solidFill>
                    <a:latin typeface="+mn-ea"/>
                  </a:rPr>
                  <a:t>演界网是一个基于演示设计的一站式在线演示、素材销售、服务交易系统。</a:t>
                </a:r>
              </a:p>
            </p:txBody>
          </p:sp>
        </p:grpSp>
      </p:grpSp>
    </p:spTree>
    <p:extLst>
      <p:ext uri="{BB962C8B-B14F-4D97-AF65-F5344CB8AC3E}">
        <p14:creationId val="1707335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组合 15"/>
          <p:cNvGrpSpPr/>
          <p:nvPr/>
        </p:nvGrpSpPr>
        <p:grpSpPr>
          <a:xfrm>
            <a:off x="0" y="1608406"/>
            <a:ext cx="12192000" cy="4212688"/>
            <a:chOff x="0" y="1322656"/>
            <a:chExt cx="12192000" cy="4212688"/>
          </a:xfrm>
        </p:grpSpPr>
        <p:sp>
          <p:nvSpPr>
            <p:cNvPr id="10" name="矩形 9"/>
            <p:cNvSpPr/>
            <p:nvPr/>
          </p:nvSpPr>
          <p:spPr>
            <a:xfrm>
              <a:off x="0" y="1322656"/>
              <a:ext cx="12192000" cy="4212688"/>
            </a:xfrm>
            <a:prstGeom prst="rect">
              <a:avLst/>
            </a:prstGeom>
            <a:solidFill>
              <a:srgbClr val="015D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1322656"/>
              <a:ext cx="7491753" cy="4212688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>
                    <a14:imgLayer r:embed="rId4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582850" y="2017723"/>
              <a:ext cx="377076" cy="2971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8110147" y="2431793"/>
              <a:ext cx="332248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chemeClr val="bg1"/>
                  </a:solidFill>
                  <a:latin charset="0" panose="020b0806030502040204" pitchFamily="34" typeface="Swis721 BlkCn BT"/>
                </a:rPr>
                <a:t>The secondary title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7903186" y="3186448"/>
              <a:ext cx="3877380" cy="1996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latinLnBrk="1">
                <a:lnSpc>
                  <a:spcPts val="2500"/>
                </a:lnSpc>
              </a:pPr>
              <a:r>
                <a:rPr altLang="zh-CN" b="0" i="0" lang="en-US">
                  <a:solidFill>
                    <a:schemeClr val="bg1"/>
                  </a:solidFill>
                  <a:effectLst/>
                  <a:latin charset="0" panose="020b0604020202020204" pitchFamily="34" typeface="arial"/>
                </a:rPr>
                <a:t>In sector net belongs to the Shanghai sharp's advertising co., LTD., is a one-stop online demo based on demonstration design, material sales, and service trading systems.</a:t>
              </a:r>
            </a:p>
          </p:txBody>
        </p:sp>
      </p:grpSp>
    </p:spTree>
    <p:extLst>
      <p:ext uri="{BB962C8B-B14F-4D97-AF65-F5344CB8AC3E}">
        <p14:creationId val="3277726437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3631655" y="159304"/>
            <a:ext cx="4928691" cy="523220"/>
            <a:chOff x="3631655" y="159304"/>
            <a:chExt cx="4928691" cy="523220"/>
          </a:xfrm>
        </p:grpSpPr>
        <p:sp>
          <p:nvSpPr>
            <p:cNvPr id="6" name="文本框 5"/>
            <p:cNvSpPr txBox="1"/>
            <p:nvPr/>
          </p:nvSpPr>
          <p:spPr>
            <a:xfrm>
              <a:off x="4506686" y="159304"/>
              <a:ext cx="3178629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015D35"/>
                  </a:solidFill>
                  <a:latin charset="0" panose="020b0806030502040204" pitchFamily="34" typeface="Swis721 BlkCn BT"/>
                </a:rPr>
                <a:t>CHAPTER HEADS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631655" y="420914"/>
              <a:ext cx="4928691" cy="0"/>
              <a:chOff x="3715659" y="420914"/>
              <a:chExt cx="4928691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3715659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7744464" y="420914"/>
                <a:ext cx="899886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组合 15"/>
          <p:cNvGrpSpPr/>
          <p:nvPr/>
        </p:nvGrpSpPr>
        <p:grpSpPr>
          <a:xfrm>
            <a:off x="1432667" y="1561635"/>
            <a:ext cx="9326666" cy="3028950"/>
            <a:chOff x="1088197" y="1795133"/>
            <a:chExt cx="9326666" cy="302895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260" l="31371" r="34785" t="11029"/>
            <a:stretch>
              <a:fillRect/>
            </a:stretch>
          </p:blipFill>
          <p:spPr>
            <a:xfrm>
              <a:off x="1088197" y="1795133"/>
              <a:ext cx="2055041" cy="3028950"/>
            </a:xfrm>
            <a:custGeom>
              <a:gdLst>
                <a:gd fmla="*/ 0 w 2055041" name="connsiteX0"/>
                <a:gd fmla="*/ 0 h 3028950" name="connsiteY0"/>
                <a:gd fmla="*/ 2055041 w 2055041" name="connsiteX1"/>
                <a:gd fmla="*/ 0 h 3028950" name="connsiteY1"/>
                <a:gd fmla="*/ 2055041 w 2055041" name="connsiteX2"/>
                <a:gd fmla="*/ 3028950 h 3028950" name="connsiteY2"/>
                <a:gd fmla="*/ 0 w 2055041" name="connsiteX3"/>
                <a:gd fmla="*/ 3028950 h 30289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028950" w="2055040">
                  <a:moveTo>
                    <a:pt x="0" y="0"/>
                  </a:moveTo>
                  <a:lnTo>
                    <a:pt x="2055041" y="0"/>
                  </a:lnTo>
                  <a:lnTo>
                    <a:pt x="2055041" y="3028950"/>
                  </a:lnTo>
                  <a:lnTo>
                    <a:pt x="0" y="3028950"/>
                  </a:lnTo>
                  <a:close/>
                </a:path>
              </a:pathLst>
            </a:cu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260" l="31371" r="34785" t="11029"/>
            <a:stretch>
              <a:fillRect/>
            </a:stretch>
          </p:blipFill>
          <p:spPr>
            <a:xfrm>
              <a:off x="3512072" y="1795133"/>
              <a:ext cx="2055041" cy="3028950"/>
            </a:xfrm>
            <a:custGeom>
              <a:gdLst>
                <a:gd fmla="*/ 0 w 2055041" name="connsiteX0"/>
                <a:gd fmla="*/ 0 h 3028950" name="connsiteY0"/>
                <a:gd fmla="*/ 2055041 w 2055041" name="connsiteX1"/>
                <a:gd fmla="*/ 0 h 3028950" name="connsiteY1"/>
                <a:gd fmla="*/ 2055041 w 2055041" name="connsiteX2"/>
                <a:gd fmla="*/ 3028950 h 3028950" name="connsiteY2"/>
                <a:gd fmla="*/ 0 w 2055041" name="connsiteX3"/>
                <a:gd fmla="*/ 3028950 h 30289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028950" w="2055040">
                  <a:moveTo>
                    <a:pt x="0" y="0"/>
                  </a:moveTo>
                  <a:lnTo>
                    <a:pt x="2055041" y="0"/>
                  </a:lnTo>
                  <a:lnTo>
                    <a:pt x="2055041" y="3028950"/>
                  </a:lnTo>
                  <a:lnTo>
                    <a:pt x="0" y="3028950"/>
                  </a:lnTo>
                  <a:close/>
                </a:path>
              </a:pathLst>
            </a:cu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260" l="31371" r="34785" t="11029"/>
            <a:stretch>
              <a:fillRect/>
            </a:stretch>
          </p:blipFill>
          <p:spPr>
            <a:xfrm>
              <a:off x="5935947" y="1795133"/>
              <a:ext cx="2055041" cy="3028950"/>
            </a:xfrm>
            <a:custGeom>
              <a:gdLst>
                <a:gd fmla="*/ 0 w 2055041" name="connsiteX0"/>
                <a:gd fmla="*/ 0 h 3028950" name="connsiteY0"/>
                <a:gd fmla="*/ 2055041 w 2055041" name="connsiteX1"/>
                <a:gd fmla="*/ 0 h 3028950" name="connsiteY1"/>
                <a:gd fmla="*/ 2055041 w 2055041" name="connsiteX2"/>
                <a:gd fmla="*/ 3028950 h 3028950" name="connsiteY2"/>
                <a:gd fmla="*/ 0 w 2055041" name="connsiteX3"/>
                <a:gd fmla="*/ 3028950 h 30289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028950" w="2055040">
                  <a:moveTo>
                    <a:pt x="0" y="0"/>
                  </a:moveTo>
                  <a:lnTo>
                    <a:pt x="2055041" y="0"/>
                  </a:lnTo>
                  <a:lnTo>
                    <a:pt x="2055041" y="3028950"/>
                  </a:lnTo>
                  <a:lnTo>
                    <a:pt x="0" y="3028950"/>
                  </a:lnTo>
                  <a:close/>
                </a:path>
              </a:pathLst>
            </a:cu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260" l="31371" r="34785" t="11029"/>
            <a:stretch>
              <a:fillRect/>
            </a:stretch>
          </p:blipFill>
          <p:spPr>
            <a:xfrm>
              <a:off x="8359822" y="1795133"/>
              <a:ext cx="2055041" cy="3028950"/>
            </a:xfrm>
            <a:custGeom>
              <a:gdLst>
                <a:gd fmla="*/ 0 w 2055041" name="connsiteX0"/>
                <a:gd fmla="*/ 0 h 3028950" name="connsiteY0"/>
                <a:gd fmla="*/ 2055041 w 2055041" name="connsiteX1"/>
                <a:gd fmla="*/ 0 h 3028950" name="connsiteY1"/>
                <a:gd fmla="*/ 2055041 w 2055041" name="connsiteX2"/>
                <a:gd fmla="*/ 3028950 h 3028950" name="connsiteY2"/>
                <a:gd fmla="*/ 0 w 2055041" name="connsiteX3"/>
                <a:gd fmla="*/ 3028950 h 30289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028950" w="2055040">
                  <a:moveTo>
                    <a:pt x="0" y="0"/>
                  </a:moveTo>
                  <a:lnTo>
                    <a:pt x="2055041" y="0"/>
                  </a:lnTo>
                  <a:lnTo>
                    <a:pt x="2055041" y="3028950"/>
                  </a:lnTo>
                  <a:lnTo>
                    <a:pt x="0" y="3028950"/>
                  </a:lnTo>
                  <a:close/>
                </a:path>
              </a:pathLst>
            </a:custGeom>
          </p:spPr>
        </p:pic>
      </p:grpSp>
      <p:sp>
        <p:nvSpPr>
          <p:cNvPr id="17" name="矩形 16"/>
          <p:cNvSpPr/>
          <p:nvPr/>
        </p:nvSpPr>
        <p:spPr>
          <a:xfrm>
            <a:off x="1432666" y="4756220"/>
            <a:ext cx="2055042" cy="403566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15D35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856541" y="4756220"/>
            <a:ext cx="2055042" cy="403566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15D35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80416" y="4756220"/>
            <a:ext cx="2055042" cy="403566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15D35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704291" y="4756220"/>
            <a:ext cx="2055042" cy="403566"/>
          </a:xfrm>
          <a:prstGeom prst="rect">
            <a:avLst/>
          </a:prstGeom>
          <a:solidFill>
            <a:srgbClr val="015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15D35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45787" y="4756221"/>
            <a:ext cx="18288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  <a:latin charset="0" panose="020b0806030502040204" pitchFamily="34" typeface="Swis721 BlkCn BT"/>
              </a:rPr>
              <a:t>KEY WORDS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969662" y="4756221"/>
            <a:ext cx="18288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  <a:latin charset="0" panose="020b0806030502040204" pitchFamily="34" typeface="Swis721 BlkCn BT"/>
              </a:rPr>
              <a:t>KEY WORDS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393536" y="4756221"/>
            <a:ext cx="18288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  <a:latin charset="0" panose="020b0806030502040204" pitchFamily="34" typeface="Swis721 BlkCn BT"/>
              </a:rPr>
              <a:t>KEY WORDS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817411" y="4756221"/>
            <a:ext cx="18288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  <a:latin charset="0" panose="020b0806030502040204" pitchFamily="34" typeface="Swis721 BlkCn BT"/>
              </a:rPr>
              <a:t>KEY WORDS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432666" y="5352817"/>
            <a:ext cx="2311803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/>
              <a:t>演界网,是一个基于演示设计的一站式在线演示素材销售、服务交易系统。.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744469" y="5352817"/>
            <a:ext cx="2311803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/>
              <a:t>演界网,是一个基于演示设计的一站式在线演示素材销售、服务交易系统。.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152035" y="5352816"/>
            <a:ext cx="2311803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/>
              <a:t>演界网,是一个基于演示设计的一站式在线演示素材销售、服务交易系统。.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575911" y="5352815"/>
            <a:ext cx="2311803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/>
              <a:t>演界网,是一个基于演示设计的一站式在线演示素材销售、服务交易系统。.</a:t>
            </a:r>
          </a:p>
        </p:txBody>
      </p:sp>
    </p:spTree>
    <p:extLst>
      <p:ext uri="{BB962C8B-B14F-4D97-AF65-F5344CB8AC3E}">
        <p14:creationId val="194476974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166</Paragraphs>
  <Slides>24</Slides>
  <Notes>0</Notes>
  <TotalTime>515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7">
      <vt:lpstr>Arial</vt:lpstr>
      <vt:lpstr>等线 Light</vt:lpstr>
      <vt:lpstr>等线</vt:lpstr>
      <vt:lpstr>Calibri Light</vt:lpstr>
      <vt:lpstr>Calibri</vt:lpstr>
      <vt:lpstr>Swis721 BlkCn BT</vt:lpstr>
      <vt:lpstr>汉仪菱心体简</vt:lpstr>
      <vt:lpstr>造字工房言宋（非商用）常规体</vt:lpstr>
      <vt:lpstr>微软雅黑 Light</vt:lpstr>
      <vt:lpstr>方正兰亭超细黑简体</vt:lpstr>
      <vt:lpstr>arial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2016-03-31T10:13:38Z</dcterms:created>
  <cp:lastModifiedBy>kan</cp:lastModifiedBy>
  <dcterms:modified xsi:type="dcterms:W3CDTF">2021-08-20T10:55:31Z</dcterms:modified>
  <cp:revision>45</cp:revision>
  <dc:title>PowerPoint 演示文稿</dc:title>
</cp:coreProperties>
</file>