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howSpecialPlsOnTitleSld="0" strictFirstAndLastChars="0" saveSubsetFonts="1" autoCompressPictures="0">
  <p:sldMasterIdLst>
    <p:sldMasterId id="2147483648" r:id="rId1"/>
    <p:sldMasterId id="2147483651" r:id="rId2"/>
    <p:sldMasterId id="2147483653" r:id="rId3"/>
    <p:sldMasterId id="2147483656" r:id="rId4"/>
  </p:sldMasterIdLst>
  <p:notesMasterIdLst>
    <p:notesMasterId r:id="rId5"/>
  </p:notesMasterIdLst>
  <p:handoutMasterIdLst>
    <p:handoutMasterId r:id="rId6"/>
  </p:handoutMasterIdLst>
  <p:sldIdLst>
    <p:sldId id="259" r:id="rId7"/>
    <p:sldId id="285" r:id="rId8"/>
    <p:sldId id="286" r:id="rId9"/>
    <p:sldId id="271" r:id="rId10"/>
    <p:sldId id="266" r:id="rId11"/>
    <p:sldId id="283" r:id="rId12"/>
    <p:sldId id="268" r:id="rId13"/>
    <p:sldId id="284" r:id="rId14"/>
    <p:sldId id="279" r:id="rId15"/>
    <p:sldId id="278" r:id="rId16"/>
    <p:sldId id="277" r:id="rId17"/>
    <p:sldId id="282" r:id="rId18"/>
    <p:sldId id="270" r:id="rId19"/>
    <p:sldId id="262" r:id="rId20"/>
    <p:sldId id="264" r:id="rId21"/>
    <p:sldId id="273" r:id="rId22"/>
    <p:sldId id="263" r:id="rId23"/>
    <p:sldId id="257" r:id="rId24"/>
    <p:sldId id="265" r:id="rId25"/>
    <p:sldId id="272" r:id="rId26"/>
    <p:sldId id="276" r:id="rId27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1pPr>
    <a:lvl2pPr marL="1714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2pPr>
    <a:lvl3pPr marL="3429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3pPr>
    <a:lvl4pPr marL="5143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4pPr>
    <a:lvl5pPr marL="6858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5pPr>
    <a:lvl6pPr marL="8572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6pPr>
    <a:lvl7pPr marL="10287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7pPr>
    <a:lvl8pPr marL="12001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8pPr>
    <a:lvl9pPr marL="13716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/>
        <a:cs typeface="ヒラギノ角ゴ ProN W3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6" autoAdjust="0"/>
    <p:restoredTop sz="94660"/>
  </p:normalViewPr>
  <p:slideViewPr>
    <p:cSldViewPr>
      <p:cViewPr varScale="1">
        <p:scale>
          <a:sx n="145" d="100"/>
          <a:sy n="145" d="100"/>
        </p:scale>
        <p:origin x="252" y="102"/>
      </p:cViewPr>
      <p:guideLst>
        <p:guide orient="horz" pos="16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4.xml" Type="http://schemas.openxmlformats.org/officeDocument/2006/relationships/slide"/><Relationship Id="rId11" Target="slides/slide5.xml" Type="http://schemas.openxmlformats.org/officeDocument/2006/relationships/slide"/><Relationship Id="rId12" Target="slides/slide6.xml" Type="http://schemas.openxmlformats.org/officeDocument/2006/relationships/slide"/><Relationship Id="rId13" Target="slides/slide7.xml" Type="http://schemas.openxmlformats.org/officeDocument/2006/relationships/slide"/><Relationship Id="rId14" Target="slides/slide8.xml" Type="http://schemas.openxmlformats.org/officeDocument/2006/relationships/slide"/><Relationship Id="rId15" Target="slides/slide9.xml" Type="http://schemas.openxmlformats.org/officeDocument/2006/relationships/slide"/><Relationship Id="rId16" Target="slides/slide10.xml" Type="http://schemas.openxmlformats.org/officeDocument/2006/relationships/slide"/><Relationship Id="rId17" Target="slides/slide11.xml" Type="http://schemas.openxmlformats.org/officeDocument/2006/relationships/slide"/><Relationship Id="rId18" Target="slides/slide12.xml" Type="http://schemas.openxmlformats.org/officeDocument/2006/relationships/slide"/><Relationship Id="rId19" Target="slides/slide13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4.xml" Type="http://schemas.openxmlformats.org/officeDocument/2006/relationships/slide"/><Relationship Id="rId21" Target="slides/slide15.xml" Type="http://schemas.openxmlformats.org/officeDocument/2006/relationships/slide"/><Relationship Id="rId22" Target="slides/slide16.xml" Type="http://schemas.openxmlformats.org/officeDocument/2006/relationships/slide"/><Relationship Id="rId23" Target="slides/slide17.xml" Type="http://schemas.openxmlformats.org/officeDocument/2006/relationships/slide"/><Relationship Id="rId24" Target="slides/slide18.xml" Type="http://schemas.openxmlformats.org/officeDocument/2006/relationships/slide"/><Relationship Id="rId25" Target="slides/slide19.xml" Type="http://schemas.openxmlformats.org/officeDocument/2006/relationships/slide"/><Relationship Id="rId26" Target="slides/slide20.xml" Type="http://schemas.openxmlformats.org/officeDocument/2006/relationships/slide"/><Relationship Id="rId27" Target="slides/slide21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slideMasters/slideMaster3.xml" Type="http://schemas.openxmlformats.org/officeDocument/2006/relationships/slide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notesMasters/notesMaster1.xml" Type="http://schemas.openxmlformats.org/officeDocument/2006/relationships/notesMaster"/><Relationship Id="rId6" Target="handoutMasters/handoutMaster1.xml" Type="http://schemas.openxmlformats.org/officeDocument/2006/relationships/handoutMaster"/><Relationship Id="rId7" Target="slides/slide1.xml" Type="http://schemas.openxmlformats.org/officeDocument/2006/relationships/slide"/><Relationship Id="rId8" Target="slides/slide2.xml" Type="http://schemas.openxmlformats.org/officeDocument/2006/relationships/slide"/><Relationship Id="rId9" Target="slides/slide3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../theme/themeOverride1.xml" Type="http://schemas.openxmlformats.org/officeDocument/2006/relationships/themeOverrid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../theme/themeOverride2.xml" Type="http://schemas.openxmlformats.org/officeDocument/2006/relationships/themeOverrid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../theme/themeOverride3.xml" Type="http://schemas.openxmlformats.org/officeDocument/2006/relationships/themeOverrid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Relationship Id="rId2" Target="../theme/themeOverride4.xml" Type="http://schemas.openxmlformats.org/officeDocument/2006/relationships/themeOverrid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0288026928901672"/>
          <c:y val="0.0090190749615430832"/>
          <c:w val="0.59760695695877075"/>
          <c:h val="0.91616970300674438"/>
        </c:manualLayout>
      </c:layout>
      <c:pieChart>
        <c:varyColors val="1"/>
        <c:ser>
          <c:idx val="0"/>
          <c:order val="0"/>
          <c:dLbls>
            <c:dLbl>
              <c:idx val="0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/>
          </c:dLbls>
          <c:cat>
            <c:strRef>
              <c:f>Sheet1!$A$2:$A$5</c:f>
              <c:strCache>
                <c:ptCount val="4"/>
                <c:pt idx="0">
                  <c:v>ENTRY 1</c:v>
                </c:pt>
                <c:pt idx="1">
                  <c:v>ENTRY 2</c:v>
                </c:pt>
                <c:pt idx="2">
                  <c:v>ENTRY 3</c:v>
                </c:pt>
                <c:pt idx="3">
                  <c:v>ENTRY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2.5</c:v>
                </c:pt>
                <c:pt idx="1">
                  <c:v>1.5</c:v>
                </c:pt>
                <c:pt idx="2">
                  <c:v>1.3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/>
      <c:overlay val="0"/>
    </c:legend>
    <c:plotVisOnly val="1"/>
    <c:dispBlanksAs/>
    <c:showDLblsOverMax val="0"/>
  </c:chart>
  <c:txPr>
    <a:bodyPr/>
    <a:p>
      <a:pPr>
        <a:defRPr sz="1800" smtId="4294967295">
          <a:latin typeface="League Gothic"/>
          <a:cs typeface="League Gothic"/>
        </a:defRPr>
      </a:pPr>
      <a:endParaRPr sz="1800" smtId="4294967295">
        <a:latin typeface="League Gothic"/>
        <a:cs typeface="League Gothic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Sheet1!$A$2:$A$6</c:f>
              <c:numCache>
                <c:formatCode>m/d/yy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67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</c:spPr>
          <c:cat>
            <c:numRef>
              <c:f>Sheet1!$A$2:$A$6</c:f>
              <c:numCache>
                <c:formatCode>m/d/yy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Sheet1!$A$2:$A$6</c:f>
              <c:numCache>
                <c:formatCode>m/d/yy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35</c:v>
                </c:pt>
                <c:pt idx="1">
                  <c:v>27</c:v>
                </c:pt>
                <c:pt idx="2">
                  <c:v>56</c:v>
                </c:pt>
                <c:pt idx="3">
                  <c:v>34</c:v>
                </c:pt>
                <c:pt idx="4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cat>
            <c:numRef>
              <c:f>Sheet1!$A$2:$A$6</c:f>
              <c:numCache>
                <c:formatCode>m/d/yy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23</c:v>
                </c:pt>
                <c:pt idx="1">
                  <c:v>35</c:v>
                </c:pt>
                <c:pt idx="2">
                  <c:v>56</c:v>
                </c:pt>
                <c:pt idx="3">
                  <c:v>67</c:v>
                </c:pt>
                <c:pt idx="4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34543128"/>
        <c:axId val="243473024"/>
      </c:areaChart>
      <c:dateAx>
        <c:axId val="134543128"/>
        <c:scaling>
          <c:orientation/>
        </c:scaling>
        <c:delete val="0"/>
        <c:axPos val="b"/>
        <c:numFmt formatCode="m/d/yy" sourceLinked="1"/>
        <c:majorTickMark val="out"/>
        <c:minorTickMark val="none"/>
        <c:spPr>
          <a:ln>
            <a:noFill/>
          </a:ln>
        </c:spPr>
        <c:crossAx val="243473024"/>
        <c:crosses val="autoZero"/>
        <c:auto val="0"/>
        <c:lblOffset/>
        <c:baseTimeUnit val="days"/>
      </c:dateAx>
      <c:valAx>
        <c:axId val="243473024"/>
        <c:scaling>
          <c:orientation/>
        </c:scaling>
        <c:delete val="0"/>
        <c:axPos val="l"/>
        <c:majorGridlines>
          <c:spPr>
            <a:ln w="3175" cmpd="sng">
              <a:solidFill>
                <a:schemeClr val="bg2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spPr>
          <a:ln>
            <a:noFill/>
          </a:ln>
        </c:spPr>
        <c:crossAx val="134543128"/>
        <c:crosses val="autoZero"/>
        <c:crossBetween val="midCat"/>
      </c:valAx>
    </c:plotArea>
    <c:legend>
      <c:legendPos/>
      <c:overlay val="0"/>
    </c:legend>
    <c:plotVisOnly val="1"/>
    <c:dispBlanksAs/>
    <c:showDLblsOverMax val="0"/>
  </c:chart>
  <c:spPr>
    <a:ln>
      <a:noFill/>
    </a:ln>
  </c:spPr>
  <c:txPr>
    <a:bodyPr/>
    <a:p>
      <a:pPr>
        <a:defRPr sz="1200" smtId="4294967295">
          <a:latin typeface="League Gothic"/>
          <a:cs typeface="League Gothic"/>
        </a:defRPr>
      </a:pPr>
      <a:endParaRPr sz="1200" smtId="4294967295">
        <a:latin typeface="League Gothic"/>
        <a:cs typeface="League Gothic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2.6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3.7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241497872"/>
        <c:axId val="196074200"/>
      </c:barChart>
      <c:catAx>
        <c:axId val="241497872"/>
        <c:scaling>
          <c:orientation/>
        </c:scaling>
        <c:delete val="0"/>
        <c:axPos val="l"/>
        <c:numFmt formatCode="General" sourceLinked="1"/>
        <c:majorTickMark val="out"/>
        <c:minorTickMark val="none"/>
        <c:spPr>
          <a:ln>
            <a:noFill/>
          </a:ln>
        </c:spPr>
        <c:crossAx val="196074200"/>
        <c:crosses val="autoZero"/>
        <c:auto val="0"/>
        <c:lblAlgn val="ctr"/>
        <c:lblOffset/>
        <c:noMultiLvlLbl val="0"/>
      </c:catAx>
      <c:valAx>
        <c:axId val="196074200"/>
        <c:scaling>
          <c:orientation/>
        </c:scaling>
        <c:delete val="0"/>
        <c:axPos val="b"/>
        <c:majorGridlines>
          <c:spPr>
            <a:ln w="3175" cmpd="sng">
              <a:solidFill>
                <a:schemeClr val="bg2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spPr>
          <a:ln>
            <a:noFill/>
          </a:ln>
        </c:spPr>
        <c:crossAx val="241497872"/>
        <c:crosses val="autoZero"/>
        <c:crossBetween val="between"/>
      </c:valAx>
    </c:plotArea>
    <c:legend>
      <c:legendPos/>
      <c:overlay val="0"/>
    </c:legend>
    <c:plotVisOnly val="1"/>
    <c:dispBlanksAs/>
    <c:showDLblsOverMax val="0"/>
  </c:chart>
  <c:spPr>
    <a:ln>
      <a:noFill/>
    </a:ln>
  </c:spPr>
  <c:txPr>
    <a:bodyPr/>
    <a:p>
      <a:pPr>
        <a:defRPr sz="1200" smtId="4294967295">
          <a:latin typeface="League Gothic"/>
          <a:cs typeface="League Gothic"/>
        </a:defRPr>
      </a:pPr>
      <a:endParaRPr sz="1200" smtId="4294967295">
        <a:latin typeface="League Gothic"/>
        <a:cs typeface="League Gothic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243289160"/>
        <c:axId val="243171160"/>
      </c:barChart>
      <c:catAx>
        <c:axId val="243289160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ln>
            <a:noFill/>
          </a:ln>
        </c:spPr>
        <c:crossAx val="243171160"/>
        <c:crosses val="autoZero"/>
        <c:auto val="0"/>
        <c:lblAlgn val="ctr"/>
        <c:lblOffset/>
        <c:noMultiLvlLbl val="0"/>
      </c:catAx>
      <c:valAx>
        <c:axId val="243171160"/>
        <c:scaling>
          <c:orientation/>
        </c:scaling>
        <c:delete val="0"/>
        <c:axPos val="l"/>
        <c:majorGridlines>
          <c:spPr>
            <a:ln w="3175" cmpd="sng">
              <a:solidFill>
                <a:schemeClr val="bg2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spPr>
          <a:ln>
            <a:noFill/>
          </a:ln>
        </c:spPr>
        <c:crossAx val="243289160"/>
        <c:crosses val="autoZero"/>
        <c:crossBetween val="between"/>
      </c:valAx>
    </c:plotArea>
    <c:legend>
      <c:legendPos/>
      <c:overlay val="0"/>
    </c:legend>
    <c:plotVisOnly val="1"/>
    <c:dispBlanksAs/>
    <c:showDLblsOverMax val="0"/>
  </c:chart>
  <c:spPr>
    <a:ln>
      <a:noFill/>
    </a:ln>
  </c:spPr>
  <c:txPr>
    <a:bodyPr/>
    <a:p>
      <a:pPr>
        <a:defRPr sz="1200" smtId="4294967295">
          <a:latin typeface="League Gothic"/>
          <a:cs typeface="League Gothic"/>
        </a:defRPr>
      </a:pPr>
      <a:endParaRPr sz="1200" smtId="4294967295">
        <a:latin typeface="League Gothic"/>
        <a:cs typeface="League Gothic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243463296"/>
        <c:axId val="196555648"/>
      </c:barChart>
      <c:catAx>
        <c:axId val="243463296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ln>
            <a:noFill/>
          </a:ln>
        </c:spPr>
        <c:crossAx val="196555648"/>
        <c:crosses val="autoZero"/>
        <c:auto val="0"/>
        <c:lblAlgn val="ctr"/>
        <c:lblOffset/>
        <c:noMultiLvlLbl val="0"/>
      </c:catAx>
      <c:valAx>
        <c:axId val="196555648"/>
        <c:scaling>
          <c:orientation/>
        </c:scaling>
        <c:delete val="0"/>
        <c:axPos val="l"/>
        <c:majorGridlines>
          <c:spPr>
            <a:ln w="3175" cmpd="sng">
              <a:solidFill>
                <a:schemeClr val="bg2"/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spPr>
          <a:ln>
            <a:noFill/>
          </a:ln>
        </c:spPr>
        <c:crossAx val="243463296"/>
        <c:crosses val="autoZero"/>
        <c:crossBetween val="between"/>
      </c:valAx>
    </c:plotArea>
    <c:legend>
      <c:legendPos/>
      <c:overlay val="0"/>
    </c:legend>
    <c:plotVisOnly val="1"/>
    <c:dispBlanksAs/>
    <c:showDLblsOverMax val="0"/>
  </c:chart>
  <c:spPr>
    <a:ln>
      <a:noFill/>
    </a:ln>
  </c:spPr>
  <c:txPr>
    <a:bodyPr/>
    <a:p>
      <a:pPr>
        <a:defRPr sz="1200" smtId="4294967295">
          <a:latin typeface="League Gothic"/>
          <a:cs typeface="League Gothic"/>
        </a:defRPr>
      </a:pPr>
      <a:endParaRPr sz="1200" smtId="4294967295">
        <a:latin typeface="League Gothic"/>
        <a:cs typeface="League Gothic"/>
      </a:endParaRPr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041738063097"/>
          <c:y val="0.035562086850404739"/>
          <c:w val="0.75625389814376831"/>
          <c:h val="0.87468039989471436"/>
        </c:manualLayout>
      </c:layout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/>
          </c:spPr>
          <c:marker>
            <c:symbol val="circle"/>
            <c:size val="12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76200"/>
          </c:spPr>
          <c:marker>
            <c:symbol val="circle"/>
            <c:size val="12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76200" cap="rnd">
              <a:solidFill>
                <a:schemeClr val="tx1"/>
              </a:solidFill>
              <a:round/>
            </a:ln>
          </c:spPr>
          <c:marker>
            <c:symbol val="circle"/>
            <c:size val="12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96556432"/>
        <c:axId val="196556824"/>
      </c:lineChart>
      <c:catAx>
        <c:axId val="196556432"/>
        <c:scaling>
          <c:orientation/>
        </c:scaling>
        <c:delete val="0"/>
        <c:axPos val="b"/>
        <c:numFmt formatCode="General" sourceLinked="0"/>
        <c:majorTickMark val="out"/>
        <c:minorTickMark val="none"/>
        <c:spPr>
          <a:ln>
            <a:noFill/>
          </a:ln>
        </c:spPr>
        <c:crossAx val="196556824"/>
        <c:crosses val="autoZero"/>
        <c:auto val="0"/>
        <c:lblAlgn val="ctr"/>
        <c:lblOffset/>
        <c:noMultiLvlLbl val="0"/>
      </c:catAx>
      <c:valAx>
        <c:axId val="196556824"/>
        <c:scaling>
          <c:orientation/>
        </c:scaling>
        <c:delete val="0"/>
        <c:axPos val="l"/>
        <c:majorGridlines>
          <c:spPr>
            <a:ln w="3175" cmpd="sng">
              <a:solidFill>
                <a:schemeClr val="bg2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spPr>
          <a:ln>
            <a:noFill/>
          </a:ln>
        </c:spPr>
        <c:crossAx val="196556432"/>
        <c:crosses val="autoZero"/>
        <c:crossBetween val="between"/>
      </c:valAx>
    </c:plotArea>
    <c:legend>
      <c:legendPos/>
      <c:layout>
        <c:manualLayout>
          <c:xMode val="edge"/>
          <c:yMode val="edge"/>
          <c:x val="0.82836723327636719"/>
          <c:y val="0.34592816233634949"/>
          <c:w val="0.16396434605121613"/>
          <c:h val="0.26503810286521912"/>
        </c:manualLayout>
      </c:layout>
      <c:overlay val="0"/>
    </c:legend>
    <c:plotVisOnly val="1"/>
    <c:dispBlanksAs val="gap"/>
    <c:showDLblsOverMax val="0"/>
  </c:chart>
  <c:txPr>
    <a:bodyPr/>
    <a:p>
      <a:pPr>
        <a:defRPr sz="1200" smtId="4294967295">
          <a:latin typeface="League Gothic"/>
          <a:cs typeface="League Gothic"/>
        </a:defRPr>
      </a:pPr>
      <a:endParaRPr sz="1200" smtId="4294967295">
        <a:latin typeface="League Gothic"/>
        <a:cs typeface="League Gothic"/>
      </a:endParaRPr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3848303854465485"/>
          <c:y val="0.026451138779520988"/>
          <c:w val="0.62736642360687256"/>
          <c:h val="0.961792826652526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p>
                <a:pPr>
                  <a:defRPr sz="2400" smtId="4294967295"/>
                </a:pPr>
                <a:endParaRPr sz="2400" smtId="4294967295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</c:plotArea>
    <c:legend>
      <c:legendPos/>
      <c:layout>
        <c:manualLayout>
          <c:xMode val="edge"/>
          <c:yMode val="edge"/>
          <c:x val="0.865744411945343"/>
          <c:y val="0.37175595760345459"/>
          <c:w val="0.12658725678920746"/>
          <c:h val="0.25648811459541321"/>
        </c:manualLayout>
      </c:layout>
      <c:overlay val="0"/>
      <c:txPr>
        <a:bodyPr/>
        <a:p>
          <a:pPr>
            <a:defRPr sz="1200" smtId="4294967295"/>
          </a:pPr>
          <a:endParaRPr sz="1200" smtId="4294967295"/>
        </a:p>
      </c:txPr>
    </c:legend>
    <c:plotVisOnly val="1"/>
    <c:dispBlanksAs/>
    <c:showDLblsOverMax val="0"/>
  </c:chart>
  <c:txPr>
    <a:bodyPr/>
    <a:p>
      <a:pPr>
        <a:defRPr sz="3600" smtId="4294967295">
          <a:latin typeface="League Gothic"/>
          <a:cs typeface="League Gothic"/>
        </a:defRPr>
      </a:pPr>
      <a:endParaRPr sz="3600" smtId="4294967295">
        <a:latin typeface="League Gothic"/>
        <a:cs typeface="League Gothic"/>
      </a:endParaRPr>
    </a:p>
  </c:txPr>
  <c:externalData r:id="rId1">
    <c:autoUpdate val="0"/>
  </c:externalData>
</c:chartSpace>
</file>

<file path=ppt/handoutMasters/_rels/handoutMaster1.xml.rels><?xml version="1.0" encoding="UTF-8" standalone="yes"?><Relationships xmlns="http://schemas.openxmlformats.org/package/2006/relationships"><Relationship Id="rId1" Target="../theme/theme6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50046-E06B-2A4D-AF4A-3DB0DAA74A6C}" type="datetime1">
              <a:rPr lang="en-US" smtClean="0"/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EAE18-1BAD-2D49-848E-66FCE3D3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44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B5E7B-036F-3342-AD3A-75865C6AA00B}" type="datetime1">
              <a:rPr lang="en-US" smtClean="0"/>
              <a:t>5/17/2015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EF163-52DF-2748-A545-F34FD583F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922269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855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95287" y="3314700"/>
            <a:ext cx="4176713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eague Gothic"/>
              </a:rPr>
              <a:t>Click to edit Master text styles</a:t>
            </a:r>
          </a:p>
          <a:p>
            <a:pPr lvl="1"/>
            <a:r>
              <a:rPr lang="en-US">
                <a:sym typeface="League Gothic"/>
              </a:rPr>
              <a:t>Second level</a:t>
            </a:r>
          </a:p>
          <a:p>
            <a:pPr lvl="2"/>
            <a:r>
              <a:rPr lang="en-US">
                <a:sym typeface="League Gothic"/>
              </a:rPr>
              <a:t>Third level</a:t>
            </a:r>
          </a:p>
          <a:p>
            <a:pPr lvl="3"/>
            <a:r>
              <a:rPr lang="en-US">
                <a:sym typeface="League Gothic"/>
              </a:rPr>
              <a:t>Fourth </a:t>
            </a:r>
            <a:r>
              <a:rPr lang="en-US" smtClean="0">
                <a:sym typeface="League Gothic"/>
              </a:rPr>
              <a:t>level</a:t>
            </a:r>
            <a:endParaRPr lang="en-US">
              <a:sym typeface="League Gothic"/>
            </a:endParaRPr>
          </a:p>
        </p:txBody>
      </p:sp>
    </p:spTree>
    <p:extLst>
      <p:ext uri="{BB962C8B-B14F-4D97-AF65-F5344CB8AC3E}">
        <p14:creationId val="2809642847"/>
      </p:ext>
    </p:extLst>
  </p:cSld>
  <p:clrMapOvr>
    <a:masterClrMapping/>
  </p:clrMapOvr>
  <p:transition spd="slow">
    <p:fade thruBlk="1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and Blank Spac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smtClean="0"/>
              <a:t>YOUR COMPANY NAME  |  LONG AND INTERESTING PRESENTATION TITLE  |  VERSION NO. XX  |  06/06/2012</a:t>
            </a:r>
            <a:endParaRPr lang="en-US"/>
          </a:p>
        </p:txBody>
      </p:sp>
    </p:spTree>
    <p:extLst>
      <p:ext uri="{BB962C8B-B14F-4D97-AF65-F5344CB8AC3E}">
        <p14:creationId val="2728232219"/>
      </p:ext>
    </p:extLst>
  </p:cSld>
  <p:clrMapOvr>
    <a:masterClrMapping/>
  </p:clrMapOvr>
  <p:transition spd="med">
    <p:fade thruBlk="1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  <a:endParaRPr lang="en-US"/>
          </a:p>
        </p:txBody>
      </p:sp>
    </p:spTree>
    <p:extLst>
      <p:ext uri="{BB962C8B-B14F-4D97-AF65-F5344CB8AC3E}">
        <p14:creationId val="367503244"/>
      </p:ext>
    </p:extLst>
  </p:cSld>
  <p:clrMapOvr>
    <a:masterClrMapping/>
  </p:clrMapOvr>
  <p:transition spd="med">
    <p:fade thruBlk="1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 Big Im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7644" y="195263"/>
            <a:ext cx="8776097" cy="4455719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smtClean="0"/>
              <a:t>YOUR COMPANY NAME  |  LONG AND INTERESTING PRESENTATION TITLE  |  VERSION NO. XX  |  06/06/2012</a:t>
            </a:r>
            <a:endParaRPr lang="en-US"/>
          </a:p>
        </p:txBody>
      </p:sp>
    </p:spTree>
    <p:extLst>
      <p:ext uri="{BB962C8B-B14F-4D97-AF65-F5344CB8AC3E}">
        <p14:creationId val="3178111872"/>
      </p:ext>
    </p:extLst>
  </p:cSld>
  <p:clrMapOvr>
    <a:masterClrMapping/>
  </p:clrMapOvr>
  <p:transition spd="med">
    <p:fade thruBlk="1"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358643" y="519708"/>
            <a:ext cx="2835315" cy="3618309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50042" y="519708"/>
            <a:ext cx="2835315" cy="3618309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223628" y="4326703"/>
            <a:ext cx="3078100" cy="270272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063" indent="0" algn="l">
              <a:buFontTx/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ague Gothic"/>
              </a:defRPr>
            </a:lvl1pPr>
            <a:lvl2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2pPr>
            <a:lvl3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3pPr>
            <a:lvl4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4pPr>
            <a:lvl5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788266" y="4326703"/>
            <a:ext cx="3078100" cy="270272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063" indent="0" algn="l">
              <a:buFontTx/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ague Gothic"/>
              </a:defRPr>
            </a:lvl1pPr>
            <a:lvl2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2pPr>
            <a:lvl3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3pPr>
            <a:lvl4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4pPr>
            <a:lvl5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smtClean="0"/>
              <a:t>YOUR COMPANY NAME  |  LONG AND INTERESTING PRESENTATION TITLE  |  VERSION NO. XX  |  06/06/2012</a:t>
            </a:r>
            <a:endParaRPr lang="en-US"/>
          </a:p>
        </p:txBody>
      </p:sp>
    </p:spTree>
    <p:extLst>
      <p:ext uri="{BB962C8B-B14F-4D97-AF65-F5344CB8AC3E}">
        <p14:creationId val="4052303485"/>
      </p:ext>
    </p:extLst>
  </p:cSld>
  <p:clrMapOvr>
    <a:masterClrMapping/>
  </p:clrMapOvr>
  <p:transition spd="med">
    <p:fade thruBlk="1"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359532" y="3597864"/>
            <a:ext cx="2457273" cy="108012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063" indent="0" algn="l">
              <a:buFontTx/>
              <a:buNone/>
              <a:defRPr sz="1400">
                <a:solidFill>
                  <a:schemeClr val="bg1"/>
                </a:solidFill>
                <a:latin typeface="League Gothic"/>
              </a:defRPr>
            </a:lvl1pPr>
          </a:lstStyle>
          <a:p>
            <a:pPr lvl="0"/>
            <a:r>
              <a:rPr lang="en-US" smtClean="0"/>
              <a:t>Insert your biography here</a:t>
            </a:r>
            <a:endParaRPr lang="en-US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275856" y="3597864"/>
            <a:ext cx="2457273" cy="108012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063" indent="0" algn="l">
              <a:buFontTx/>
              <a:buNone/>
              <a:defRPr sz="1400">
                <a:solidFill>
                  <a:schemeClr val="bg1"/>
                </a:solidFill>
                <a:latin typeface="League Gothic"/>
              </a:defRPr>
            </a:lvl1pPr>
          </a:lstStyle>
          <a:p>
            <a:pPr lvl="0"/>
            <a:r>
              <a:rPr lang="en-US" smtClean="0"/>
              <a:t>Insert your biography here</a:t>
            </a:r>
            <a:endParaRPr lang="en-US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246186" y="3597864"/>
            <a:ext cx="2457273" cy="108012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063" indent="0" algn="l">
              <a:buFontTx/>
              <a:buNone/>
              <a:defRPr sz="1400">
                <a:solidFill>
                  <a:schemeClr val="bg1"/>
                </a:solidFill>
                <a:latin typeface="League Gothic"/>
              </a:defRPr>
            </a:lvl1pPr>
          </a:lstStyle>
          <a:p>
            <a:pPr lvl="0"/>
            <a:r>
              <a:rPr lang="en-US" smtClean="0"/>
              <a:t>Insert your biography here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494412" y="519708"/>
            <a:ext cx="2295525" cy="2862263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410736" y="519708"/>
            <a:ext cx="2295525" cy="2862263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354063" y="519708"/>
            <a:ext cx="2295525" cy="2862263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smtClean="0"/>
              <a:t>YOUR COMPANY NAME  |  LONG AND INTERESTING PRESENTATION TITLE  |  VERSION NO. XX  |  06/06/2012</a:t>
            </a:r>
            <a:endParaRPr lang="en-US"/>
          </a:p>
        </p:txBody>
      </p:sp>
    </p:spTree>
    <p:extLst>
      <p:ext uri="{BB962C8B-B14F-4D97-AF65-F5344CB8AC3E}">
        <p14:creationId val="1679226880"/>
      </p:ext>
    </p:extLst>
  </p:cSld>
  <p:clrMapOvr>
    <a:masterClrMapping/>
  </p:clrMapOvr>
  <p:transition spd="med">
    <p:fade thruBlk="1"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 Images, Name &amp; Bi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>
            <a:lvl1pPr algn="l">
              <a:defRPr sz="3600">
                <a:solidFill>
                  <a:schemeClr val="bg1"/>
                </a:solidFill>
                <a:latin typeface="Zerox"/>
                <a:cs typeface="Zerox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21550" y="1275606"/>
            <a:ext cx="1485305" cy="1863486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717794" y="1329333"/>
            <a:ext cx="1485305" cy="1890713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914038" y="1329333"/>
            <a:ext cx="1485305" cy="1890713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110282" y="1329333"/>
            <a:ext cx="1485305" cy="1890713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6535" y="3354837"/>
            <a:ext cx="1647183" cy="297061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063" indent="0">
              <a:buFontTx/>
              <a:buNone/>
              <a:defRPr>
                <a:solidFill>
                  <a:srgbClr val="FFFFFF"/>
                </a:solidFill>
                <a:latin typeface="League Gothic"/>
                <a:cs typeface="League Gothic"/>
              </a:defRPr>
            </a:lvl1pPr>
          </a:lstStyle>
          <a:p>
            <a:pPr lvl="0"/>
            <a:r>
              <a:rPr lang="en-US" smtClean="0"/>
              <a:t>Insert Name</a:t>
            </a:r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600781" y="3354837"/>
            <a:ext cx="1647183" cy="297061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063" indent="0">
              <a:buFontTx/>
              <a:buNone/>
              <a:defRPr>
                <a:solidFill>
                  <a:srgbClr val="FFFFFF"/>
                </a:solidFill>
                <a:latin typeface="League Gothic"/>
                <a:cs typeface="League Gothic"/>
              </a:defRPr>
            </a:lvl1pPr>
          </a:lstStyle>
          <a:p>
            <a:pPr lvl="0"/>
            <a:r>
              <a:rPr lang="en-US" smtClean="0"/>
              <a:t>Insert Name</a:t>
            </a:r>
            <a:endParaRPr lang="en-US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3354837"/>
            <a:ext cx="1647183" cy="297061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063" indent="0">
              <a:buFontTx/>
              <a:buNone/>
              <a:defRPr>
                <a:solidFill>
                  <a:srgbClr val="FFFFFF"/>
                </a:solidFill>
                <a:latin typeface="League Gothic"/>
                <a:cs typeface="League Gothic"/>
              </a:defRPr>
            </a:lvl1pPr>
          </a:lstStyle>
          <a:p>
            <a:pPr lvl="0"/>
            <a:r>
              <a:rPr lang="en-US" smtClean="0"/>
              <a:t>Insert Name</a:t>
            </a:r>
            <a:endParaRPr lang="en-US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002270" y="3354837"/>
            <a:ext cx="1647183" cy="297061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063" indent="0">
              <a:buFontTx/>
              <a:buNone/>
              <a:defRPr>
                <a:solidFill>
                  <a:srgbClr val="FFFFFF"/>
                </a:solidFill>
                <a:latin typeface="League Gothic"/>
                <a:cs typeface="League Gothic"/>
              </a:defRPr>
            </a:lvl1pPr>
          </a:lstStyle>
          <a:p>
            <a:pPr lvl="0"/>
            <a:r>
              <a:rPr lang="en-US" smtClean="0"/>
              <a:t>Insert Name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600781" y="3732879"/>
            <a:ext cx="1728192" cy="891183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063" indent="0" algn="l">
              <a:buFontTx/>
              <a:buNone/>
              <a:defRPr sz="1400">
                <a:solidFill>
                  <a:schemeClr val="bg1"/>
                </a:solidFill>
                <a:latin typeface="League Gothic"/>
              </a:defRPr>
            </a:lvl1pPr>
          </a:lstStyle>
          <a:p>
            <a:pPr lvl="0"/>
            <a:r>
              <a:rPr lang="en-US" smtClean="0"/>
              <a:t>Insert your biography here</a:t>
            </a:r>
            <a:endParaRPr lang="en-US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7002270" y="3732879"/>
            <a:ext cx="1728192" cy="891183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063" indent="0" algn="l">
              <a:buFontTx/>
              <a:buNone/>
              <a:defRPr sz="1400">
                <a:solidFill>
                  <a:schemeClr val="bg1"/>
                </a:solidFill>
                <a:latin typeface="League Gothic"/>
              </a:defRPr>
            </a:lvl1pPr>
          </a:lstStyle>
          <a:p>
            <a:pPr lvl="0"/>
            <a:r>
              <a:rPr lang="en-US" smtClean="0"/>
              <a:t>Insert your biography here</a:t>
            </a:r>
            <a:endParaRPr lang="en-US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3732879"/>
            <a:ext cx="1728192" cy="891183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063" indent="0" algn="l">
              <a:buFontTx/>
              <a:buNone/>
              <a:defRPr sz="1400">
                <a:solidFill>
                  <a:schemeClr val="bg1"/>
                </a:solidFill>
                <a:latin typeface="League Gothic"/>
              </a:defRPr>
            </a:lvl1pPr>
          </a:lstStyle>
          <a:p>
            <a:pPr lvl="0"/>
            <a:r>
              <a:rPr lang="en-US" smtClean="0"/>
              <a:t>Insert your biography here</a:t>
            </a:r>
            <a:endParaRPr lang="en-US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386535" y="3732879"/>
            <a:ext cx="1674186" cy="891183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119063" indent="0" algn="l">
              <a:buFontTx/>
              <a:buNone/>
              <a:defRPr sz="1400">
                <a:solidFill>
                  <a:schemeClr val="bg1"/>
                </a:solidFill>
                <a:latin typeface="League Gothic"/>
              </a:defRPr>
            </a:lvl1pPr>
          </a:lstStyle>
          <a:p>
            <a:pPr lvl="0"/>
            <a:r>
              <a:rPr lang="en-US" smtClean="0"/>
              <a:t>Insert your biography here</a:t>
            </a:r>
            <a:endParaRPr lang="en-US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smtClean="0"/>
              <a:t>YOUR COMPANY NAME  |  LONG AND INTERESTING PRESENTATION TITLE  |  VERSION NO. XX  |  06/06/2012</a:t>
            </a:r>
            <a:endParaRPr lang="en-US"/>
          </a:p>
        </p:txBody>
      </p:sp>
    </p:spTree>
    <p:extLst>
      <p:ext uri="{BB962C8B-B14F-4D97-AF65-F5344CB8AC3E}">
        <p14:creationId val="3094264877"/>
      </p:ext>
    </p:extLst>
  </p:cSld>
  <p:clrMapOvr>
    <a:masterClrMapping/>
  </p:clrMapOvr>
  <p:transition spd="med">
    <p:fade thruBlk="1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ection Divider P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smtClean="0"/>
              <a:t>YOUR COMPANY NAME  |  LONG AND INTERESTING PRESENTATION TITLE  |  VERSION NO. XX  |  06/06/2012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95287" y="2571750"/>
            <a:ext cx="4176713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eague Gothic"/>
              </a:rPr>
              <a:t>Click to edit Master text styles</a:t>
            </a:r>
          </a:p>
          <a:p>
            <a:pPr lvl="1"/>
            <a:r>
              <a:rPr lang="en-US">
                <a:sym typeface="League Gothic"/>
              </a:rPr>
              <a:t>Second level</a:t>
            </a:r>
          </a:p>
          <a:p>
            <a:pPr lvl="2"/>
            <a:r>
              <a:rPr lang="en-US">
                <a:sym typeface="League Gothic"/>
              </a:rPr>
              <a:t>Third level</a:t>
            </a:r>
          </a:p>
          <a:p>
            <a:pPr lvl="3"/>
            <a:r>
              <a:rPr lang="en-US">
                <a:sym typeface="League Gothic"/>
              </a:rPr>
              <a:t>Fourth level</a:t>
            </a:r>
          </a:p>
          <a:p>
            <a:pPr lvl="4"/>
            <a:r>
              <a:rPr lang="en-US">
                <a:sym typeface="League Gothic"/>
              </a:rPr>
              <a:t>Fifth level</a:t>
            </a:r>
          </a:p>
        </p:txBody>
      </p:sp>
    </p:spTree>
    <p:extLst>
      <p:ext uri="{BB962C8B-B14F-4D97-AF65-F5344CB8AC3E}">
        <p14:creationId val="3407018416"/>
      </p:ext>
    </p:extLst>
  </p:cSld>
  <p:clrMapOvr>
    <a:masterClrMapping/>
  </p:clrMapOvr>
  <p:transition spd="med">
    <p:fade thruBlk="1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Larger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907" y="1032579"/>
            <a:ext cx="4951893" cy="3078342"/>
          </a:xfrm>
          <a:prstGeom prst="rect">
            <a:avLst/>
          </a:prstGeom>
        </p:spPr>
        <p:txBody>
          <a:bodyPr vert="horz" lIns="34290" tIns="17145" rIns="34290" bIns="17145" anchor="ctr"/>
          <a:lstStyle>
            <a:lvl1pPr algn="l">
              <a:lnSpc>
                <a:spcPct val="100000"/>
              </a:lnSpc>
              <a:buFontTx/>
              <a:buNone/>
              <a:defRPr sz="3600">
                <a:latin typeface="League Gothic"/>
                <a:cs typeface="League Gothic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smtClean="0"/>
              <a:t>YOUR COMPANY NAME  |  LONG AND INTERESTING PRESENTATION TITLE  |  VERSION NO. XX  |  06/06/2012</a:t>
            </a:r>
            <a:endParaRPr lang="en-US"/>
          </a:p>
        </p:txBody>
      </p:sp>
    </p:spTree>
    <p:extLst>
      <p:ext uri="{BB962C8B-B14F-4D97-AF65-F5344CB8AC3E}">
        <p14:creationId val="1048769953"/>
      </p:ext>
    </p:extLst>
  </p:cSld>
  <p:clrMapOvr>
    <a:masterClrMapping/>
  </p:clrMapOvr>
  <p:transition spd="med">
    <p:fade thruBlk="1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907" y="1032579"/>
            <a:ext cx="4951893" cy="3078342"/>
          </a:xfrm>
          <a:prstGeom prst="rect">
            <a:avLst/>
          </a:prstGeom>
        </p:spPr>
        <p:txBody>
          <a:bodyPr vert="horz" lIns="34290" tIns="17145" rIns="34290" bIns="17145" anchor="ctr"/>
          <a:lstStyle>
            <a:lvl1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1pPr>
            <a:lvl2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2pPr>
            <a:lvl3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3pPr>
            <a:lvl4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4pPr>
            <a:lvl5pPr algn="l">
              <a:lnSpc>
                <a:spcPct val="100000"/>
              </a:lnSpc>
              <a:buFontTx/>
              <a:buNone/>
              <a:defRPr>
                <a:latin typeface="League Gothic"/>
                <a:cs typeface="League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smtClean="0"/>
              <a:t>YOUR COMPANY NAME  |  LONG AND INTERESTING PRESENTATION TITLE  |  VERSION NO. XX  |  06/06/2012</a:t>
            </a:r>
            <a:endParaRPr lang="en-US"/>
          </a:p>
        </p:txBody>
      </p:sp>
    </p:spTree>
    <p:extLst>
      <p:ext uri="{BB962C8B-B14F-4D97-AF65-F5344CB8AC3E}">
        <p14:creationId val="1533982020"/>
      </p:ext>
    </p:extLst>
  </p:cSld>
  <p:clrMapOvr>
    <a:masterClrMapping/>
  </p:clrMapOvr>
  <p:transition spd="med">
    <p:fade thruBlk="1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907" y="1032579"/>
            <a:ext cx="4951893" cy="3078342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321469" indent="-321469">
              <a:buFont typeface="Arial"/>
              <a:buChar char="•"/>
              <a:defRPr>
                <a:latin typeface="League Gothic"/>
                <a:cs typeface="League Gothic"/>
              </a:defRPr>
            </a:lvl1pPr>
            <a:lvl2pPr marL="321469" indent="-321469">
              <a:buFont typeface="Arial"/>
              <a:buChar char="•"/>
              <a:defRPr>
                <a:latin typeface="League Gothic"/>
                <a:cs typeface="League Gothic"/>
              </a:defRPr>
            </a:lvl2pPr>
            <a:lvl3pPr marL="321469" indent="-321469">
              <a:buFont typeface="Arial"/>
              <a:buChar char="•"/>
              <a:defRPr>
                <a:latin typeface="League Gothic"/>
                <a:cs typeface="League Gothic"/>
              </a:defRPr>
            </a:lvl3pPr>
            <a:lvl4pPr marL="321469" indent="-321469">
              <a:buFont typeface="Arial"/>
              <a:buChar char="•"/>
              <a:defRPr>
                <a:latin typeface="League Gothic"/>
                <a:cs typeface="League Gothic"/>
              </a:defRPr>
            </a:lvl4pPr>
            <a:lvl5pPr marL="321469" indent="-321469">
              <a:buFont typeface="Arial"/>
              <a:buChar char="•"/>
              <a:defRPr>
                <a:latin typeface="League Gothic"/>
                <a:cs typeface="League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smtClean="0"/>
              <a:t>YOUR COMPANY NAME  |  LONG AND INTERESTING PRESENTATION TITLE  |  VERSION NO. XX  |  06/06/2012</a:t>
            </a:r>
            <a:endParaRPr lang="en-US"/>
          </a:p>
        </p:txBody>
      </p:sp>
    </p:spTree>
    <p:extLst>
      <p:ext uri="{BB962C8B-B14F-4D97-AF65-F5344CB8AC3E}">
        <p14:creationId val="3925992253"/>
      </p:ext>
    </p:extLst>
  </p:cSld>
  <p:clrMapOvr>
    <a:masterClrMapping/>
  </p:clrMapOvr>
  <p:transition spd="med">
    <p:fade thruBlk="1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3842743" y="1032579"/>
            <a:ext cx="4941689" cy="307834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smtClean="0"/>
              <a:t>YOUR COMPANY NAME  |  LONG AND INTERESTING PRESENTATION TITLE  |  VERSION NO. XX  |  06/06/2012</a:t>
            </a:r>
            <a:endParaRPr lang="en-US"/>
          </a:p>
        </p:txBody>
      </p:sp>
    </p:spTree>
    <p:extLst>
      <p:ext uri="{BB962C8B-B14F-4D97-AF65-F5344CB8AC3E}">
        <p14:creationId val="2188008689"/>
      </p:ext>
    </p:extLst>
  </p:cSld>
  <p:clrMapOvr>
    <a:masterClrMapping/>
  </p:clrMapOvr>
  <p:transition spd="med">
    <p:fade thruBlk="1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and Chart/Graph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3707904" y="951570"/>
            <a:ext cx="4968552" cy="3240360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>
                <a:latin typeface="League Gothic"/>
                <a:cs typeface="League Gothic"/>
              </a:defRPr>
            </a:lvl1pPr>
          </a:lstStyle>
          <a:p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smtClean="0"/>
              <a:t>YOUR COMPANY NAME  |  LONG AND INTERESTING PRESENTATION TITLE  |  VERSION NO. XX  |  06/06/2012</a:t>
            </a:r>
            <a:endParaRPr lang="en-US"/>
          </a:p>
        </p:txBody>
      </p:sp>
    </p:spTree>
    <p:extLst>
      <p:ext uri="{BB962C8B-B14F-4D97-AF65-F5344CB8AC3E}">
        <p14:creationId val="3897967606"/>
      </p:ext>
    </p:extLst>
  </p:cSld>
  <p:clrMapOvr>
    <a:masterClrMapping/>
  </p:clrMapOvr>
  <p:transition spd="med">
    <p:fade thruBlk="1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and Horizontal Pic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smtClean="0"/>
              <a:t>YOUR COMPANY NAME  |  LONG AND INTERESTING PRESENTATION TITLE  |  VERSION NO. XX  |  06/06/2012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734991" y="1032579"/>
            <a:ext cx="5049441" cy="307834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>
                <a:latin typeface="League Gothic"/>
                <a:cs typeface="League Gothic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val="1040489009"/>
      </p:ext>
    </p:extLst>
  </p:cSld>
  <p:clrMapOvr>
    <a:masterClrMapping/>
  </p:clrMapOvr>
  <p:transition spd="med">
    <p:fade thruBlk="1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and Vertical Pictu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smtClean="0"/>
              <a:t>YOUR COMPANY NAME  |  LONG AND INTERESTING PRESENTATION TITLE  |  VERSION NO. XX  |  06/06/2012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950931" y="519522"/>
            <a:ext cx="3564396" cy="4023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90" tIns="17145" rIns="34290" bIns="17145"/>
          <a:lstStyle/>
          <a:p>
            <a:endParaRPr lang="en-US"/>
          </a:p>
        </p:txBody>
      </p:sp>
    </p:spTree>
    <p:extLst>
      <p:ext uri="{BB962C8B-B14F-4D97-AF65-F5344CB8AC3E}">
        <p14:creationId val="1247440480"/>
      </p:ext>
    </p:extLst>
  </p:cSld>
  <p:clrMapOvr>
    <a:masterClrMapping/>
  </p:clrMapOvr>
  <p:transition spd="med">
    <p:fade thruBlk="1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Relationship Id="rId3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media/image2.jpeg" Type="http://schemas.openxmlformats.org/officeDocument/2006/relationships/image"/><Relationship Id="rId11" Target="../theme/theme3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media/image3.png" Type="http://schemas.openxmlformats.org/officeDocument/2006/relationships/image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media/image2.jpeg" Type="http://schemas.openxmlformats.org/officeDocument/2006/relationships/image"/><Relationship Id="rId7" Target="../theme/theme4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287" y="461963"/>
            <a:ext cx="4176713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Zerox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7" y="3314700"/>
            <a:ext cx="4176713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eague Gothic"/>
              </a:rPr>
              <a:t>Click to edit Master text styles</a:t>
            </a:r>
          </a:p>
          <a:p>
            <a:pPr lvl="1"/>
            <a:r>
              <a:rPr lang="en-US">
                <a:sym typeface="League Gothic"/>
              </a:rPr>
              <a:t>Second level</a:t>
            </a:r>
          </a:p>
          <a:p>
            <a:pPr lvl="2"/>
            <a:r>
              <a:rPr lang="en-US">
                <a:sym typeface="League Gothic"/>
              </a:rPr>
              <a:t>Third level</a:t>
            </a:r>
          </a:p>
          <a:p>
            <a:pPr lvl="3"/>
            <a:r>
              <a:rPr lang="en-US">
                <a:sym typeface="League Gothic"/>
              </a:rPr>
              <a:t>Fourth </a:t>
            </a:r>
            <a:r>
              <a:rPr lang="en-US" smtClean="0">
                <a:sym typeface="League Gothic"/>
              </a:rPr>
              <a:t>level</a:t>
            </a:r>
            <a:endParaRPr lang="en-US">
              <a:sym typeface="League Gothic"/>
            </a:endParaRP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23875" y="3057525"/>
            <a:ext cx="8139113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spd="slow">
    <p:fade thruBlk="1"/>
  </p:transition>
  <p:timing/>
  <p:hf sldNum="0" hdr="0" dt="0"/>
  <p:txStyles>
    <p:titleStyle>
      <a:lvl1pPr algn="r" rtl="0" fontAlgn="base">
        <a:lnSpc>
          <a:spcPts val="855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+mj-lt"/>
          <a:ea typeface="+mj-ea"/>
          <a:cs typeface="+mj-cs"/>
          <a:sym typeface="Zerox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/>
          <a:ea typeface="ヒラギノ角ゴ ProN W3"/>
          <a:cs typeface="ヒラギノ角ゴ ProN W3"/>
          <a:sym typeface="Zerox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/>
          <a:ea typeface="ヒラギノ角ゴ ProN W3"/>
          <a:cs typeface="ヒラギノ角ゴ ProN W3"/>
          <a:sym typeface="Zerox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/>
          <a:ea typeface="ヒラギノ角ゴ ProN W3"/>
          <a:cs typeface="ヒラギノ角ゴ ProN W3"/>
          <a:sym typeface="Zerox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/>
          <a:ea typeface="ヒラギノ角ゴ ProN W3"/>
          <a:cs typeface="ヒラギノ角ゴ ProN W3"/>
          <a:sym typeface="Zerox"/>
        </a:defRPr>
      </a:lvl5pPr>
      <a:lvl6pPr marL="171450"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/>
          <a:ea typeface="ヒラギノ角ゴ ProN W3"/>
          <a:cs typeface="ヒラギノ角ゴ ProN W3"/>
          <a:sym typeface="Zerox"/>
        </a:defRPr>
      </a:lvl6pPr>
      <a:lvl7pPr marL="342900"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/>
          <a:ea typeface="ヒラギノ角ゴ ProN W3"/>
          <a:cs typeface="ヒラギノ角ゴ ProN W3"/>
          <a:sym typeface="Zerox"/>
        </a:defRPr>
      </a:lvl7pPr>
      <a:lvl8pPr marL="514350"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/>
          <a:ea typeface="ヒラギノ角ゴ ProN W3"/>
          <a:cs typeface="ヒラギノ角ゴ ProN W3"/>
          <a:sym typeface="Zerox"/>
        </a:defRPr>
      </a:lvl8pPr>
      <a:lvl9pPr marL="685800"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/>
          <a:ea typeface="ヒラギノ角ゴ ProN W3"/>
          <a:cs typeface="ヒラギノ角ゴ ProN W3"/>
          <a:sym typeface="Zerox"/>
        </a:defRPr>
      </a:lvl9pPr>
    </p:titleStyle>
    <p:body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5pPr>
      <a:lvl6pPr marL="171450"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6pPr>
      <a:lvl7pPr marL="342900"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7pPr>
      <a:lvl8pPr marL="514350"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8pPr>
      <a:lvl9pPr marL="685800"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5287" y="514350"/>
            <a:ext cx="4176713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Zerox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7" y="2571750"/>
            <a:ext cx="4176713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eague Gothic"/>
              </a:rPr>
              <a:t>Click to edit Master text styles</a:t>
            </a:r>
          </a:p>
          <a:p>
            <a:pPr lvl="1"/>
            <a:r>
              <a:rPr lang="en-US">
                <a:sym typeface="League Gothic"/>
              </a:rPr>
              <a:t>Second level</a:t>
            </a:r>
          </a:p>
          <a:p>
            <a:pPr lvl="2"/>
            <a:r>
              <a:rPr lang="en-US">
                <a:sym typeface="League Gothic"/>
              </a:rPr>
              <a:t>Third level</a:t>
            </a:r>
          </a:p>
          <a:p>
            <a:pPr lvl="3"/>
            <a:r>
              <a:rPr lang="en-US">
                <a:sym typeface="League Gothic"/>
              </a:rPr>
              <a:t>Fourth level</a:t>
            </a:r>
          </a:p>
          <a:p>
            <a:pPr lvl="4"/>
            <a:r>
              <a:rPr lang="en-US">
                <a:sym typeface="League Gothic"/>
              </a:rPr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smtClean="0"/>
              <a:t>YOUR COMPANY NAME  |  LONG AND INTERESTING PRESENTATION TITLE  |  VERSION NO. XX  |  06/06/2012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 spd="med">
    <p:fade thruBlk="1"/>
  </p:transition>
  <p:timing/>
  <p:hf sldNum="0" hdr="0" dt="0"/>
  <p:txStyles>
    <p:titleStyle>
      <a:lvl1pPr algn="r" rtl="0" fontAlgn="base">
        <a:lnSpc>
          <a:spcPts val="855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+mj-lt"/>
          <a:ea typeface="+mj-ea"/>
          <a:cs typeface="+mj-cs"/>
          <a:sym typeface="Zerox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/>
          <a:ea typeface="ヒラギノ角ゴ ProN W3"/>
          <a:cs typeface="ヒラギノ角ゴ ProN W3"/>
          <a:sym typeface="Zerox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/>
          <a:ea typeface="ヒラギノ角ゴ ProN W3"/>
          <a:cs typeface="ヒラギノ角ゴ ProN W3"/>
          <a:sym typeface="Zerox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/>
          <a:ea typeface="ヒラギノ角ゴ ProN W3"/>
          <a:cs typeface="ヒラギノ角ゴ ProN W3"/>
          <a:sym typeface="Zerox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/>
          <a:ea typeface="ヒラギノ角ゴ ProN W3"/>
          <a:cs typeface="ヒラギノ角ゴ ProN W3"/>
          <a:sym typeface="Zerox"/>
        </a:defRPr>
      </a:lvl5pPr>
      <a:lvl6pPr marL="171450"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/>
          <a:ea typeface="ヒラギノ角ゴ ProN W3"/>
          <a:cs typeface="ヒラギノ角ゴ ProN W3"/>
          <a:sym typeface="Zerox"/>
        </a:defRPr>
      </a:lvl6pPr>
      <a:lvl7pPr marL="342900"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/>
          <a:ea typeface="ヒラギノ角ゴ ProN W3"/>
          <a:cs typeface="ヒラギノ角ゴ ProN W3"/>
          <a:sym typeface="Zerox"/>
        </a:defRPr>
      </a:lvl7pPr>
      <a:lvl8pPr marL="514350"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/>
          <a:ea typeface="ヒラギノ角ゴ ProN W3"/>
          <a:cs typeface="ヒラギノ角ゴ ProN W3"/>
          <a:sym typeface="Zerox"/>
        </a:defRPr>
      </a:lvl8pPr>
      <a:lvl9pPr marL="685800" algn="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D62D"/>
          </a:solidFill>
          <a:latin typeface="Zerox"/>
          <a:ea typeface="ヒラギノ角ゴ ProN W3"/>
          <a:cs typeface="ヒラギノ角ゴ ProN W3"/>
          <a:sym typeface="Zerox"/>
        </a:defRPr>
      </a:lvl9pPr>
    </p:titleStyle>
    <p:body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5pPr>
      <a:lvl6pPr marL="171450"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6pPr>
      <a:lvl7pPr marL="342900"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7pPr>
      <a:lvl8pPr marL="514350"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8pPr>
      <a:lvl9pPr marL="685800" algn="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League Gothic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0975" y="1028700"/>
            <a:ext cx="29241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Zerox"/>
              </a:rPr>
              <a:t>Click to edit Master title style</a:t>
            </a: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18880" y="990600"/>
            <a:ext cx="8096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smtClean="0"/>
              <a:t>YOUR COMPANY NAME  |  LONG AND INTERESTING PRESENTATION TITLE  |  VERSION NO. XX  |  06/06/2012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815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6" r:id="rId8"/>
  </p:sldLayoutIdLst>
  <p:transition spd="med">
    <p:fade thruBlk="1"/>
  </p:transition>
  <p:timing/>
  <p:hf sldNum="0" hdr="0" dt="0"/>
  <p:txStyles>
    <p:titleStyle>
      <a:lvl1pPr algn="r" rtl="0" fontAlgn="base">
        <a:lnSpc>
          <a:spcPts val="5363"/>
        </a:lnSpc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+mj-lt"/>
          <a:ea typeface="+mj-ea"/>
          <a:cs typeface="+mj-cs"/>
          <a:sym typeface="Zerox"/>
        </a:defRPr>
      </a:lvl1pPr>
      <a:lvl2pPr algn="r" rtl="0" fontAlgn="base"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Zerox"/>
          <a:ea typeface="ヒラギノ角ゴ ProN W3"/>
          <a:cs typeface="ヒラギノ角ゴ ProN W3"/>
          <a:sym typeface="Zerox"/>
        </a:defRPr>
      </a:lvl2pPr>
      <a:lvl3pPr algn="r" rtl="0" fontAlgn="base"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Zerox"/>
          <a:ea typeface="ヒラギノ角ゴ ProN W3"/>
          <a:cs typeface="ヒラギノ角ゴ ProN W3"/>
          <a:sym typeface="Zerox"/>
        </a:defRPr>
      </a:lvl3pPr>
      <a:lvl4pPr algn="r" rtl="0" fontAlgn="base"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Zerox"/>
          <a:ea typeface="ヒラギノ角ゴ ProN W3"/>
          <a:cs typeface="ヒラギノ角ゴ ProN W3"/>
          <a:sym typeface="Zerox"/>
        </a:defRPr>
      </a:lvl4pPr>
      <a:lvl5pPr algn="r" rtl="0" fontAlgn="base"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Zerox"/>
          <a:ea typeface="ヒラギノ角ゴ ProN W3"/>
          <a:cs typeface="ヒラギノ角ゴ ProN W3"/>
          <a:sym typeface="Zerox"/>
        </a:defRPr>
      </a:lvl5pPr>
      <a:lvl6pPr marL="171450" algn="r" rtl="0" fontAlgn="base"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Zerox"/>
          <a:ea typeface="ヒラギノ角ゴ ProN W3"/>
          <a:cs typeface="ヒラギノ角ゴ ProN W3"/>
          <a:sym typeface="Zerox"/>
        </a:defRPr>
      </a:lvl6pPr>
      <a:lvl7pPr marL="342900" algn="r" rtl="0" fontAlgn="base"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Zerox"/>
          <a:ea typeface="ヒラギノ角ゴ ProN W3"/>
          <a:cs typeface="ヒラギノ角ゴ ProN W3"/>
          <a:sym typeface="Zerox"/>
        </a:defRPr>
      </a:lvl7pPr>
      <a:lvl8pPr marL="514350" algn="r" rtl="0" fontAlgn="base"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Zerox"/>
          <a:ea typeface="ヒラギノ角ゴ ProN W3"/>
          <a:cs typeface="ヒラギノ角ゴ ProN W3"/>
          <a:sym typeface="Zerox"/>
        </a:defRPr>
      </a:lvl8pPr>
      <a:lvl9pPr marL="685800" algn="r" rtl="0" fontAlgn="base">
        <a:spcBef>
          <a:spcPct val="0"/>
        </a:spcBef>
        <a:spcAft>
          <a:spcPct val="0"/>
        </a:spcAft>
        <a:defRPr sz="3800">
          <a:solidFill>
            <a:srgbClr val="F6F9F9"/>
          </a:solidFill>
          <a:latin typeface="Zerox"/>
          <a:ea typeface="ヒラギノ角ゴ ProN W3"/>
          <a:cs typeface="ヒラギノ角ゴ ProN W3"/>
          <a:sym typeface="Zerox"/>
        </a:defRPr>
      </a:lvl9pPr>
    </p:titleStyle>
    <p:bodyStyle>
      <a:lvl1pPr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1pPr>
      <a:lvl2pPr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2pPr>
      <a:lvl3pPr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3pPr>
      <a:lvl4pPr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4pPr>
      <a:lvl5pPr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5pPr>
      <a:lvl6pPr marL="171450"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6pPr>
      <a:lvl7pPr marL="342900"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7pPr>
      <a:lvl8pPr marL="514350"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8pPr>
      <a:lvl9pPr marL="685800" algn="l" rtl="0" fontAlgn="base">
        <a:spcBef>
          <a:spcPts val="195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M+ 1m regular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3508" y="4875274"/>
            <a:ext cx="8883987" cy="268226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l"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eague Gothic"/>
                <a:cs typeface="League Gothic"/>
              </a:defRPr>
            </a:lvl1pPr>
          </a:lstStyle>
          <a:p>
            <a:r>
              <a:rPr lang="en-US" smtClean="0"/>
              <a:t>YOUR COMPANY NAME  |  LONG AND INTERESTING PRESENTATION TITLE  |  VERSION NO. XX  |  06/06/2012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4" r:id="rId2"/>
    <p:sldLayoutId id="2147483806" r:id="rId3"/>
    <p:sldLayoutId id="2147483805" r:id="rId4"/>
    <p:sldLayoutId id="2147483750" r:id="rId5"/>
  </p:sldLayoutIdLst>
  <p:transition spd="med">
    <p:fade thruBlk="1"/>
  </p:transition>
  <p:timing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/>
          <a:cs typeface="ヒラギノ角ゴ ProN W3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/>
          <a:cs typeface="ヒラギノ角ゴ ProN W3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/>
          <a:cs typeface="ヒラギノ角ゴ ProN W3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/>
          <a:cs typeface="ヒラギノ角ゴ ProN W3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/>
          <a:cs typeface="ヒラギノ角ゴ ProN W3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/>
          <a:cs typeface="ヒラギノ角ゴ ProN W3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/>
          <a:cs typeface="ヒラギノ角ゴ ProN W3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/>
          <a:cs typeface="ヒラギノ角ゴ ProN W3"/>
          <a:sym typeface="Gill Sans" charset="0"/>
        </a:defRPr>
      </a:lvl9pPr>
    </p:titleStyle>
    <p:bodyStyle>
      <a:lvl1pPr marL="4191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85788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52475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19163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0858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2573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4287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0020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771650" indent="-300038" algn="l" rtl="0" fontAlgn="base">
        <a:spcBef>
          <a:spcPts val="195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3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4.xml" Type="http://schemas.openxmlformats.org/officeDocument/2006/relationships/char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5.xml" Type="http://schemas.openxmlformats.org/officeDocument/2006/relationships/char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6.xml" Type="http://schemas.openxmlformats.org/officeDocument/2006/relationships/chart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7.xml" Type="http://schemas.openxmlformats.org/officeDocument/2006/relationships/char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://www.51pptmoban.com/" TargetMode="External" Type="http://schemas.openxmlformats.org/officeDocument/2006/relationships/hyperlink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4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7" name="Rectangle 1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RUBICON </a:t>
            </a:r>
          </a:p>
        </p:txBody>
      </p:sp>
      <p:sp>
        <p:nvSpPr>
          <p:cNvPr id="14338" name="Rectangle 2"/>
          <p:cNvSpPr>
            <a:spLocks noChangeArrowheads="1" noGrp="1"/>
          </p:cNvSpPr>
          <p:nvPr>
            <p:ph idx="4294967295" type="body"/>
          </p:nvPr>
        </p:nvSpPr>
        <p:spPr>
          <a:xfrm>
            <a:off x="395287" y="3314700"/>
            <a:ext cx="4176713" cy="1681163"/>
          </a:xfrm>
        </p:spPr>
        <p:txBody>
          <a:bodyPr/>
          <a:lstStyle/>
          <a:p>
            <a:r>
              <a:rPr lang="en-US"/>
              <a:t>Presenting your ideas </a:t>
            </a:r>
          </a:p>
          <a:p>
            <a:r>
              <a:rPr lang="en-US"/>
              <a:t>with a bold design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idx="21" sz="quarter" type="body"/>
          </p:nvPr>
        </p:nvSpPr>
        <p:spPr/>
        <p:txBody>
          <a:bodyPr/>
          <a:lstStyle/>
          <a:p>
            <a:r>
              <a:rPr lang="en-US" smtClean="0" sz="1200"/>
              <a:t>This is a small amount of text that describes the image above. Keep it short, sweet and to the point. Your audience is not so excited to do a lot of reading and they will appreciate your brevity.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22" sz="quarter" type="body"/>
          </p:nvPr>
        </p:nvSpPr>
        <p:spPr/>
        <p:txBody>
          <a:bodyPr/>
          <a:lstStyle/>
          <a:p>
            <a:r>
              <a:rPr lang="en-US" sz="1200"/>
              <a:t>This is a small amount of text that describes the image above. Keep it short, sweet and to the point. Your audience is not so excited to do a lot of reading and they will appreciate your brevity.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3" sz="quarter" type="body"/>
          </p:nvPr>
        </p:nvSpPr>
        <p:spPr/>
        <p:txBody>
          <a:bodyPr/>
          <a:lstStyle/>
          <a:p>
            <a:r>
              <a:rPr lang="en-US" sz="1200"/>
              <a:t>This is a small amount of text that describes the image above. Keep it short, sweet and to the point. Your audience is not so excited to do a lot of reading and they will appreciate your brevity.</a:t>
            </a:r>
          </a:p>
        </p:txBody>
      </p:sp>
      <p:pic>
        <p:nvPicPr>
          <p:cNvPr descr="PlaceholderImage.jpg" id="8" name="Picture Placeholder 7"/>
          <p:cNvPicPr>
            <a:picLocks noChangeAspect="1" noGrp="1"/>
          </p:cNvPicPr>
          <p:nvPr>
            <p:ph idx="24" sz="quarter" type="pic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2029" r="52815"/>
          <a:stretch>
            <a:fillRect/>
          </a:stretch>
        </p:blipFill>
        <p:spPr/>
      </p:pic>
      <p:pic>
        <p:nvPicPr>
          <p:cNvPr descr="PlaceholderImage.jpg" id="9" name="Picture Placeholder 8"/>
          <p:cNvPicPr>
            <a:picLocks noChangeAspect="1" noGrp="1"/>
          </p:cNvPicPr>
          <p:nvPr>
            <p:ph idx="25" sz="quarter" type="pic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783" r="53061"/>
          <a:stretch>
            <a:fillRect/>
          </a:stretch>
        </p:blipFill>
        <p:spPr/>
      </p:pic>
      <p:pic>
        <p:nvPicPr>
          <p:cNvPr descr="PlaceholderImage.jpg" id="10" name="Picture Placeholder 9"/>
          <p:cNvPicPr>
            <a:picLocks noChangeAspect="1" noGrp="1"/>
          </p:cNvPicPr>
          <p:nvPr>
            <p:ph idx="26" sz="quarter" type="pic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536" r="53308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</p:spTree>
    <p:extLst>
      <p:ext uri="{BB962C8B-B14F-4D97-AF65-F5344CB8AC3E}">
        <p14:creationId val="800172772"/>
      </p:ext>
    </p:extLst>
  </p:cSld>
  <p:clrMapOvr>
    <a:masterClrMapping/>
  </p:clrMapOvr>
  <p:transition spd="med">
    <p:fade thruBlk="1"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rubicon team</a:t>
            </a:r>
          </a:p>
        </p:txBody>
      </p:sp>
      <p:pic>
        <p:nvPicPr>
          <p:cNvPr descr="PlaceholderImage.jpg" id="15" name="Picture Placeholder 14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4559" l="1887" r="59403" t="6870"/>
          <a:stretch>
            <a:fillRect/>
          </a:stretch>
        </p:blipFill>
        <p:spPr>
          <a:xfrm>
            <a:off x="521494" y="1329612"/>
            <a:ext cx="1485305" cy="1890210"/>
          </a:xfrm>
        </p:spPr>
      </p:pic>
      <p:pic>
        <p:nvPicPr>
          <p:cNvPr descr="PlaceholderImage.jpg" id="16" name="Picture Placeholder 15"/>
          <p:cNvPicPr>
            <a:picLocks noChangeAspect="1" noGrp="1"/>
          </p:cNvPicPr>
          <p:nvPr>
            <p:ph idx="11" sz="quarter" type="pic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921" l="3832" r="57420" t="706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idx="14" sz="quarter" type="body"/>
          </p:nvPr>
        </p:nvSpPr>
        <p:spPr>
          <a:xfrm>
            <a:off x="386534" y="3354837"/>
            <a:ext cx="1872000" cy="297061"/>
          </a:xfrm>
        </p:spPr>
        <p:txBody>
          <a:bodyPr/>
          <a:lstStyle/>
          <a:p>
            <a:r>
              <a:rPr b="1" lang="en-US" smtClean="0" sz="1600"/>
              <a:t>Martin Sanchez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5" sz="quarter" type="body"/>
          </p:nvPr>
        </p:nvSpPr>
        <p:spPr>
          <a:xfrm>
            <a:off x="2600780" y="3354837"/>
            <a:ext cx="1872000" cy="297061"/>
          </a:xfrm>
        </p:spPr>
        <p:txBody>
          <a:bodyPr/>
          <a:lstStyle/>
          <a:p>
            <a:r>
              <a:rPr b="1" lang="en-US" smtClean="0" sz="1600"/>
              <a:t>Astrid Niedrigger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6" sz="quarter" type="body"/>
          </p:nvPr>
        </p:nvSpPr>
        <p:spPr>
          <a:xfrm>
            <a:off x="4788023" y="3354837"/>
            <a:ext cx="1872000" cy="297061"/>
          </a:xfrm>
        </p:spPr>
        <p:txBody>
          <a:bodyPr/>
          <a:lstStyle/>
          <a:p>
            <a:r>
              <a:rPr b="1" lang="en-US" smtClean="0" sz="1600"/>
              <a:t>Claudia Schuster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idx="17" sz="quarter" type="body"/>
          </p:nvPr>
        </p:nvSpPr>
        <p:spPr>
          <a:xfrm>
            <a:off x="7002269" y="3354837"/>
            <a:ext cx="1872000" cy="297061"/>
          </a:xfrm>
        </p:spPr>
        <p:txBody>
          <a:bodyPr/>
          <a:lstStyle/>
          <a:p>
            <a:r>
              <a:rPr b="1" lang="en-US" smtClean="0" sz="1600"/>
              <a:t>Jeff Wallingford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idx="18" sz="quarter" type="body"/>
          </p:nvPr>
        </p:nvSpPr>
        <p:spPr>
          <a:xfrm>
            <a:off x="2600781" y="3732878"/>
            <a:ext cx="1728192" cy="1116000"/>
          </a:xfrm>
        </p:spPr>
        <p:txBody>
          <a:bodyPr/>
          <a:lstStyle/>
          <a:p>
            <a:r>
              <a:rPr lang="en-US" sz="1200"/>
              <a:t>This is a small text that describes the biography of the person featured above in about four lines, no more.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idx="19" sz="quarter" type="body"/>
          </p:nvPr>
        </p:nvSpPr>
        <p:spPr>
          <a:xfrm>
            <a:off x="7002270" y="3732878"/>
            <a:ext cx="1728192" cy="1116000"/>
          </a:xfrm>
        </p:spPr>
        <p:txBody>
          <a:bodyPr/>
          <a:lstStyle/>
          <a:p>
            <a:r>
              <a:rPr lang="en-US" sz="1200"/>
              <a:t>This is a small text that describes the biography of the person featured above in about four lines, no more.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idx="20" sz="quarter" type="body"/>
          </p:nvPr>
        </p:nvSpPr>
        <p:spPr>
          <a:xfrm>
            <a:off x="4788024" y="3732878"/>
            <a:ext cx="1728192" cy="1116000"/>
          </a:xfrm>
        </p:spPr>
        <p:txBody>
          <a:bodyPr/>
          <a:lstStyle/>
          <a:p>
            <a:r>
              <a:rPr lang="en-US" sz="1200"/>
              <a:t>This is a small text that describes the biography of the person featured above in about four lines, no more.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idx="21" sz="quarter" type="body"/>
          </p:nvPr>
        </p:nvSpPr>
        <p:spPr>
          <a:xfrm>
            <a:off x="386535" y="3732878"/>
            <a:ext cx="1674186" cy="1116000"/>
          </a:xfrm>
        </p:spPr>
        <p:txBody>
          <a:bodyPr/>
          <a:lstStyle/>
          <a:p>
            <a:r>
              <a:rPr lang="en-US" smtClean="0" sz="1200"/>
              <a:t>This is a small text that describes the biography of the person featured above in about four lines, no more.</a:t>
            </a:r>
          </a:p>
        </p:txBody>
      </p:sp>
      <p:pic>
        <p:nvPicPr>
          <p:cNvPr descr="PlaceholderImage.jpg" id="17" name="Picture Placeholder 15"/>
          <p:cNvPicPr>
            <a:picLocks noChangeAspect="1" noGrp="1"/>
          </p:cNvPicPr>
          <p:nvPr>
            <p:ph idx="12" sz="quarter" type="pic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5901" l="2220" r="58616" t="1640"/>
          <a:stretch>
            <a:fillRect/>
          </a:stretch>
        </p:blipFill>
        <p:spPr/>
      </p:pic>
      <p:pic>
        <p:nvPicPr>
          <p:cNvPr descr="PlaceholderImage.jpg" id="18" name="Picture Placeholder 15"/>
          <p:cNvPicPr>
            <a:picLocks noChangeAspect="1" noGrp="1"/>
          </p:cNvPicPr>
          <p:nvPr>
            <p:ph idx="13" sz="quarter" type="pic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2512" l="3963" r="54652" t="5742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</p:spTree>
    <p:extLst>
      <p:ext uri="{BB962C8B-B14F-4D97-AF65-F5344CB8AC3E}">
        <p14:creationId val="596651011"/>
      </p:ext>
    </p:extLst>
  </p:cSld>
  <p:clrMapOvr>
    <a:masterClrMapping/>
  </p:clrMapOvr>
  <p:transition spd="med">
    <p:fade thruBlk="1"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Embedded Video</a:t>
            </a:r>
          </a:p>
        </p:txBody>
      </p:sp>
      <p:pic>
        <p:nvPicPr>
          <p:cNvPr descr="VideoIcon.png" id="6" name="Picture Placeholder 5"/>
          <p:cNvPicPr>
            <a:picLocks noChangeAspect="1" noGrp="1"/>
          </p:cNvPicPr>
          <p:nvPr>
            <p:ph idx="12" sz="quarter" type="pic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381" t="4381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</p:spTree>
    <p:extLst>
      <p:ext uri="{BB962C8B-B14F-4D97-AF65-F5344CB8AC3E}">
        <p14:creationId val="962491419"/>
      </p:ext>
    </p:extLst>
  </p:cSld>
  <p:clrMapOvr>
    <a:masterClrMapping/>
  </p:clrMapOvr>
  <p:transition spd="med">
    <p:fade thruBlk="1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Rectangle 1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3</a:t>
            </a:r>
          </a:p>
        </p:txBody>
      </p:sp>
      <p:sp>
        <p:nvSpPr>
          <p:cNvPr id="27650" name="Rectangle 2"/>
          <p:cNvSpPr>
            <a:spLocks noChangeArrowheads="1" noGrp="1"/>
          </p:cNvSpPr>
          <p:nvPr>
            <p:ph idx="4294967295" type="body"/>
          </p:nvPr>
        </p:nvSpPr>
        <p:spPr>
          <a:xfrm>
            <a:off x="395287" y="2571750"/>
            <a:ext cx="4176713" cy="2257425"/>
          </a:xfrm>
        </p:spPr>
        <p:txBody>
          <a:bodyPr/>
          <a:lstStyle/>
          <a:p>
            <a:r>
              <a:rPr lang="en-US"/>
              <a:t>Charts and Graphs</a:t>
            </a:r>
          </a:p>
        </p:txBody>
      </p:sp>
    </p:spTree>
  </p:cSld>
  <p:clrMapOvr>
    <a:masterClrMapping/>
  </p:clrMapOvr>
  <p:transition spd="med">
    <p:fade thruBlk="1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3" name="Rectangle 1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Pie Chart</a:t>
            </a:r>
          </a:p>
        </p:txBody>
      </p:sp>
      <p:graphicFrame>
        <p:nvGraphicFramePr>
          <p:cNvPr id="3" name="Chart Placeholder 2"/>
          <p:cNvGraphicFramePr>
            <a:graphicFrameLocks noGrp="1"/>
          </p:cNvGraphicFramePr>
          <p:nvPr>
            <p:ph idx="11" sz="quarter" type="chart"/>
            <p:extLst>
              <p:ext uri="{D42A27DB-BD31-4B8C-83A1-F6EECF244321}">
                <p14:modId val="2640135862"/>
              </p:ext>
            </p:extLst>
          </p:nvPr>
        </p:nvGraphicFramePr>
        <p:xfrm>
          <a:off x="3708202" y="951310"/>
          <a:ext cx="4968478" cy="324088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</p:spTree>
  </p:cSld>
  <p:clrMapOvr>
    <a:masterClrMapping/>
  </p:clrMapOvr>
  <p:transition spd="med">
    <p:fade thruBlk="1"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Rectangle 1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chart</a:t>
            </a:r>
          </a:p>
        </p:txBody>
      </p:sp>
      <p:graphicFrame>
        <p:nvGraphicFramePr>
          <p:cNvPr id="3" name="Chart Placeholder 2"/>
          <p:cNvGraphicFramePr>
            <a:graphicFrameLocks noGrp="1"/>
          </p:cNvGraphicFramePr>
          <p:nvPr>
            <p:ph idx="11" sz="quarter" type="chart"/>
            <p:extLst>
              <p:ext uri="{D42A27DB-BD31-4B8C-83A1-F6EECF244321}">
                <p14:modId val="2247025171"/>
              </p:ext>
            </p:extLst>
          </p:nvPr>
        </p:nvGraphicFramePr>
        <p:xfrm>
          <a:off x="3708202" y="951310"/>
          <a:ext cx="4968478" cy="324088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</p:spTree>
  </p:cSld>
  <p:clrMapOvr>
    <a:masterClrMapping/>
  </p:clrMapOvr>
  <p:transition spd="med">
    <p:fade thruBlk="1"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1" name="Rectangle 1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 Chart</a:t>
            </a:r>
          </a:p>
        </p:txBody>
      </p:sp>
      <p:graphicFrame>
        <p:nvGraphicFramePr>
          <p:cNvPr id="3" name="Chart Placeholder 2"/>
          <p:cNvGraphicFramePr>
            <a:graphicFrameLocks noGrp="1"/>
          </p:cNvGraphicFramePr>
          <p:nvPr>
            <p:ph idx="11" sz="quarter" type="chart"/>
            <p:extLst>
              <p:ext uri="{D42A27DB-BD31-4B8C-83A1-F6EECF244321}">
                <p14:modId val="3326456744"/>
              </p:ext>
            </p:extLst>
          </p:nvPr>
        </p:nvGraphicFramePr>
        <p:xfrm>
          <a:off x="3708202" y="951310"/>
          <a:ext cx="4968478" cy="324088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</p:spTree>
  </p:cSld>
  <p:clrMapOvr>
    <a:masterClrMapping/>
  </p:clrMapOvr>
  <p:transition spd="med">
    <p:fade thruBlk="1"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Rectangle 1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Column Chart</a:t>
            </a:r>
          </a:p>
        </p:txBody>
      </p:sp>
      <p:graphicFrame>
        <p:nvGraphicFramePr>
          <p:cNvPr id="3" name="Chart Placeholder 2"/>
          <p:cNvGraphicFramePr>
            <a:graphicFrameLocks noGrp="1"/>
          </p:cNvGraphicFramePr>
          <p:nvPr>
            <p:ph idx="11" sz="quarter" type="chart"/>
            <p:extLst>
              <p:ext uri="{D42A27DB-BD31-4B8C-83A1-F6EECF244321}">
                <p14:modId val="3499528418"/>
              </p:ext>
            </p:extLst>
          </p:nvPr>
        </p:nvGraphicFramePr>
        <p:xfrm>
          <a:off x="3708202" y="951310"/>
          <a:ext cx="4968478" cy="324088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</p:spTree>
  </p:cSld>
  <p:clrMapOvr>
    <a:masterClrMapping/>
  </p:clrMapOvr>
  <p:transition spd="med">
    <p:fade thruBlk="1"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Rectangle 1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Stacked column chart</a:t>
            </a:r>
          </a:p>
        </p:txBody>
      </p:sp>
      <p:graphicFrame>
        <p:nvGraphicFramePr>
          <p:cNvPr id="3" name="Chart Placeholder 2"/>
          <p:cNvGraphicFramePr>
            <a:graphicFrameLocks noGrp="1"/>
          </p:cNvGraphicFramePr>
          <p:nvPr>
            <p:ph idx="11" sz="quarter" type="chart"/>
            <p:extLst>
              <p:ext uri="{D42A27DB-BD31-4B8C-83A1-F6EECF244321}">
                <p14:modId val="3555973459"/>
              </p:ext>
            </p:extLst>
          </p:nvPr>
        </p:nvGraphicFramePr>
        <p:xfrm>
          <a:off x="3708202" y="951310"/>
          <a:ext cx="4968478" cy="324088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</p:spTree>
  </p:cSld>
  <p:clrMapOvr>
    <a:masterClrMapping/>
  </p:clrMapOvr>
  <p:transition spd="med">
    <p:fade thruBlk="1"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69" name="Rectangle 1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 chart</a:t>
            </a:r>
          </a:p>
        </p:txBody>
      </p:sp>
      <p:graphicFrame>
        <p:nvGraphicFramePr>
          <p:cNvPr id="3" name="Chart Placeholder 2"/>
          <p:cNvGraphicFramePr>
            <a:graphicFrameLocks noGrp="1"/>
          </p:cNvGraphicFramePr>
          <p:nvPr>
            <p:ph idx="11" sz="quarter" type="chart"/>
            <p:extLst>
              <p:ext uri="{D42A27DB-BD31-4B8C-83A1-F6EECF244321}">
                <p14:modId val="3285726231"/>
              </p:ext>
            </p:extLst>
          </p:nvPr>
        </p:nvGraphicFramePr>
        <p:xfrm>
          <a:off x="3708202" y="951310"/>
          <a:ext cx="5112270" cy="324088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</p:spTree>
  </p:cSld>
  <p:clrMapOvr>
    <a:masterClrMapping/>
  </p:clrMapOvr>
  <p:transition spd="med">
    <p:fade thruBlk="1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KEY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 one page for each idea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</p:spTree>
    <p:extLst>
      <p:ext uri="{BB962C8B-B14F-4D97-AF65-F5344CB8AC3E}">
        <p14:creationId val="977452133"/>
      </p:ext>
    </p:extLst>
  </p:cSld>
  <p:clrMapOvr>
    <a:masterClrMapping/>
  </p:clrMapOvr>
  <p:transition spd="med">
    <p:fade thruBlk="1"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7" name="Rectangle 1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Ring Chart</a:t>
            </a:r>
          </a:p>
        </p:txBody>
      </p:sp>
      <p:graphicFrame>
        <p:nvGraphicFramePr>
          <p:cNvPr id="3" name="Chart Placeholder 2"/>
          <p:cNvGraphicFramePr>
            <a:graphicFrameLocks noGrp="1"/>
          </p:cNvGraphicFramePr>
          <p:nvPr>
            <p:ph idx="11" sz="quarter" type="chart"/>
            <p:extLst>
              <p:ext uri="{D42A27DB-BD31-4B8C-83A1-F6EECF244321}">
                <p14:modId val="2554916363"/>
              </p:ext>
            </p:extLst>
          </p:nvPr>
        </p:nvGraphicFramePr>
        <p:xfrm>
          <a:off x="3708202" y="951310"/>
          <a:ext cx="4968478" cy="324088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</p:spTree>
  </p:cSld>
  <p:clrMapOvr>
    <a:masterClrMapping/>
  </p:clrMapOvr>
  <p:transition spd="med">
    <p:fade thruBlk="1"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843" name="Group 3"/>
          <p:cNvGrpSpPr/>
          <p:nvPr/>
        </p:nvGrpSpPr>
        <p:grpSpPr>
          <a:xfrm>
            <a:off x="5867400" y="1747838"/>
            <a:ext cx="1624013" cy="314325"/>
            <a:chExt cx="2728" cy="528"/>
          </a:xfrm>
        </p:grpSpPr>
        <p:sp>
          <p:nvSpPr>
            <p:cNvPr id="35841" name="Freeform 1"/>
            <p:cNvSpPr/>
            <p:nvPr/>
          </p:nvSpPr>
          <p:spPr bwMode="auto">
            <a:xfrm>
              <a:off x="64" y="248"/>
              <a:ext cx="2592" cy="15"/>
            </a:xfrm>
            <a:custGeom>
              <a:gdLst>
                <a:gd fmla="*/ 0 w 21600" name="T0"/>
                <a:gd fmla="*/ 0 h 21600" name="T1"/>
                <a:gd fmla="*/ 10003 w 21600" name="T2"/>
                <a:gd fmla="*/ 10003 h 21600" name="T3"/>
                <a:gd fmla="*/ 21600 w 21600" name="T4"/>
                <a:gd fmla="*/ 21600 h 2160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10003" y="10003"/>
                  </a:lnTo>
                  <a:lnTo>
                    <a:pt x="21600" y="216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endParaRPr lang="en-US"/>
            </a:p>
          </p:txBody>
        </p:sp>
        <p:pic>
          <p:nvPicPr>
            <p:cNvPr id="35842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7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6" name="Group 6"/>
          <p:cNvGrpSpPr/>
          <p:nvPr/>
        </p:nvGrpSpPr>
        <p:grpSpPr>
          <a:xfrm>
            <a:off x="5867400" y="2566988"/>
            <a:ext cx="1624013" cy="323850"/>
            <a:chExt cx="2728" cy="544"/>
          </a:xfrm>
        </p:grpSpPr>
        <p:sp>
          <p:nvSpPr>
            <p:cNvPr id="35844" name="Freeform 4"/>
            <p:cNvSpPr/>
            <p:nvPr/>
          </p:nvSpPr>
          <p:spPr bwMode="auto">
            <a:xfrm>
              <a:off x="64" y="264"/>
              <a:ext cx="2592" cy="15"/>
            </a:xfrm>
            <a:custGeom>
              <a:gdLst>
                <a:gd fmla="*/ 0 w 21600" name="T0"/>
                <a:gd fmla="*/ 0 h 21600" name="T1"/>
                <a:gd fmla="*/ 10003 w 21600" name="T2"/>
                <a:gd fmla="*/ 10003 h 21600" name="T3"/>
                <a:gd fmla="*/ 21600 w 21600" name="T4"/>
                <a:gd fmla="*/ 21600 h 2160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10003" y="10003"/>
                  </a:lnTo>
                  <a:lnTo>
                    <a:pt x="21600" y="216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endParaRPr lang="en-US"/>
            </a:p>
          </p:txBody>
        </p:sp>
        <p:pic>
          <p:nvPicPr>
            <p:cNvPr id="35845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72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9" name="Group 9"/>
          <p:cNvGrpSpPr/>
          <p:nvPr/>
        </p:nvGrpSpPr>
        <p:grpSpPr>
          <a:xfrm>
            <a:off x="5867400" y="1119188"/>
            <a:ext cx="1624013" cy="314325"/>
            <a:chExt cx="2728" cy="528"/>
          </a:xfrm>
        </p:grpSpPr>
        <p:sp>
          <p:nvSpPr>
            <p:cNvPr id="35847" name="Freeform 7"/>
            <p:cNvSpPr/>
            <p:nvPr/>
          </p:nvSpPr>
          <p:spPr bwMode="auto">
            <a:xfrm>
              <a:off x="64" y="264"/>
              <a:ext cx="2592" cy="15"/>
            </a:xfrm>
            <a:custGeom>
              <a:gdLst>
                <a:gd fmla="*/ 0 w 21600" name="T0"/>
                <a:gd fmla="*/ 0 h 21600" name="T1"/>
                <a:gd fmla="*/ 10003 w 21600" name="T2"/>
                <a:gd fmla="*/ 10003 h 21600" name="T3"/>
                <a:gd fmla="*/ 21600 w 21600" name="T4"/>
                <a:gd fmla="*/ 21600 h 2160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10003" y="10003"/>
                  </a:lnTo>
                  <a:lnTo>
                    <a:pt x="21600" y="216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endParaRPr lang="en-US"/>
            </a:p>
          </p:txBody>
        </p:sp>
        <p:pic>
          <p:nvPicPr>
            <p:cNvPr id="35848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7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52" name="Group 12"/>
          <p:cNvGrpSpPr/>
          <p:nvPr/>
        </p:nvGrpSpPr>
        <p:grpSpPr>
          <a:xfrm>
            <a:off x="4157663" y="638175"/>
            <a:ext cx="1438275" cy="966788"/>
            <a:chExt cx="2416" cy="1624"/>
          </a:xfrm>
        </p:grpSpPr>
        <p:sp>
          <p:nvSpPr>
            <p:cNvPr id="35850" name="Oval 10"/>
            <p:cNvSpPr/>
            <p:nvPr/>
          </p:nvSpPr>
          <p:spPr bwMode="auto">
            <a:xfrm>
              <a:off x="64" y="64"/>
              <a:ext cx="2288" cy="149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endParaRPr lang="en-US"/>
            </a:p>
          </p:txBody>
        </p:sp>
        <p:pic>
          <p:nvPicPr>
            <p:cNvPr id="35851" name="Picture 1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416" cy="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55" name="Group 15"/>
          <p:cNvGrpSpPr/>
          <p:nvPr/>
        </p:nvGrpSpPr>
        <p:grpSpPr>
          <a:xfrm>
            <a:off x="4143375" y="1871662"/>
            <a:ext cx="1443038" cy="1014413"/>
            <a:chExt cx="2424" cy="1704"/>
          </a:xfrm>
        </p:grpSpPr>
        <p:sp>
          <p:nvSpPr>
            <p:cNvPr id="35853" name="Freeform 13"/>
            <p:cNvSpPr/>
            <p:nvPr/>
          </p:nvSpPr>
          <p:spPr bwMode="auto">
            <a:xfrm>
              <a:off x="64" y="72"/>
              <a:ext cx="2296" cy="1560"/>
            </a:xfrm>
            <a:custGeom>
              <a:gdLst>
                <a:gd fmla="+- 0 11782 2419" name="T0"/>
                <a:gd fmla="*/ T0 w 19095" name="T1"/>
                <a:gd fmla="+- 0 2354 1918" name="T2"/>
                <a:gd fmla="*/ 2354 h 19068" name="T3"/>
                <a:gd fmla="+- 0 16691 2419" name="T4"/>
                <a:gd fmla="*/ T4 w 19095" name="T5"/>
                <a:gd fmla="+- 0 3600 1918" name="T6"/>
                <a:gd fmla="*/ 3600 h 19068" name="T7"/>
                <a:gd fmla="+- 0 21511 2419" name="T8"/>
                <a:gd fmla="*/ T8 w 19095" name="T9"/>
                <a:gd fmla="+- 0 11908 1918" name="T10"/>
                <a:gd fmla="*/ 11908 h 19068" name="T11"/>
                <a:gd fmla="+- 0 14281 2419" name="T12"/>
                <a:gd fmla="*/ T12 w 19095" name="T13"/>
                <a:gd fmla="+- 0 20908 1918" name="T14"/>
                <a:gd fmla="*/ 20908 h 19068" name="T15"/>
                <a:gd fmla="+- 0 4552 2419" name="T16"/>
                <a:gd fmla="*/ T16 w 19095" name="T17"/>
                <a:gd fmla="+- 0 17446 1918" name="T18"/>
                <a:gd fmla="*/ 17446 h 19068" name="T19"/>
                <a:gd fmla="+- 0 4195 2419" name="T20"/>
                <a:gd fmla="*/ T20 w 19095" name="T21"/>
                <a:gd fmla="+- 0 6231 1918" name="T22"/>
                <a:gd fmla="*/ 6231 h 19068" name="T23"/>
                <a:gd fmla="+- 0 18476 2419" name="T24"/>
                <a:gd fmla="*/ T24 w 19095" name="T25"/>
                <a:gd fmla="+- 0 2354 1918" name="T26"/>
                <a:gd fmla="*/ 2354 h 19068" name="T27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b="b" l="0" r="r" t="0"/>
              <a:pathLst>
                <a:path h="19068" w="19095">
                  <a:moveTo>
                    <a:pt x="9363" y="436"/>
                  </a:moveTo>
                  <a:cubicBezTo>
                    <a:pt x="9363" y="436"/>
                    <a:pt x="11665" y="238"/>
                    <a:pt x="14272" y="1682"/>
                  </a:cubicBezTo>
                  <a:cubicBezTo>
                    <a:pt x="16771" y="3067"/>
                    <a:pt x="18966" y="4136"/>
                    <a:pt x="19092" y="9990"/>
                  </a:cubicBezTo>
                  <a:cubicBezTo>
                    <a:pt x="19181" y="14144"/>
                    <a:pt x="17200" y="18503"/>
                    <a:pt x="11862" y="18990"/>
                  </a:cubicBezTo>
                  <a:cubicBezTo>
                    <a:pt x="4275" y="19682"/>
                    <a:pt x="2133" y="15528"/>
                    <a:pt x="2133" y="15528"/>
                  </a:cubicBezTo>
                  <a:cubicBezTo>
                    <a:pt x="2133" y="15528"/>
                    <a:pt x="-2419" y="10544"/>
                    <a:pt x="1776" y="4313"/>
                  </a:cubicBezTo>
                  <a:cubicBezTo>
                    <a:pt x="5971" y="-1918"/>
                    <a:pt x="16057" y="436"/>
                    <a:pt x="16057" y="436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endParaRPr lang="en-US"/>
            </a:p>
          </p:txBody>
        </p:sp>
        <p:pic>
          <p:nvPicPr>
            <p:cNvPr id="35854" name="Pictur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424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58" name="Group 18"/>
          <p:cNvGrpSpPr/>
          <p:nvPr/>
        </p:nvGrpSpPr>
        <p:grpSpPr>
          <a:xfrm>
            <a:off x="4158258" y="3152180"/>
            <a:ext cx="1443038" cy="1371600"/>
            <a:chExt cx="2424" cy="2304"/>
          </a:xfrm>
        </p:grpSpPr>
        <p:sp>
          <p:nvSpPr>
            <p:cNvPr id="35856" name="Freeform 16"/>
            <p:cNvSpPr/>
            <p:nvPr/>
          </p:nvSpPr>
          <p:spPr bwMode="auto">
            <a:xfrm>
              <a:off x="64" y="64"/>
              <a:ext cx="2296" cy="2176"/>
            </a:xfrm>
            <a:custGeom>
              <a:gdLst>
                <a:gd fmla="+- 0 6841 2277" name="T0"/>
                <a:gd fmla="*/ T0 w 19178" name="T1"/>
                <a:gd fmla="+- 0 3450 1861" name="T2"/>
                <a:gd fmla="*/ 3450 h 19019" name="T3"/>
                <a:gd fmla="+- 0 16326 2277" name="T4"/>
                <a:gd fmla="*/ T4 w 19178" name="T5"/>
                <a:gd fmla="+- 0 3494 1861" name="T6"/>
                <a:gd fmla="*/ 3494 h 19019" name="T7"/>
                <a:gd fmla="+- 0 21448 2277" name="T8"/>
                <a:gd fmla="*/ T8 w 19178" name="T9"/>
                <a:gd fmla="+- 0 11746 1861" name="T10"/>
                <a:gd fmla="*/ 11746 h 19019" name="T11"/>
                <a:gd fmla="+- 0 13865 2277" name="T12"/>
                <a:gd fmla="*/ T12 w 19178" name="T13"/>
                <a:gd fmla="+- 0 20787 1861" name="T14"/>
                <a:gd fmla="*/ 20787 h 19019" name="T15"/>
                <a:gd fmla="+- 0 4093 2277" name="T16"/>
                <a:gd fmla="*/ T16 w 19178" name="T17"/>
                <a:gd fmla="+- 0 16851 1861" name="T18"/>
                <a:gd fmla="*/ 16851 h 19019" name="T19"/>
                <a:gd fmla="+- 0 4103 2277" name="T20"/>
                <a:gd fmla="*/ T20 w 19178" name="T21"/>
                <a:gd fmla="+- 0 6047 1861" name="T22"/>
                <a:gd fmla="*/ 6047 h 19019" name="T23"/>
                <a:gd fmla="+- 0 18073 2277" name="T24"/>
                <a:gd fmla="*/ T24 w 19178" name="T25"/>
                <a:gd fmla="+- 0 2285 1861" name="T26"/>
                <a:gd fmla="*/ 2285 h 19019" name="T27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b="b" l="0" r="r" t="0"/>
              <a:pathLst>
                <a:path h="19019" w="19178">
                  <a:moveTo>
                    <a:pt x="4564" y="1589"/>
                  </a:moveTo>
                  <a:cubicBezTo>
                    <a:pt x="4564" y="1589"/>
                    <a:pt x="11499" y="231"/>
                    <a:pt x="14049" y="1633"/>
                  </a:cubicBezTo>
                  <a:cubicBezTo>
                    <a:pt x="16494" y="2977"/>
                    <a:pt x="18889" y="4210"/>
                    <a:pt x="19171" y="9885"/>
                  </a:cubicBezTo>
                  <a:cubicBezTo>
                    <a:pt x="19323" y="12946"/>
                    <a:pt x="17194" y="18237"/>
                    <a:pt x="11588" y="18926"/>
                  </a:cubicBezTo>
                  <a:cubicBezTo>
                    <a:pt x="4969" y="19739"/>
                    <a:pt x="1816" y="14990"/>
                    <a:pt x="1816" y="14990"/>
                  </a:cubicBezTo>
                  <a:cubicBezTo>
                    <a:pt x="1816" y="14990"/>
                    <a:pt x="-2277" y="10234"/>
                    <a:pt x="1826" y="4186"/>
                  </a:cubicBezTo>
                  <a:cubicBezTo>
                    <a:pt x="5930" y="-1861"/>
                    <a:pt x="15796" y="424"/>
                    <a:pt x="15796" y="4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endParaRPr lang="en-US"/>
            </a:p>
          </p:txBody>
        </p:sp>
        <p:pic>
          <p:nvPicPr>
            <p:cNvPr id="35857" name="Picture 1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42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61" name="Group 21"/>
          <p:cNvGrpSpPr/>
          <p:nvPr/>
        </p:nvGrpSpPr>
        <p:grpSpPr>
          <a:xfrm>
            <a:off x="5815013" y="3357563"/>
            <a:ext cx="1619250" cy="1133475"/>
            <a:chExt cx="2720" cy="1904"/>
          </a:xfrm>
        </p:grpSpPr>
        <p:sp>
          <p:nvSpPr>
            <p:cNvPr id="35859" name="AutoShape 19"/>
            <p:cNvSpPr/>
            <p:nvPr/>
          </p:nvSpPr>
          <p:spPr bwMode="auto">
            <a:xfrm>
              <a:off x="880" y="64"/>
              <a:ext cx="1776" cy="1776"/>
            </a:xfrm>
            <a:custGeom>
              <a:rect b="b" l="0" r="r" t="0"/>
              <a:pathLst>
                <a:path h="21600" w="16091">
                  <a:moveTo>
                    <a:pt x="1449" y="0"/>
                  </a:moveTo>
                  <a:cubicBezTo>
                    <a:pt x="649" y="0"/>
                    <a:pt x="0" y="871"/>
                    <a:pt x="0" y="1946"/>
                  </a:cubicBezTo>
                  <a:lnTo>
                    <a:pt x="0" y="6747"/>
                  </a:lnTo>
                  <a:lnTo>
                    <a:pt x="-5509" y="8562"/>
                  </a:lnTo>
                  <a:lnTo>
                    <a:pt x="0" y="10377"/>
                  </a:lnTo>
                  <a:lnTo>
                    <a:pt x="0" y="19654"/>
                  </a:lnTo>
                  <a:cubicBezTo>
                    <a:pt x="0" y="20729"/>
                    <a:pt x="649" y="21600"/>
                    <a:pt x="1449" y="21600"/>
                  </a:cubicBezTo>
                  <a:lnTo>
                    <a:pt x="14641" y="21600"/>
                  </a:lnTo>
                  <a:cubicBezTo>
                    <a:pt x="15442" y="21600"/>
                    <a:pt x="16091" y="20729"/>
                    <a:pt x="16091" y="19654"/>
                  </a:cubicBezTo>
                  <a:lnTo>
                    <a:pt x="16091" y="1946"/>
                  </a:lnTo>
                  <a:cubicBezTo>
                    <a:pt x="16091" y="871"/>
                    <a:pt x="15442" y="0"/>
                    <a:pt x="14641" y="0"/>
                  </a:cubicBezTo>
                  <a:lnTo>
                    <a:pt x="1449" y="0"/>
                  </a:lnTo>
                  <a:close/>
                  <a:moveTo>
                    <a:pt x="1449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endParaRPr lang="en-US"/>
            </a:p>
          </p:txBody>
        </p:sp>
        <p:pic>
          <p:nvPicPr>
            <p:cNvPr id="35860" name="Picture 2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720" cy="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62" name="Rectangle 22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 </a:t>
            </a:r>
            <a:br>
              <a:rPr lang="en-US" smtClean="0"/>
            </a:br>
            <a:r>
              <a:rPr lang="en-US" smtClean="0"/>
              <a:t>shapes &amp; lines</a:t>
            </a:r>
          </a:p>
        </p:txBody>
      </p:sp>
      <p:grpSp>
        <p:nvGrpSpPr>
          <p:cNvPr id="35865" name="Group 25"/>
          <p:cNvGrpSpPr/>
          <p:nvPr/>
        </p:nvGrpSpPr>
        <p:grpSpPr>
          <a:xfrm>
            <a:off x="5867400" y="628650"/>
            <a:ext cx="1624013" cy="85725"/>
            <a:chExt cx="2728" cy="144"/>
          </a:xfrm>
        </p:grpSpPr>
        <p:sp>
          <p:nvSpPr>
            <p:cNvPr id="35863" name="Freeform 23"/>
            <p:cNvSpPr/>
            <p:nvPr/>
          </p:nvSpPr>
          <p:spPr bwMode="auto">
            <a:xfrm>
              <a:off x="64" y="64"/>
              <a:ext cx="2592" cy="15"/>
            </a:xfrm>
            <a:custGeom>
              <a:gdLst>
                <a:gd fmla="*/ 0 w 21600" name="T0"/>
                <a:gd fmla="*/ 0 h 21600" name="T1"/>
                <a:gd fmla="*/ 10003 w 21600" name="T2"/>
                <a:gd fmla="*/ 10003 h 21600" name="T3"/>
                <a:gd fmla="*/ 21600 w 21600" name="T4"/>
                <a:gd fmla="*/ 21600 h 2160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10003" y="10003"/>
                  </a:lnTo>
                  <a:lnTo>
                    <a:pt x="21600" y="216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endParaRPr lang="en-US"/>
            </a:p>
          </p:txBody>
        </p:sp>
        <p:pic>
          <p:nvPicPr>
            <p:cNvPr id="35864" name="Picture 24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72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27506" y="291201"/>
            <a:ext cx="4016265" cy="411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hlinkClick r:id="rId10"/>
              </a:rPr>
              <a:t>www.51pptmoban.com 搜集整理</a:t>
            </a:r>
          </a:p>
        </p:txBody>
      </p:sp>
    </p:spTree>
  </p:cSld>
  <p:clrMapOvr>
    <a:masterClrMapping/>
  </p:clrMapOvr>
  <p:transition spd="med">
    <p:fade thruBlk="1"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Expanding on an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/>
              <a:t>This is the place where you can add a block of text to present a single idea. Remember to keep it brief, as people cannot read and listen at the same time.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</p:spTree>
    <p:extLst>
      <p:ext uri="{BB962C8B-B14F-4D97-AF65-F5344CB8AC3E}">
        <p14:creationId val="4050280315"/>
      </p:ext>
    </p:extLst>
  </p:cSld>
  <p:clrMapOvr>
    <a:masterClrMapping/>
  </p:clrMapOvr>
  <p:transition spd="med">
    <p:fade thruBlk="1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1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bullets</a:t>
            </a:r>
          </a:p>
        </p:txBody>
      </p:sp>
      <p:sp>
        <p:nvSpPr>
          <p:cNvPr id="18434" name="Rectangle 2"/>
          <p:cNvSpPr>
            <a:spLocks noChangeArrowheads="1" noGrp="1"/>
          </p:cNvSpPr>
          <p:nvPr>
            <p:ph idx="1"/>
          </p:nvPr>
        </p:nvSpPr>
        <p:spPr>
          <a:xfrm>
            <a:off x="3600480" y="843558"/>
            <a:ext cx="5292000" cy="3564000"/>
          </a:xfrm>
        </p:spPr>
        <p:txBody>
          <a:bodyPr/>
          <a:lstStyle/>
          <a:p>
            <a:r>
              <a:rPr lang="en-US" sz="2800"/>
              <a:t>Caution, using too many bullets </a:t>
            </a:r>
            <a:br>
              <a:rPr lang="en-US" sz="2800"/>
            </a:br>
            <a:r>
              <a:rPr lang="en-US" sz="2800"/>
              <a:t>can kill your presentation</a:t>
            </a:r>
          </a:p>
          <a:p>
            <a:r>
              <a:rPr lang="en-US" sz="2800"/>
              <a:t>So, be sure to use them sparingly</a:t>
            </a:r>
          </a:p>
          <a:p>
            <a:r>
              <a:rPr lang="en-US" sz="2800"/>
              <a:t>You want your audience to get</a:t>
            </a:r>
            <a:br>
              <a:rPr lang="en-US" sz="2800"/>
            </a:br>
            <a:r>
              <a:rPr lang="en-US" sz="2800"/>
              <a:t>your ideas quickly and easily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</p:spTree>
  </p:cSld>
  <p:clrMapOvr>
    <a:masterClrMapping/>
  </p:clrMapOvr>
  <p:transition spd="med">
    <p:fade thruBlk="1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Rectangle 1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2</a:t>
            </a:r>
          </a:p>
        </p:txBody>
      </p:sp>
      <p:sp>
        <p:nvSpPr>
          <p:cNvPr id="19458" name="Rectangle 2"/>
          <p:cNvSpPr>
            <a:spLocks noChangeArrowheads="1" noGrp="1"/>
          </p:cNvSpPr>
          <p:nvPr>
            <p:ph idx="4294967295" type="body"/>
          </p:nvPr>
        </p:nvSpPr>
        <p:spPr>
          <a:xfrm>
            <a:off x="395287" y="2571750"/>
            <a:ext cx="4176713" cy="2257425"/>
          </a:xfrm>
        </p:spPr>
        <p:txBody>
          <a:bodyPr/>
          <a:lstStyle/>
          <a:p>
            <a:r>
              <a:rPr lang="en-US"/>
              <a:t>Images and Photos</a:t>
            </a:r>
          </a:p>
        </p:txBody>
      </p:sp>
    </p:spTree>
  </p:cSld>
  <p:clrMapOvr>
    <a:masterClrMapping/>
  </p:clrMapOvr>
  <p:transition spd="med">
    <p:fade thruBlk="1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Horizontal image &amp; title</a:t>
            </a:r>
          </a:p>
        </p:txBody>
      </p:sp>
      <p:pic>
        <p:nvPicPr>
          <p:cNvPr descr="PlaceholderImage.jpg" id="6" name="Picture Placeholder 5"/>
          <p:cNvPicPr>
            <a:picLocks noChangeAspect="1" noGrp="1"/>
          </p:cNvPicPr>
          <p:nvPr>
            <p:ph idx="12" sz="quarter" type="pic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3814" r="3814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</p:spTree>
    <p:extLst>
      <p:ext uri="{BB962C8B-B14F-4D97-AF65-F5344CB8AC3E}">
        <p14:creationId val="718354510"/>
      </p:ext>
    </p:extLst>
  </p:cSld>
  <p:clrMapOvr>
    <a:masterClrMapping/>
  </p:clrMapOvr>
  <p:transition spd="med">
    <p:fade thruBlk="1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Rectangle 2"/>
          <p:cNvSpPr>
            <a:spLocks noChangeArrowheads="1"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Vertical Image</a:t>
            </a:r>
          </a:p>
        </p:txBody>
      </p:sp>
      <p:pic>
        <p:nvPicPr>
          <p:cNvPr descr="PlaceholderImage.jpg" id="3" name="Picture Placeholder 2"/>
          <p:cNvPicPr>
            <a:picLocks noChangeAspect="1" noGrp="1"/>
          </p:cNvPicPr>
          <p:nvPr>
            <p:ph idx="12" sz="quarter" type="pic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965" l="902" r="50277" t="1504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</p:spTree>
  </p:cSld>
  <p:clrMapOvr>
    <a:masterClrMapping/>
  </p:clrMapOvr>
  <p:transition spd="med">
    <p:fade thruBlk="1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PlaceholderImage.jpg" id="8" name="Picture Placeholder 7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911" t="4911"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</p:spTree>
    <p:extLst>
      <p:ext uri="{BB962C8B-B14F-4D97-AF65-F5344CB8AC3E}">
        <p14:creationId val="308433823"/>
      </p:ext>
    </p:extLst>
  </p:cSld>
  <p:clrMapOvr>
    <a:masterClrMapping/>
  </p:clrMapOvr>
  <p:transition spd="med">
    <p:fade thruBlk="1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PlaceholderImage.jpg" id="6" name="Picture Placeholder 5"/>
          <p:cNvPicPr>
            <a:picLocks noChangeAspect="1" noGrp="1"/>
          </p:cNvPicPr>
          <p:nvPr>
            <p:ph idx="10" sz="quarter" type="pic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3756" r="52122"/>
          <a:stretch>
            <a:fillRect/>
          </a:stretch>
        </p:blipFill>
        <p:spPr/>
      </p:pic>
      <p:pic>
        <p:nvPicPr>
          <p:cNvPr descr="PlaceholderImage.jpg" id="7" name="Picture Placeholder 6"/>
          <p:cNvPicPr>
            <a:picLocks noChangeAspect="1" noGrp="1"/>
          </p:cNvPicPr>
          <p:nvPr>
            <p:ph idx="11" sz="quarter" type="pic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3366" r="5251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lang="en-US" smtClean="0"/>
              <a:t>Short descritption text of the image above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r>
              <a:rPr lang="en-US" smtClean="0"/>
              <a:t>Short description Text of the image above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idx="3" sz="quarter" type="ftr"/>
          </p:nvPr>
        </p:nvSpPr>
        <p:spPr/>
        <p:txBody>
          <a:bodyPr/>
          <a:lstStyle/>
          <a:p>
            <a:r>
              <a:rPr lang="en-US" smtClean="0"/>
              <a:t>YOUR COMPANY NAME  |  LONG AND INTERESTING PRESENTATION TITLE  |  VERSION NO. XX  |  06/06/2012</a:t>
            </a:r>
          </a:p>
        </p:txBody>
      </p:sp>
    </p:spTree>
    <p:extLst>
      <p:ext uri="{BB962C8B-B14F-4D97-AF65-F5344CB8AC3E}">
        <p14:creationId val="2247438622"/>
      </p:ext>
    </p:extLst>
  </p:cSld>
  <p:clrMapOvr>
    <a:masterClrMapping/>
  </p:clrMapOvr>
  <p:transition spd="med">
    <p:fade thruBlk="1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RUBICON - GRAY GOLD COLOR SCHEME">
      <a:dk1>
        <a:srgbClr val="FFFFFF"/>
      </a:dk1>
      <a:lt1>
        <a:srgbClr val="FFD62E"/>
      </a:lt1>
      <a:dk2>
        <a:srgbClr val="000000"/>
      </a:dk2>
      <a:lt2>
        <a:srgbClr val="808080"/>
      </a:lt2>
      <a:accent1>
        <a:srgbClr val="CCA82F"/>
      </a:accent1>
      <a:accent2>
        <a:srgbClr val="907900"/>
      </a:accent2>
      <a:accent3>
        <a:srgbClr val="AAA300"/>
      </a:accent3>
      <a:accent4>
        <a:srgbClr val="DBD200"/>
      </a:accent4>
      <a:accent5>
        <a:srgbClr val="FDFF7D"/>
      </a:accent5>
      <a:accent6>
        <a:srgbClr val="FFD62E"/>
      </a:accent6>
      <a:hlink>
        <a:srgbClr val="DBD200"/>
      </a:hlink>
      <a:folHlink>
        <a:srgbClr val="FDFF7D"/>
      </a:folHlink>
    </a:clrScheme>
    <a:fontScheme name="Title &amp; Subtitle">
      <a:majorFont>
        <a:latin typeface="Zerox"/>
        <a:ea typeface="ヒラギノ角ゴ ProN W3"/>
        <a:cs typeface="ヒラギノ角ゴ ProN W3"/>
      </a:majorFont>
      <a:minorFont>
        <a:latin typeface="League Gothic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203200">
          <a:solidFill>
            <a:srgbClr val="FFD62D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blurRad="63500" dir="2700000" dist="38099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ctr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0" baseline="0" cap="none" i="0" kumimoji="0" lang="en-US" normalizeH="0" strike="noStrike" sz="5600" u="none">
            <a:ln>
              <a:noFill/>
            </a:ln>
            <a:solidFill>
              <a:srgbClr val="000000"/>
            </a:solidFill>
            <a:effectLst/>
            <a:latin charset="0" typeface="Gill Sans"/>
            <a:ea charset="0" typeface="ヒラギノ角ゴ ProN W3"/>
            <a:cs charset="0" typeface="ヒラギノ角ゴ ProN W3"/>
            <a:sym charset="0" typeface="Gill San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203200">
          <a:solidFill>
            <a:srgbClr val="FFD62D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blurRad="63500" dir="2700000" dist="38099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ctr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0" baseline="0" cap="none" i="0" kumimoji="0" lang="en-US" normalizeH="0" strike="noStrike" sz="5600" u="none">
            <a:ln>
              <a:noFill/>
            </a:ln>
            <a:solidFill>
              <a:srgbClr val="000000"/>
            </a:solidFill>
            <a:effectLst/>
            <a:latin charset="0" typeface="Gill Sans"/>
            <a:ea charset="0" typeface="ヒラギノ角ゴ ProN W3"/>
            <a:cs charset="0" typeface="ヒラギノ角ゴ ProN W3"/>
            <a:sym charset="0" typeface="Gill Sans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Section Divi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ction Divider">
      <a:majorFont>
        <a:latin typeface="Zerox"/>
        <a:ea typeface="ヒラギノ角ゴ ProN W3"/>
        <a:cs typeface="ヒラギノ角ゴ ProN W3"/>
      </a:majorFont>
      <a:minorFont>
        <a:latin typeface="League Gothic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203200">
          <a:solidFill>
            <a:srgbClr val="FFD62D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blurRad="63500" dir="2700000" dist="38099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ctr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0" baseline="0" cap="none" i="0" kumimoji="0" lang="en-US" normalizeH="0" strike="noStrike" sz="5600" u="none">
            <a:ln>
              <a:noFill/>
            </a:ln>
            <a:solidFill>
              <a:srgbClr val="000000"/>
            </a:solidFill>
            <a:effectLst/>
            <a:latin charset="0" typeface="Gill Sans"/>
            <a:ea charset="0" typeface="ヒラギノ角ゴ ProN W3"/>
            <a:cs charset="0" typeface="ヒラギノ角ゴ ProN W3"/>
            <a:sym charset="0" typeface="Gill San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203200">
          <a:solidFill>
            <a:srgbClr val="FFD62D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blurRad="63500" dir="2700000" dist="38099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ctr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0" baseline="0" cap="none" i="0" kumimoji="0" lang="en-US" normalizeH="0" strike="noStrike" sz="5600" u="none">
            <a:ln>
              <a:noFill/>
            </a:ln>
            <a:solidFill>
              <a:srgbClr val="000000"/>
            </a:solidFill>
            <a:effectLst/>
            <a:latin charset="0" typeface="Gill Sans"/>
            <a:ea charset="0" typeface="ヒラギノ角ゴ ProN W3"/>
            <a:cs charset="0" typeface="ヒラギノ角ゴ ProN W3"/>
            <a:sym charset="0" typeface="Gill Sans"/>
          </a:defRPr>
        </a:defPPr>
      </a:lstStyle>
    </a:lnDef>
  </a:objectDefaults>
  <a:extraClrSchemeLst>
    <a:extraClrScheme>
      <a:clrScheme name="Section Divi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RUBICON - Gray and Yellow Color Set">
      <a:dk1>
        <a:srgbClr val="FFFFFF"/>
      </a:dk1>
      <a:lt1>
        <a:srgbClr val="FFD62E"/>
      </a:lt1>
      <a:dk2>
        <a:srgbClr val="000000"/>
      </a:dk2>
      <a:lt2>
        <a:srgbClr val="808080"/>
      </a:lt2>
      <a:accent1>
        <a:srgbClr val="FFD62E"/>
      </a:accent1>
      <a:accent2>
        <a:srgbClr val="CCA82F"/>
      </a:accent2>
      <a:accent3>
        <a:srgbClr val="AAA300"/>
      </a:accent3>
      <a:accent4>
        <a:srgbClr val="DBD200"/>
      </a:accent4>
      <a:accent5>
        <a:srgbClr val="FDFF7D"/>
      </a:accent5>
      <a:accent6>
        <a:srgbClr val="FFD62E"/>
      </a:accent6>
      <a:hlink>
        <a:srgbClr val="DBD200"/>
      </a:hlink>
      <a:folHlink>
        <a:srgbClr val="FDFF7D"/>
      </a:folHlink>
    </a:clrScheme>
    <a:fontScheme name="Title &amp; Vertical Image">
      <a:majorFont>
        <a:latin typeface="Zerox"/>
        <a:ea typeface="ヒラギノ角ゴ ProN W3"/>
        <a:cs typeface="ヒラギノ角ゴ ProN W3"/>
      </a:majorFont>
      <a:minorFont>
        <a:latin typeface="M+ 1m regular" charset="0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203200">
          <a:solidFill>
            <a:srgbClr val="FFD62D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blurRad="63500" dir="2700000" dist="38099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ctr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0" baseline="0" cap="none" i="0" kumimoji="0" lang="en-US" normalizeH="0" strike="noStrike" sz="5600" u="none">
            <a:ln>
              <a:noFill/>
            </a:ln>
            <a:solidFill>
              <a:srgbClr val="000000"/>
            </a:solidFill>
            <a:effectLst/>
            <a:latin charset="0" typeface="Gill Sans"/>
            <a:ea charset="0" typeface="ヒラギノ角ゴ ProN W3"/>
            <a:cs charset="0" typeface="ヒラギノ角ゴ ProN W3"/>
            <a:sym charset="0" typeface="Gill San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203200">
          <a:solidFill>
            <a:srgbClr val="FFD62D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blurRad="63500" dir="2700000" dist="38099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ctr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0" baseline="0" cap="none" i="0" kumimoji="0" lang="en-US" normalizeH="0" strike="noStrike" sz="5600" u="none">
            <a:ln>
              <a:noFill/>
            </a:ln>
            <a:solidFill>
              <a:srgbClr val="000000"/>
            </a:solidFill>
            <a:effectLst/>
            <a:latin charset="0" typeface="Gill Sans"/>
            <a:ea charset="0" typeface="ヒラギノ角ゴ ProN W3"/>
            <a:cs charset="0" typeface="ヒラギノ角ゴ ProN W3"/>
            <a:sym charset="0" typeface="Gill Sans"/>
          </a:defRPr>
        </a:defPPr>
      </a:lstStyle>
    </a:lnDef>
  </a:objectDefaults>
  <a:extraClrSchemeLst>
    <a:extraClrScheme>
      <a:clrScheme name="Title &amp; Vertical Im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 images">
      <a:majorFont>
        <a:latin typeface="Gill Sans" charset="0"/>
        <a:ea typeface="ヒラギノ角ゴ ProN W3"/>
        <a:cs typeface="ヒラギノ角ゴ ProN W3"/>
      </a:majorFont>
      <a:minorFont>
        <a:latin typeface="Gill Sans" charset="0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203200">
          <a:solidFill>
            <a:srgbClr val="FFD62D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blurRad="63500" dir="2700000" dist="38099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ctr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0" baseline="0" cap="none" i="0" kumimoji="0" lang="en-US" normalizeH="0" strike="noStrike" sz="5600" u="none">
            <a:ln>
              <a:noFill/>
            </a:ln>
            <a:solidFill>
              <a:srgbClr val="000000"/>
            </a:solidFill>
            <a:effectLst/>
            <a:latin charset="0" typeface="Gill Sans"/>
            <a:ea charset="0" typeface="ヒラギノ角ゴ ProN W3"/>
            <a:cs charset="0" typeface="ヒラギノ角ゴ ProN W3"/>
            <a:sym charset="0" typeface="Gill San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203200">
          <a:solidFill>
            <a:srgbClr val="FFD62D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blurRad="63500" dir="2700000" dist="38099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ctr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0" baseline="0" cap="none" i="0" kumimoji="0" lang="en-US" normalizeH="0" strike="noStrike" sz="5600" u="none">
            <a:ln>
              <a:noFill/>
            </a:ln>
            <a:solidFill>
              <a:srgbClr val="000000"/>
            </a:solidFill>
            <a:effectLst/>
            <a:latin charset="0" typeface="Gill Sans"/>
            <a:ea charset="0" typeface="ヒラギノ角ゴ ProN W3"/>
            <a:cs charset="0" typeface="ヒラギノ角ゴ ProN W3"/>
            <a:sym charset="0" typeface="Gill Sans"/>
          </a:defRPr>
        </a:defPPr>
      </a:lstStyle>
    </a:lnDef>
  </a:objectDefaults>
  <a:extraClrSchemeLst>
    <a:extraClrScheme>
      <a:clrScheme name="4 im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6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RUBICON - Gray and Yellow Color Set">
    <a:dk1>
      <a:srgbClr val="FFFFFF"/>
    </a:dk1>
    <a:lt1>
      <a:srgbClr val="FFD62E"/>
    </a:lt1>
    <a:dk2>
      <a:srgbClr val="000000"/>
    </a:dk2>
    <a:lt2>
      <a:srgbClr val="808080"/>
    </a:lt2>
    <a:accent1>
      <a:srgbClr val="FFD62E"/>
    </a:accent1>
    <a:accent2>
      <a:srgbClr val="CCA82F"/>
    </a:accent2>
    <a:accent3>
      <a:srgbClr val="AAA300"/>
    </a:accent3>
    <a:accent4>
      <a:srgbClr val="DBD200"/>
    </a:accent4>
    <a:accent5>
      <a:srgbClr val="FDFF7D"/>
    </a:accent5>
    <a:accent6>
      <a:srgbClr val="FFD62E"/>
    </a:accent6>
    <a:hlink>
      <a:srgbClr val="DBD200"/>
    </a:hlink>
    <a:folHlink>
      <a:srgbClr val="FDFF7D"/>
    </a:folHlink>
  </a:clrScheme>
  <a:fontScheme name="Title &amp; Vertical Image">
    <a:majorFont>
      <a:latin typeface="Zerox"/>
      <a:ea typeface="ヒラギノ角ゴ ProN W3"/>
      <a:cs typeface="ヒラギノ角ゴ ProN W3"/>
    </a:majorFont>
    <a:minorFont>
      <a:latin typeface="M+ 1m regular" charset="0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RUBICON - Gray and Yellow Color Set">
    <a:dk1>
      <a:srgbClr val="FFFFFF"/>
    </a:dk1>
    <a:lt1>
      <a:srgbClr val="FFD62E"/>
    </a:lt1>
    <a:dk2>
      <a:srgbClr val="000000"/>
    </a:dk2>
    <a:lt2>
      <a:srgbClr val="808080"/>
    </a:lt2>
    <a:accent1>
      <a:srgbClr val="FFD62E"/>
    </a:accent1>
    <a:accent2>
      <a:srgbClr val="CCA82F"/>
    </a:accent2>
    <a:accent3>
      <a:srgbClr val="AAA300"/>
    </a:accent3>
    <a:accent4>
      <a:srgbClr val="DBD200"/>
    </a:accent4>
    <a:accent5>
      <a:srgbClr val="FDFF7D"/>
    </a:accent5>
    <a:accent6>
      <a:srgbClr val="FFD62E"/>
    </a:accent6>
    <a:hlink>
      <a:srgbClr val="DBD200"/>
    </a:hlink>
    <a:folHlink>
      <a:srgbClr val="FDFF7D"/>
    </a:folHlink>
  </a:clrScheme>
  <a:fontScheme name="Title &amp; Vertical Image">
    <a:majorFont>
      <a:latin typeface="Zerox"/>
      <a:ea typeface="ヒラギノ角ゴ ProN W3"/>
      <a:cs typeface="ヒラギノ角ゴ ProN W3"/>
    </a:majorFont>
    <a:minorFont>
      <a:latin typeface="M+ 1m regular" charset="0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RUBICON - Gray and Yellow Color Set">
    <a:dk1>
      <a:srgbClr val="FFFFFF"/>
    </a:dk1>
    <a:lt1>
      <a:srgbClr val="FFD62E"/>
    </a:lt1>
    <a:dk2>
      <a:srgbClr val="000000"/>
    </a:dk2>
    <a:lt2>
      <a:srgbClr val="808080"/>
    </a:lt2>
    <a:accent1>
      <a:srgbClr val="FFD62E"/>
    </a:accent1>
    <a:accent2>
      <a:srgbClr val="CCA82F"/>
    </a:accent2>
    <a:accent3>
      <a:srgbClr val="AAA300"/>
    </a:accent3>
    <a:accent4>
      <a:srgbClr val="DBD200"/>
    </a:accent4>
    <a:accent5>
      <a:srgbClr val="FDFF7D"/>
    </a:accent5>
    <a:accent6>
      <a:srgbClr val="FFD62E"/>
    </a:accent6>
    <a:hlink>
      <a:srgbClr val="DBD200"/>
    </a:hlink>
    <a:folHlink>
      <a:srgbClr val="FDFF7D"/>
    </a:folHlink>
  </a:clrScheme>
  <a:fontScheme name="Title &amp; Vertical Image">
    <a:majorFont>
      <a:latin typeface="Zerox"/>
      <a:ea typeface="ヒラギノ角ゴ ProN W3"/>
      <a:cs typeface="ヒラギノ角ゴ ProN W3"/>
    </a:majorFont>
    <a:minorFont>
      <a:latin typeface="M+ 1m regular" charset="0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RUBICON - Gray and Yellow Color Set">
    <a:dk1>
      <a:srgbClr val="FFFFFF"/>
    </a:dk1>
    <a:lt1>
      <a:srgbClr val="FFD62E"/>
    </a:lt1>
    <a:dk2>
      <a:srgbClr val="000000"/>
    </a:dk2>
    <a:lt2>
      <a:srgbClr val="808080"/>
    </a:lt2>
    <a:accent1>
      <a:srgbClr val="FFD62E"/>
    </a:accent1>
    <a:accent2>
      <a:srgbClr val="CCA82F"/>
    </a:accent2>
    <a:accent3>
      <a:srgbClr val="AAA300"/>
    </a:accent3>
    <a:accent4>
      <a:srgbClr val="DBD200"/>
    </a:accent4>
    <a:accent5>
      <a:srgbClr val="FDFF7D"/>
    </a:accent5>
    <a:accent6>
      <a:srgbClr val="FFD62E"/>
    </a:accent6>
    <a:hlink>
      <a:srgbClr val="DBD200"/>
    </a:hlink>
    <a:folHlink>
      <a:srgbClr val="FDFF7D"/>
    </a:folHlink>
  </a:clrScheme>
  <a:fontScheme name="Title &amp; Vertical Image">
    <a:majorFont>
      <a:latin typeface="Zerox"/>
      <a:ea typeface="ヒラギノ角ゴ ProN W3"/>
      <a:cs typeface="ヒラギノ角ゴ ProN W3"/>
    </a:majorFont>
    <a:minorFont>
      <a:latin typeface="M+ 1m regular" charset="0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59</Paragraphs>
  <Slides>21</Slides>
  <Notes>0</Notes>
  <TotalTime>261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9">
      <vt:lpstr>Arial</vt:lpstr>
      <vt:lpstr>Zerox</vt:lpstr>
      <vt:lpstr>ヒラギノ角ゴ ProN W3</vt:lpstr>
      <vt:lpstr>League Gothic</vt:lpstr>
      <vt:lpstr>M+ 1m regular</vt:lpstr>
      <vt:lpstr>Gill Sans</vt:lpstr>
      <vt:lpstr>Calibri</vt:lpstr>
      <vt:lpstr>Title &amp; Subtitle</vt:lpstr>
      <vt:lpstr>RUBICON </vt:lpstr>
      <vt:lpstr>ONE KEY THOUGHT</vt:lpstr>
      <vt:lpstr>Expanding on an idea</vt:lpstr>
      <vt:lpstr>some bullets</vt:lpstr>
      <vt:lpstr>Section 2</vt:lpstr>
      <vt:lpstr>Horizontal image &amp; title</vt:lpstr>
      <vt:lpstr>Vertical Image</vt:lpstr>
      <vt:lpstr>PowerPoint Presentation</vt:lpstr>
      <vt:lpstr>PowerPoint Presentation</vt:lpstr>
      <vt:lpstr>PowerPoint Presentation</vt:lpstr>
      <vt:lpstr>The rubicon team</vt:lpstr>
      <vt:lpstr>Embedded Video</vt:lpstr>
      <vt:lpstr>section 3</vt:lpstr>
      <vt:lpstr>Pie Chart</vt:lpstr>
      <vt:lpstr>Area chart</vt:lpstr>
      <vt:lpstr>Bar Chart</vt:lpstr>
      <vt:lpstr>Column Chart</vt:lpstr>
      <vt:lpstr>Stacked column chart</vt:lpstr>
      <vt:lpstr>Line chart</vt:lpstr>
      <vt:lpstr>Ring Chart</vt:lpstr>
      <vt:lpstr>Extra shapes &amp; lines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lastModifiedBy>kan</cp:lastModifiedBy>
  <dcterms:modified xsi:type="dcterms:W3CDTF">2021-08-20T10:50:22Z</dcterms:modified>
  <cp:revision>57</cp:revision>
  <dc:title>RUBICON</dc:title>
</cp:coreProperties>
</file>