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Override+xml" PartName="/ppt/theme/themeOverride1.xml"/>
  <Override ContentType="application/vnd.openxmlformats-officedocument.themeOverride+xml" PartName="/ppt/theme/themeOverride2.xml"/>
  <Override ContentType="application/vnd.openxmlformats-officedocument.themeOverride+xml" PartName="/ppt/theme/themeOverride3.xml"/>
  <Override ContentType="application/vnd.openxmlformats-officedocument.themeOverride+xml" PartName="/ppt/theme/themeOverride4.xml"/>
  <Override ContentType="application/vnd.openxmlformats-officedocument.themeOverride+xml" PartName="/ppt/theme/themeOverride5.xml"/>
  <Override ContentType="application/vnd.openxmlformats-officedocument.themeOverride+xml" PartName="/ppt/theme/themeOverride6.xml"/>
  <Override ContentType="application/vnd.openxmlformats-officedocument.themeOverride+xml" PartName="/ppt/theme/themeOverride7.xml"/>
  <Override ContentType="application/vnd.openxmlformats-officedocument.themeOverride+xml" PartName="/ppt/theme/themeOverride8.xml"/>
  <Override ContentType="application/vnd.openxmlformats-officedocument.themeOverride+xml" PartName="/ppt/theme/themeOverride9.xml"/>
  <Override ContentType="application/vnd.openxmlformats-officedocument.themeOverride+xml" PartName="/ppt/theme/themeOverride10.xml"/>
  <Override ContentType="application/vnd.openxmlformats-officedocument.themeOverride+xml" PartName="/ppt/theme/themeOverride11.xml"/>
  <Override ContentType="application/vnd.openxmlformats-officedocument.themeOverride+xml" PartName="/ppt/theme/themeOverride12.xml"/>
  <Override ContentType="application/vnd.openxmlformats-officedocument.themeOverride+xml" PartName="/ppt/theme/themeOverride13.xml"/>
  <Override ContentType="application/vnd.openxmlformats-officedocument.themeOverride+xml" PartName="/ppt/theme/themeOverride14.xml"/>
  <Override ContentType="application/vnd.openxmlformats-officedocument.themeOverride+xml" PartName="/ppt/theme/themeOverride15.xml"/>
  <Override ContentType="application/vnd.openxmlformats-officedocument.themeOverride+xml" PartName="/ppt/theme/themeOverride16.xml"/>
  <Override ContentType="application/vnd.openxmlformats-officedocument.themeOverride+xml" PartName="/ppt/theme/themeOverride17.xml"/>
  <Override ContentType="application/vnd.openxmlformats-officedocument.themeOverride+xml" PartName="/ppt/theme/themeOverride18.xml"/>
  <Override ContentType="application/vnd.openxmlformats-officedocument.themeOverride+xml" PartName="/ppt/theme/themeOverride19.xml"/>
  <Override ContentType="application/vnd.openxmlformats-officedocument.themeOverride+xml" PartName="/ppt/theme/themeOverride20.xml"/>
  <Override ContentType="application/vnd.openxmlformats-officedocument.themeOverride+xml" PartName="/ppt/theme/themeOverride21.xml"/>
  <Override ContentType="application/vnd.openxmlformats-officedocument.themeOverride+xml" PartName="/ppt/theme/themeOverride22.xml"/>
  <Override ContentType="application/vnd.openxmlformats-officedocument.themeOverride+xml" PartName="/ppt/theme/themeOverride23.xml"/>
  <Override ContentType="application/vnd.openxmlformats-officedocument.themeOverride+xml" PartName="/ppt/theme/themeOverride2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Relationship Id="rId5" Target="docProps/custom.xml" Type="http://schemas.openxmlformats.org/officeDocument/2006/relationships/custom-properties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61" r:id="rId2"/>
  </p:sldMasterIdLst>
  <p:notesMasterIdLst>
    <p:notesMasterId r:id="rId3"/>
  </p:notesMasterIdLst>
  <p:sldIdLst>
    <p:sldId id="256" r:id="rId4"/>
    <p:sldId id="283" r:id="rId5"/>
    <p:sldId id="282" r:id="rId6"/>
    <p:sldId id="259" r:id="rId7"/>
    <p:sldId id="289" r:id="rId8"/>
    <p:sldId id="290" r:id="rId9"/>
    <p:sldId id="284" r:id="rId10"/>
    <p:sldId id="291" r:id="rId11"/>
    <p:sldId id="292" r:id="rId12"/>
    <p:sldId id="293" r:id="rId13"/>
    <p:sldId id="286" r:id="rId14"/>
    <p:sldId id="294" r:id="rId15"/>
    <p:sldId id="295" r:id="rId16"/>
    <p:sldId id="296" r:id="rId17"/>
    <p:sldId id="287" r:id="rId18"/>
    <p:sldId id="297" r:id="rId19"/>
    <p:sldId id="298" r:id="rId20"/>
    <p:sldId id="299" r:id="rId21"/>
    <p:sldId id="288" r:id="rId22"/>
    <p:sldId id="300" r:id="rId23"/>
    <p:sldId id="301" r:id="rId24"/>
    <p:sldId id="302" r:id="rId25"/>
    <p:sldId id="303" r:id="rId26"/>
    <p:sldId id="285" r:id="rId27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0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24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tags/tag7.xml" Type="http://schemas.openxmlformats.org/officeDocument/2006/relationships/tags"/><Relationship Id="rId29" Target="presProps.xml" Type="http://schemas.openxmlformats.org/officeDocument/2006/relationships/presProps"/><Relationship Id="rId3" Target="notesMasters/notesMaster1.xml" Type="http://schemas.openxmlformats.org/officeDocument/2006/relationships/notesMaster"/><Relationship Id="rId30" Target="viewProps.xml" Type="http://schemas.openxmlformats.org/officeDocument/2006/relationships/viewProps"/><Relationship Id="rId31" Target="theme/theme1.xml" Type="http://schemas.openxmlformats.org/officeDocument/2006/relationships/theme"/><Relationship Id="rId32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33178-B0D2-4D18-A1A6-149F71C60592}" type="datetimeFigureOut">
              <a:rPr lang="zh-CN" altLang="en-US" smtClean="0"/>
              <a:t>2018/2/22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D4C706-B552-48CF-B615-B4F29AB3EE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40847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28114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46718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115565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29915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624331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551866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075809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677069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346366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829788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23534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792902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486503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726705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646136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738379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50985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25008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93429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03712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34919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67045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79770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30450449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BF585A-A565-448C-A0F9-FF2FA03C6E74}" type="datetimeFigureOut">
              <a:rPr lang="zh-CN" altLang="en-US" smtClean="0"/>
              <a:t>2018/2/22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2607B-C3C5-4423-BE98-0A3E96D36A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 advClick="0" advTm="2000" p14:dur="1250">
        <p:blinds dir="vert"/>
      </p:transition>
    </mc:Choice>
    <mc:Fallback>
      <p:transition spd="slow" advClick="0" advTm="2000">
        <p:blinds dir="vert"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BF585A-A565-448C-A0F9-FF2FA03C6E74}" type="datetimeFigureOut">
              <a:rPr lang="zh-CN" altLang="en-US" smtClean="0"/>
              <a:t>2018/2/22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2607B-C3C5-4423-BE98-0A3E96D36A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 advClick="0" advTm="2000" p14:dur="1250">
        <p:blinds dir="vert"/>
      </p:transition>
    </mc:Choice>
    <mc:Fallback>
      <p:transition spd="slow" advClick="0" advTm="2000">
        <p:blinds dir="vert"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BF585A-A565-448C-A0F9-FF2FA03C6E74}" type="datetimeFigureOut">
              <a:rPr lang="zh-CN" altLang="en-US" smtClean="0"/>
              <a:t>2018/2/22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2607B-C3C5-4423-BE98-0A3E96D36A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 advClick="0" advTm="2000" p14:dur="1250">
        <p:blinds dir="vert"/>
      </p:transition>
    </mc:Choice>
    <mc:Fallback>
      <p:transition spd="slow" advClick="0" advTm="2000">
        <p:blinds dir="vert"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副标题 2"/>
          <p:cNvSpPr>
            <a:spLocks noGrp="1"/>
          </p:cNvSpPr>
          <p:nvPr userDrawn="1"/>
        </p:nvSpPr>
        <p:spPr>
          <a:xfrm>
            <a:off x="2034745" y="4284124"/>
            <a:ext cx="8078055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12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12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</p:spTree>
    <p:extLst>
      <p:ext uri="{BB962C8B-B14F-4D97-AF65-F5344CB8AC3E}">
        <p14:creationId val="3948352277"/>
      </p:ext>
    </p:extLst>
  </p:cSld>
  <p:clrMapOvr>
    <a:masterClrMapping/>
  </p:clrMapOvr>
  <mc:AlternateContent>
    <mc:Choice Requires="p14">
      <p:transition spd="slow" advClick="0" advTm="2000" p14:dur="1250">
        <p:blinds dir="vert"/>
      </p:transition>
    </mc:Choice>
    <mc:Fallback>
      <p:transition spd="slow" advClick="0" advTm="2000">
        <p:blinds dir="vert"/>
      </p:transition>
    </mc:Fallback>
  </mc:AlternateContent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17272715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35809173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45066350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46995915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99239743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62266813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847953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BF585A-A565-448C-A0F9-FF2FA03C6E74}" type="datetimeFigureOut">
              <a:rPr lang="zh-CN" altLang="en-US" smtClean="0"/>
              <a:t>2018/2/22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2607B-C3C5-4423-BE98-0A3E96D36A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 advClick="0" advTm="2000" p14:dur="1250">
        <p:blinds dir="vert"/>
      </p:transition>
    </mc:Choice>
    <mc:Fallback>
      <p:transition spd="slow" advClick="0" advTm="2000">
        <p:blinds dir="vert"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22586789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9147751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8417683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90558457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BF585A-A565-448C-A0F9-FF2FA03C6E74}" type="datetimeFigureOut">
              <a:rPr lang="zh-CN" altLang="en-US" smtClean="0"/>
              <a:t>2018/2/22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2607B-C3C5-4423-BE98-0A3E96D36A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 advClick="0" advTm="2000" p14:dur="1250">
        <p:blinds dir="vert"/>
      </p:transition>
    </mc:Choice>
    <mc:Fallback>
      <p:transition spd="slow" advClick="0" advTm="2000">
        <p:blinds dir="vert"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BF585A-A565-448C-A0F9-FF2FA03C6E74}" type="datetimeFigureOut">
              <a:rPr lang="zh-CN" altLang="en-US" smtClean="0"/>
              <a:t>2018/2/22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2607B-C3C5-4423-BE98-0A3E96D36A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 advClick="0" advTm="2000" p14:dur="1250">
        <p:blinds dir="vert"/>
      </p:transition>
    </mc:Choice>
    <mc:Fallback>
      <p:transition spd="slow" advClick="0" advTm="2000">
        <p:blinds dir="vert"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BF585A-A565-448C-A0F9-FF2FA03C6E74}" type="datetimeFigureOut">
              <a:rPr lang="zh-CN" altLang="en-US" smtClean="0"/>
              <a:t>2018/2/22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2607B-C3C5-4423-BE98-0A3E96D36A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 advClick="0" advTm="2000" p14:dur="1250">
        <p:blinds dir="vert"/>
      </p:transition>
    </mc:Choice>
    <mc:Fallback>
      <p:transition spd="slow" advClick="0" advTm="2000">
        <p:blinds dir="vert"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BF585A-A565-448C-A0F9-FF2FA03C6E74}" type="datetimeFigureOut">
              <a:rPr lang="zh-CN" altLang="en-US" smtClean="0"/>
              <a:t>2018/2/22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2607B-C3C5-4423-BE98-0A3E96D36A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 advClick="0" advTm="2000" p14:dur="1250">
        <p:blinds dir="vert"/>
      </p:transition>
    </mc:Choice>
    <mc:Fallback>
      <p:transition spd="slow" advClick="0" advTm="2000">
        <p:blinds dir="vert"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BF585A-A565-448C-A0F9-FF2FA03C6E74}" type="datetimeFigureOut">
              <a:rPr lang="zh-CN" altLang="en-US" smtClean="0"/>
              <a:t>2018/2/22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2607B-C3C5-4423-BE98-0A3E96D36A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 advClick="0" advTm="2000" p14:dur="1250">
        <p:blinds dir="vert"/>
      </p:transition>
    </mc:Choice>
    <mc:Fallback>
      <p:transition spd="slow" advClick="0" advTm="2000">
        <p:blinds dir="vert"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BF585A-A565-448C-A0F9-FF2FA03C6E74}" type="datetimeFigureOut">
              <a:rPr lang="zh-CN" altLang="en-US" smtClean="0"/>
              <a:t>2018/2/22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2607B-C3C5-4423-BE98-0A3E96D36A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 advClick="0" advTm="2000" p14:dur="1250">
        <p:blinds dir="vert"/>
      </p:transition>
    </mc:Choice>
    <mc:Fallback>
      <p:transition spd="slow" advClick="0" advTm="2000">
        <p:blinds dir="vert"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BF585A-A565-448C-A0F9-FF2FA03C6E74}" type="datetimeFigureOut">
              <a:rPr lang="zh-CN" altLang="en-US" smtClean="0"/>
              <a:t>2018/2/22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2607B-C3C5-4423-BE98-0A3E96D36A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 advClick="0" advTm="2000" p14:dur="1250">
        <p:blinds dir="vert"/>
      </p:transition>
    </mc:Choice>
    <mc:Fallback>
      <p:transition spd="slow" advClick="0" advTm="2000">
        <p:blinds dir="vert"/>
      </p:transition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10" Target="../slideLayouts/slideLayout22.xml" Type="http://schemas.openxmlformats.org/officeDocument/2006/relationships/slideLayout"/><Relationship Id="rId11" Target="../slideLayouts/slideLayout23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4.xml" Type="http://schemas.openxmlformats.org/officeDocument/2006/relationships/slideLayout"/><Relationship Id="rId3" Target="../slideLayouts/slideLayout15.xml" Type="http://schemas.openxmlformats.org/officeDocument/2006/relationships/slideLayout"/><Relationship Id="rId4" Target="../slideLayouts/slideLayout16.xml" Type="http://schemas.openxmlformats.org/officeDocument/2006/relationships/slideLayout"/><Relationship Id="rId5" Target="../slideLayouts/slideLayout17.xml" Type="http://schemas.openxmlformats.org/officeDocument/2006/relationships/slideLayout"/><Relationship Id="rId6" Target="../slideLayouts/slideLayout18.xml" Type="http://schemas.openxmlformats.org/officeDocument/2006/relationships/slideLayout"/><Relationship Id="rId7" Target="../slideLayouts/slideLayout19.xml" Type="http://schemas.openxmlformats.org/officeDocument/2006/relationships/slideLayout"/><Relationship Id="rId8" Target="../slideLayouts/slideLayout20.xml" Type="http://schemas.openxmlformats.org/officeDocument/2006/relationships/slideLayout"/><Relationship Id="rId9" Target="../slideLayouts/slideLayout21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>
    <mc:Choice Requires="p14">
      <p:transition spd="slow" advClick="0" advTm="2000" p14:dur="1250">
        <p:blinds dir="vert"/>
      </p:transition>
    </mc:Choice>
    <mc:Fallback>
      <p:transition spd="slow" advClick="0" advTm="2000">
        <p:blinds dir="vert"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57275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1.xml" Type="http://schemas.openxmlformats.org/officeDocument/2006/relationships/themeOverride"/><Relationship Id="rId3" Target="../notesSlides/notesSlide1.xml" Type="http://schemas.openxmlformats.org/officeDocument/2006/relationships/notesSlide"/><Relationship Id="rId4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10.xml" Type="http://schemas.openxmlformats.org/officeDocument/2006/relationships/themeOverride"/><Relationship Id="rId3" Target="../notesSlides/notesSlide10.xml" Type="http://schemas.openxmlformats.org/officeDocument/2006/relationships/notesSlid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11.xml" Type="http://schemas.openxmlformats.org/officeDocument/2006/relationships/themeOverride"/><Relationship Id="rId3" Target="../notesSlides/notesSlide11.xml" Type="http://schemas.openxmlformats.org/officeDocument/2006/relationships/notesSlid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12.xml" Type="http://schemas.openxmlformats.org/officeDocument/2006/relationships/themeOverride"/><Relationship Id="rId3" Target="../notesSlides/notesSlide12.xml" Type="http://schemas.openxmlformats.org/officeDocument/2006/relationships/notesSlid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13.xml" Type="http://schemas.openxmlformats.org/officeDocument/2006/relationships/themeOverride"/><Relationship Id="rId3" Target="../notesSlides/notesSlide13.xml" Type="http://schemas.openxmlformats.org/officeDocument/2006/relationships/notesSlid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14.xml" Type="http://schemas.openxmlformats.org/officeDocument/2006/relationships/themeOverride"/><Relationship Id="rId3" Target="../notesSlides/notesSlide14.xml" Type="http://schemas.openxmlformats.org/officeDocument/2006/relationships/notesSlid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15.xml" Type="http://schemas.openxmlformats.org/officeDocument/2006/relationships/themeOverride"/><Relationship Id="rId3" Target="../notesSlides/notesSlide15.xml" Type="http://schemas.openxmlformats.org/officeDocument/2006/relationships/notesSlid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16.xml" Type="http://schemas.openxmlformats.org/officeDocument/2006/relationships/themeOverride"/><Relationship Id="rId3" Target="../notesSlides/notesSlide16.xml" Type="http://schemas.openxmlformats.org/officeDocument/2006/relationships/notesSlid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17.xml" Type="http://schemas.openxmlformats.org/officeDocument/2006/relationships/themeOverride"/><Relationship Id="rId3" Target="../notesSlides/notesSlide17.xml" Type="http://schemas.openxmlformats.org/officeDocument/2006/relationships/notesSlide"/><Relationship Id="rId4" Target="../tags/tag1.xml" Type="http://schemas.openxmlformats.org/officeDocument/2006/relationships/tags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18.xml" Type="http://schemas.openxmlformats.org/officeDocument/2006/relationships/themeOverride"/><Relationship Id="rId3" Target="../notesSlides/notesSlide18.xml" Type="http://schemas.openxmlformats.org/officeDocument/2006/relationships/notesSlide"/><Relationship Id="rId4" Target="../tags/tag2.xml" Type="http://schemas.openxmlformats.org/officeDocument/2006/relationships/tags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19.xml" Type="http://schemas.openxmlformats.org/officeDocument/2006/relationships/themeOverride"/><Relationship Id="rId3" Target="../notesSlides/notesSlide19.xml" Type="http://schemas.openxmlformats.org/officeDocument/2006/relationships/notesSlid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2.xml" Type="http://schemas.openxmlformats.org/officeDocument/2006/relationships/themeOverride"/><Relationship Id="rId3" Target="../notesSlides/notesSlide2.xml" Type="http://schemas.openxmlformats.org/officeDocument/2006/relationships/notesSlid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20.xml" Type="http://schemas.openxmlformats.org/officeDocument/2006/relationships/themeOverride"/><Relationship Id="rId3" Target="../notesSlides/notesSlide20.xml" Type="http://schemas.openxmlformats.org/officeDocument/2006/relationships/notesSlide"/><Relationship Id="rId4" Target="../tags/tag3.xml" Type="http://schemas.openxmlformats.org/officeDocument/2006/relationships/tags"/><Relationship Id="rId5" Target="../media/image2.jpeg" Type="http://schemas.openxmlformats.org/officeDocument/2006/relationships/image"/><Relationship Id="rId6" Target="../media/image3.jpeg" Type="http://schemas.openxmlformats.org/officeDocument/2006/relationships/image"/><Relationship Id="rId7" Target="../media/image4.jpeg" Type="http://schemas.openxmlformats.org/officeDocument/2006/relationships/image"/><Relationship Id="rId8" Target="../media/image5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21.xml" Type="http://schemas.openxmlformats.org/officeDocument/2006/relationships/themeOverride"/><Relationship Id="rId3" Target="../notesSlides/notesSlide21.xml" Type="http://schemas.openxmlformats.org/officeDocument/2006/relationships/notesSlide"/><Relationship Id="rId4" Target="../tags/tag4.xml" Type="http://schemas.openxmlformats.org/officeDocument/2006/relationships/tags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22.xml" Type="http://schemas.openxmlformats.org/officeDocument/2006/relationships/themeOverride"/><Relationship Id="rId3" Target="../notesSlides/notesSlide22.xml" Type="http://schemas.openxmlformats.org/officeDocument/2006/relationships/notesSlide"/><Relationship Id="rId4" Target="../tags/tag5.xml" Type="http://schemas.openxmlformats.org/officeDocument/2006/relationships/tags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23.xml" Type="http://schemas.openxmlformats.org/officeDocument/2006/relationships/themeOverride"/><Relationship Id="rId3" Target="../notesSlides/notesSlide23.xml" Type="http://schemas.openxmlformats.org/officeDocument/2006/relationships/notesSlide"/><Relationship Id="rId4" Target="../tags/tag6.xml" Type="http://schemas.openxmlformats.org/officeDocument/2006/relationships/tags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24.xml" Type="http://schemas.openxmlformats.org/officeDocument/2006/relationships/themeOverride"/><Relationship Id="rId3" Target="../notesSlides/notesSlide24.xml" Type="http://schemas.openxmlformats.org/officeDocument/2006/relationships/notesSlide"/><Relationship Id="rId4" Target="../media/image1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3.xml" Type="http://schemas.openxmlformats.org/officeDocument/2006/relationships/themeOverride"/><Relationship Id="rId3" Target="../notesSlides/notesSlide3.xml" Type="http://schemas.openxmlformats.org/officeDocument/2006/relationships/notesSlid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4.xml" Type="http://schemas.openxmlformats.org/officeDocument/2006/relationships/themeOverride"/><Relationship Id="rId3" Target="../notesSlides/notesSlide4.xml" Type="http://schemas.openxmlformats.org/officeDocument/2006/relationships/notesSlid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5.xml" Type="http://schemas.openxmlformats.org/officeDocument/2006/relationships/themeOverride"/><Relationship Id="rId3" Target="../notesSlides/notesSlide5.xml" Type="http://schemas.openxmlformats.org/officeDocument/2006/relationships/notesSlid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6.xml" Type="http://schemas.openxmlformats.org/officeDocument/2006/relationships/themeOverride"/><Relationship Id="rId3" Target="../notesSlides/notesSlide6.xml" Type="http://schemas.openxmlformats.org/officeDocument/2006/relationships/notesSlid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7.xml" Type="http://schemas.openxmlformats.org/officeDocument/2006/relationships/themeOverride"/><Relationship Id="rId3" Target="../notesSlides/notesSlide7.xml" Type="http://schemas.openxmlformats.org/officeDocument/2006/relationships/notesSlid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8.xml" Type="http://schemas.openxmlformats.org/officeDocument/2006/relationships/themeOverride"/><Relationship Id="rId3" Target="../notesSlides/notesSlide8.xml" Type="http://schemas.openxmlformats.org/officeDocument/2006/relationships/notesSlid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9.xml" Type="http://schemas.openxmlformats.org/officeDocument/2006/relationships/themeOverride"/><Relationship Id="rId3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3" name="等腰三角形 72"/>
          <p:cNvSpPr/>
          <p:nvPr/>
        </p:nvSpPr>
        <p:spPr>
          <a:xfrm rot="9044306">
            <a:off x="11241086" y="4091705"/>
            <a:ext cx="170002" cy="146553"/>
          </a:xfrm>
          <a:prstGeom prst="triangle">
            <a:avLst/>
          </a:prstGeom>
          <a:solidFill>
            <a:srgbClr val="0CB692"/>
          </a:solidFill>
          <a:ln>
            <a:solidFill>
              <a:srgbClr val="0CB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>
                <a:solidFill>
                  <a:schemeClr val="lt1"/>
                </a:solidFill>
              </a:defRPr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74" name="等腰三角形 73"/>
          <p:cNvSpPr/>
          <p:nvPr/>
        </p:nvSpPr>
        <p:spPr>
          <a:xfrm rot="4836188">
            <a:off x="11395188" y="2857377"/>
            <a:ext cx="236683" cy="204036"/>
          </a:xfrm>
          <a:prstGeom prst="triangle">
            <a:avLst/>
          </a:prstGeom>
          <a:solidFill>
            <a:srgbClr val="0CB692"/>
          </a:solidFill>
          <a:ln>
            <a:solidFill>
              <a:srgbClr val="0CB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>
                <a:solidFill>
                  <a:schemeClr val="lt1"/>
                </a:solidFill>
              </a:defRPr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75" name="等腰三角形 74"/>
          <p:cNvSpPr/>
          <p:nvPr/>
        </p:nvSpPr>
        <p:spPr>
          <a:xfrm rot="4836188">
            <a:off x="11235406" y="3555778"/>
            <a:ext cx="236683" cy="204036"/>
          </a:xfrm>
          <a:prstGeom prst="triangle">
            <a:avLst/>
          </a:prstGeom>
          <a:solidFill>
            <a:srgbClr val="0CB692"/>
          </a:solidFill>
          <a:ln>
            <a:solidFill>
              <a:srgbClr val="0CB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>
                <a:solidFill>
                  <a:schemeClr val="lt1"/>
                </a:solidFill>
              </a:defRPr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 flipV="1">
            <a:off x="-16706" y="2394856"/>
            <a:ext cx="5488210" cy="4489174"/>
            <a:chOff x="2438347" y="1509485"/>
            <a:chExt cx="6139543" cy="5021943"/>
          </a:xfrm>
        </p:grpSpPr>
        <p:sp>
          <p:nvSpPr>
            <p:cNvPr id="65" name="等腰三角形 64"/>
            <p:cNvSpPr/>
            <p:nvPr/>
          </p:nvSpPr>
          <p:spPr>
            <a:xfrm rot="10800000">
              <a:off x="3570462" y="1970314"/>
              <a:ext cx="5007428" cy="4316748"/>
            </a:xfrm>
            <a:prstGeom prst="triangle">
              <a:avLst/>
            </a:prstGeom>
            <a:noFill/>
            <a:ln>
              <a:solidFill>
                <a:srgbClr val="0CB6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66" name="等腰三角形 65"/>
            <p:cNvSpPr/>
            <p:nvPr/>
          </p:nvSpPr>
          <p:spPr>
            <a:xfrm rot="10800000">
              <a:off x="2576524" y="2838169"/>
              <a:ext cx="427880" cy="368862"/>
            </a:xfrm>
            <a:prstGeom prst="triangle">
              <a:avLst/>
            </a:prstGeom>
            <a:solidFill>
              <a:srgbClr val="0CB692"/>
            </a:solidFill>
            <a:ln>
              <a:solidFill>
                <a:srgbClr val="0CB6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67" name="等腰三角形 66"/>
            <p:cNvSpPr/>
            <p:nvPr/>
          </p:nvSpPr>
          <p:spPr>
            <a:xfrm rot="10800000">
              <a:off x="2777400" y="3667859"/>
              <a:ext cx="2759746" cy="2379091"/>
            </a:xfrm>
            <a:prstGeom prst="triangle">
              <a:avLst/>
            </a:prstGeom>
            <a:noFill/>
            <a:ln>
              <a:solidFill>
                <a:srgbClr val="0CB6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68" name="等腰三角形 67"/>
            <p:cNvSpPr/>
            <p:nvPr/>
          </p:nvSpPr>
          <p:spPr>
            <a:xfrm rot="10800000">
              <a:off x="4942060" y="6131971"/>
              <a:ext cx="413658" cy="399457"/>
            </a:xfrm>
            <a:prstGeom prst="triangle">
              <a:avLst/>
            </a:prstGeom>
            <a:solidFill>
              <a:srgbClr val="0CB692"/>
            </a:solidFill>
            <a:ln>
              <a:solidFill>
                <a:srgbClr val="0CB6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69" name="等腰三角形 68"/>
            <p:cNvSpPr/>
            <p:nvPr/>
          </p:nvSpPr>
          <p:spPr>
            <a:xfrm rot="10800000">
              <a:off x="6241382" y="4266573"/>
              <a:ext cx="427880" cy="368862"/>
            </a:xfrm>
            <a:prstGeom prst="triangle">
              <a:avLst/>
            </a:prstGeom>
            <a:solidFill>
              <a:srgbClr val="0CB692"/>
            </a:solidFill>
            <a:ln>
              <a:solidFill>
                <a:srgbClr val="0CB6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70" name="等腰三角形 69"/>
            <p:cNvSpPr/>
            <p:nvPr/>
          </p:nvSpPr>
          <p:spPr>
            <a:xfrm rot="10800000">
              <a:off x="3425867" y="4188494"/>
              <a:ext cx="1462810" cy="1337820"/>
            </a:xfrm>
            <a:prstGeom prst="triangle">
              <a:avLst/>
            </a:prstGeom>
            <a:solidFill>
              <a:srgbClr val="516D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77" name="等腰三角形 76"/>
            <p:cNvSpPr/>
            <p:nvPr/>
          </p:nvSpPr>
          <p:spPr>
            <a:xfrm rot="10800000">
              <a:off x="2438347" y="1509485"/>
              <a:ext cx="5007428" cy="4316748"/>
            </a:xfrm>
            <a:prstGeom prst="triangle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78" name="KSO_FD"/>
          <p:cNvSpPr>
            <a:spLocks noGrp="1"/>
          </p:cNvSpPr>
          <p:nvPr/>
        </p:nvSpPr>
        <p:spPr>
          <a:xfrm>
            <a:off x="838147" y="6356352"/>
            <a:ext cx="27432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defPPr>
              <a:defRPr lang="en-US"/>
            </a:defPPr>
            <a:lvl1pPr algn="l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FEB2B-71D7-42D7-94DA-219A998A1433}" type="datetimeFigureOut">
              <a:rPr altLang="en-US" lang="zh-CN" smtClean="0">
                <a:cs typeface="+mn-ea"/>
                <a:sym typeface="+mn-lt"/>
              </a:rPr>
              <a:t>2018/2/22</a:t>
            </a:fld>
          </a:p>
        </p:txBody>
      </p:sp>
      <p:sp>
        <p:nvSpPr>
          <p:cNvPr id="79" name="KSO_FT"/>
          <p:cNvSpPr>
            <a:spLocks noGrp="1"/>
          </p:cNvSpPr>
          <p:nvPr/>
        </p:nvSpPr>
        <p:spPr>
          <a:xfrm>
            <a:off x="4038547" y="6356352"/>
            <a:ext cx="41148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defPPr>
              <a:defRPr lang="en-US"/>
            </a:defPPr>
            <a:lvl1pPr algn="ct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80" name="KSO_FN"/>
          <p:cNvSpPr>
            <a:spLocks noGrp="1"/>
          </p:cNvSpPr>
          <p:nvPr/>
        </p:nvSpPr>
        <p:spPr>
          <a:xfrm>
            <a:off x="8610547" y="6356352"/>
            <a:ext cx="27432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defPPr>
              <a:defRPr lang="en-US"/>
            </a:defPPr>
            <a:lvl1pPr algn="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AE7339-0C38-4A0D-B9E6-9F0CB5EC1581}" type="slidenum">
              <a:rPr altLang="en-US" lang="zh-CN" smtClean="0">
                <a:cs typeface="+mn-ea"/>
                <a:sym typeface="+mn-lt"/>
              </a:rPr>
              <a:t>1</a:t>
            </a:fld>
          </a:p>
        </p:txBody>
      </p:sp>
      <p:sp>
        <p:nvSpPr>
          <p:cNvPr id="83" name="任意多边形 82"/>
          <p:cNvSpPr/>
          <p:nvPr/>
        </p:nvSpPr>
        <p:spPr>
          <a:xfrm rot="10800000">
            <a:off x="9796758" y="-1"/>
            <a:ext cx="1981912" cy="1708545"/>
          </a:xfrm>
          <a:custGeom>
            <a:gdLst>
              <a:gd fmla="*/ 2441304 w 2441304" name="connsiteX0"/>
              <a:gd fmla="*/ 2104573 h 2104573" name="connsiteY0"/>
              <a:gd fmla="*/ 0 w 2441304" name="connsiteX1"/>
              <a:gd fmla="*/ 2104573 h 2104573" name="connsiteY1"/>
              <a:gd fmla="*/ 1220652 w 2441304" name="connsiteX2"/>
              <a:gd fmla="*/ 0 h 2104573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2104573" w="2441304">
                <a:moveTo>
                  <a:pt x="2441304" y="2104573"/>
                </a:moveTo>
                <a:lnTo>
                  <a:pt x="0" y="2104573"/>
                </a:lnTo>
                <a:lnTo>
                  <a:pt x="1220652" y="0"/>
                </a:lnTo>
                <a:close/>
              </a:path>
            </a:pathLst>
          </a:custGeom>
          <a:solidFill>
            <a:srgbClr val="516D8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84" name="任意多边形 83"/>
          <p:cNvSpPr/>
          <p:nvPr/>
        </p:nvSpPr>
        <p:spPr>
          <a:xfrm rot="10800000">
            <a:off x="10557563" y="71201"/>
            <a:ext cx="1634490" cy="1757883"/>
          </a:xfrm>
          <a:custGeom>
            <a:gdLst>
              <a:gd fmla="*/ 2013353 w 2013353" name="connsiteX0"/>
              <a:gd fmla="*/ 2165347 h 2165347" name="connsiteY0"/>
              <a:gd fmla="*/ 0 w 2013353" name="connsiteX1"/>
              <a:gd fmla="*/ 2165347 h 2165347" name="connsiteY1"/>
              <a:gd fmla="*/ 0 w 2013353" name="connsiteX2"/>
              <a:gd fmla="*/ 1305951 h 2165347" name="connsiteY2"/>
              <a:gd fmla="*/ 757452 w 2013353" name="connsiteX3"/>
              <a:gd fmla="*/ 0 h 2165347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165347" w="2013353">
                <a:moveTo>
                  <a:pt x="2013353" y="2165347"/>
                </a:moveTo>
                <a:lnTo>
                  <a:pt x="0" y="2165347"/>
                </a:lnTo>
                <a:lnTo>
                  <a:pt x="0" y="1305951"/>
                </a:lnTo>
                <a:lnTo>
                  <a:pt x="757452" y="0"/>
                </a:lnTo>
                <a:close/>
              </a:path>
            </a:pathLst>
          </a:custGeom>
          <a:solidFill>
            <a:srgbClr val="0CB69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85" name="等腰三角形 84"/>
          <p:cNvSpPr/>
          <p:nvPr/>
        </p:nvSpPr>
        <p:spPr>
          <a:xfrm rot="10800000">
            <a:off x="10824598" y="272314"/>
            <a:ext cx="1150082" cy="991450"/>
          </a:xfrm>
          <a:prstGeom prst="triangle">
            <a:avLst/>
          </a:prstGeom>
          <a:solidFill>
            <a:srgbClr val="EED6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>
                <a:solidFill>
                  <a:schemeClr val="lt1"/>
                </a:solidFill>
              </a:defRPr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86" name="等腰三角形 85"/>
          <p:cNvSpPr/>
          <p:nvPr/>
        </p:nvSpPr>
        <p:spPr>
          <a:xfrm rot="10800000">
            <a:off x="10099375" y="1533913"/>
            <a:ext cx="537399" cy="463275"/>
          </a:xfrm>
          <a:prstGeom prst="triangle">
            <a:avLst/>
          </a:prstGeom>
          <a:solidFill>
            <a:srgbClr val="EED6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>
                <a:solidFill>
                  <a:schemeClr val="lt1"/>
                </a:solidFill>
              </a:defRPr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87" name="等腰三角形 86"/>
          <p:cNvSpPr/>
          <p:nvPr/>
        </p:nvSpPr>
        <p:spPr>
          <a:xfrm rot="10800000">
            <a:off x="11675689" y="1953679"/>
            <a:ext cx="187125" cy="161315"/>
          </a:xfrm>
          <a:prstGeom prst="triangle">
            <a:avLst/>
          </a:prstGeom>
          <a:solidFill>
            <a:srgbClr val="0CB69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>
                <a:solidFill>
                  <a:schemeClr val="lt1"/>
                </a:solidFill>
              </a:defRPr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88" name="等腰三角形 87"/>
          <p:cNvSpPr/>
          <p:nvPr/>
        </p:nvSpPr>
        <p:spPr>
          <a:xfrm rot="10800000">
            <a:off x="10924617" y="2582852"/>
            <a:ext cx="230499" cy="198706"/>
          </a:xfrm>
          <a:prstGeom prst="triangle">
            <a:avLst/>
          </a:prstGeom>
          <a:solidFill>
            <a:srgbClr val="0CB69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>
                <a:solidFill>
                  <a:schemeClr val="lt1"/>
                </a:solidFill>
              </a:defRPr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89" name="等腰三角形 88"/>
          <p:cNvSpPr/>
          <p:nvPr/>
        </p:nvSpPr>
        <p:spPr>
          <a:xfrm rot="10800000">
            <a:off x="10922921" y="2071208"/>
            <a:ext cx="187125" cy="161315"/>
          </a:xfrm>
          <a:prstGeom prst="triangle">
            <a:avLst/>
          </a:prstGeom>
          <a:solidFill>
            <a:srgbClr val="0CB69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>
                <a:solidFill>
                  <a:schemeClr val="lt1"/>
                </a:solidFill>
              </a:defRPr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90" name="等腰三角形 89"/>
          <p:cNvSpPr/>
          <p:nvPr/>
        </p:nvSpPr>
        <p:spPr>
          <a:xfrm rot="10800000">
            <a:off x="11230640" y="2203504"/>
            <a:ext cx="325834" cy="280891"/>
          </a:xfrm>
          <a:prstGeom prst="triangle">
            <a:avLst/>
          </a:prstGeom>
          <a:solidFill>
            <a:srgbClr val="516D8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>
                <a:solidFill>
                  <a:schemeClr val="lt1"/>
                </a:solidFill>
              </a:defRPr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91" name="等腰三角形 90"/>
          <p:cNvSpPr/>
          <p:nvPr/>
        </p:nvSpPr>
        <p:spPr>
          <a:xfrm rot="10800000">
            <a:off x="9655494" y="1054522"/>
            <a:ext cx="187125" cy="161315"/>
          </a:xfrm>
          <a:prstGeom prst="triangle">
            <a:avLst/>
          </a:prstGeom>
          <a:solidFill>
            <a:srgbClr val="0CB69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>
                <a:solidFill>
                  <a:schemeClr val="lt1"/>
                </a:solidFill>
              </a:defRPr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37" name="TextBox 26"/>
          <p:cNvSpPr txBox="1"/>
          <p:nvPr/>
        </p:nvSpPr>
        <p:spPr>
          <a:xfrm>
            <a:off x="3301133" y="2331052"/>
            <a:ext cx="7600950" cy="853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5000">
                <a:solidFill>
                  <a:srgbClr val="0CB692"/>
                </a:solidFill>
                <a:cs typeface="+mn-ea"/>
                <a:sym typeface="+mn-lt"/>
              </a:rPr>
              <a:t>工作总结报告PPT模版</a:t>
            </a:r>
          </a:p>
        </p:txBody>
      </p:sp>
      <p:sp>
        <p:nvSpPr>
          <p:cNvPr id="38" name="TextBox 33"/>
          <p:cNvSpPr txBox="1"/>
          <p:nvPr/>
        </p:nvSpPr>
        <p:spPr>
          <a:xfrm>
            <a:off x="4957778" y="5681663"/>
            <a:ext cx="6336704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00">
                <a:solidFill>
                  <a:srgbClr val="516D82"/>
                </a:solidFill>
                <a:cs typeface="+mn-ea"/>
                <a:sym typeface="+mn-lt"/>
              </a:rPr>
              <a:t>汇报人：优页                     时间：18年x月x日</a:t>
            </a:r>
          </a:p>
        </p:txBody>
      </p:sp>
      <p:sp>
        <p:nvSpPr>
          <p:cNvPr id="39" name="TextBox 32"/>
          <p:cNvSpPr txBox="1"/>
          <p:nvPr/>
        </p:nvSpPr>
        <p:spPr>
          <a:xfrm>
            <a:off x="5342889" y="3721710"/>
            <a:ext cx="498983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>
              <a:buFont charset="0" panose="020b0604020202020204" pitchFamily="34" typeface="Arial"/>
              <a:buNone/>
            </a:pPr>
            <a:r>
              <a:rPr altLang="en-US" lang="zh-CN" sz="2000">
                <a:solidFill>
                  <a:srgbClr val="516D82"/>
                </a:solidFill>
                <a:cs typeface="+mn-ea"/>
                <a:sym typeface="+mn-lt"/>
              </a:rPr>
              <a:t>商务总结 / 工作总结 / 工作计划 / 工作汇报</a:t>
            </a:r>
          </a:p>
        </p:txBody>
      </p:sp>
    </p:spTree>
  </p:cSld>
  <p:clrMapOvr>
    <a:masterClrMapping/>
  </p:clrMapOvr>
  <mc:AlternateContent>
    <mc:Choice Requires="p14">
      <p:transition p14:dur="20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3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8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 nodeType="clickPar">
                      <p:stCondLst>
                        <p:cond delay="indefinite"/>
                      </p:stCondLst>
                      <p:childTnLst>
                        <p:par>
                          <p:cTn fill="hold" id="3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4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3"/>
      <p:bldP grpId="0" spid="74"/>
      <p:bldP grpId="0" spid="75"/>
      <p:bldP grpId="0" spid="83"/>
      <p:bldP grpId="0" spid="84"/>
      <p:bldP grpId="0" spid="86"/>
      <p:bldP grpId="0" spid="87"/>
      <p:bldP grpId="0" spid="88"/>
      <p:bldP grpId="0" spid="89"/>
      <p:bldP grpId="0" spid="90"/>
      <p:bldP grpId="0" spid="91"/>
      <p:bldP grpId="0" spid="37"/>
      <p:bldP grpId="0" spid="38"/>
      <p:bldP grpId="0" spid="39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9" name="组合 18"/>
          <p:cNvGrpSpPr/>
          <p:nvPr/>
        </p:nvGrpSpPr>
        <p:grpSpPr>
          <a:xfrm flipH="1">
            <a:off x="0" y="0"/>
            <a:ext cx="2143841" cy="2331114"/>
            <a:chOff x="10051036" y="0"/>
            <a:chExt cx="2143841" cy="2331114"/>
          </a:xfrm>
        </p:grpSpPr>
        <p:sp>
          <p:nvSpPr>
            <p:cNvPr id="10" name="任意多边形 9"/>
            <p:cNvSpPr/>
            <p:nvPr/>
          </p:nvSpPr>
          <p:spPr>
            <a:xfrm rot="10800000">
              <a:off x="10688733" y="0"/>
              <a:ext cx="1148005" cy="989660"/>
            </a:xfrm>
            <a:custGeom>
              <a:gdLst>
                <a:gd fmla="*/ 2441304 w 2441304" name="connsiteX0"/>
                <a:gd fmla="*/ 2104573 h 2104573" name="connsiteY0"/>
                <a:gd fmla="*/ 0 w 2441304" name="connsiteX1"/>
                <a:gd fmla="*/ 2104573 h 2104573" name="connsiteY1"/>
                <a:gd fmla="*/ 1220652 w 2441304" name="connsiteX2"/>
                <a:gd fmla="*/ 0 h 2104573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2104573" w="2441304">
                  <a:moveTo>
                    <a:pt x="2441304" y="2104573"/>
                  </a:moveTo>
                  <a:lnTo>
                    <a:pt x="0" y="2104573"/>
                  </a:lnTo>
                  <a:lnTo>
                    <a:pt x="1220652" y="0"/>
                  </a:lnTo>
                  <a:close/>
                </a:path>
              </a:pathLst>
            </a:custGeom>
            <a:solidFill>
              <a:srgbClr val="516D8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0800000">
              <a:off x="11248113" y="61686"/>
              <a:ext cx="946764" cy="1018238"/>
            </a:xfrm>
            <a:custGeom>
              <a:gdLst>
                <a:gd fmla="*/ 2013353 w 2013353" name="connsiteX0"/>
                <a:gd fmla="*/ 2165347 h 2165347" name="connsiteY0"/>
                <a:gd fmla="*/ 0 w 2013353" name="connsiteX1"/>
                <a:gd fmla="*/ 2165347 h 2165347" name="connsiteY1"/>
                <a:gd fmla="*/ 0 w 2013353" name="connsiteX2"/>
                <a:gd fmla="*/ 1305951 h 2165347" name="connsiteY2"/>
                <a:gd fmla="*/ 757452 w 2013353" name="connsiteX3"/>
                <a:gd fmla="*/ 0 h 2165347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165347" w="2013353">
                  <a:moveTo>
                    <a:pt x="2013353" y="2165347"/>
                  </a:moveTo>
                  <a:lnTo>
                    <a:pt x="0" y="2165347"/>
                  </a:lnTo>
                  <a:lnTo>
                    <a:pt x="0" y="1305951"/>
                  </a:lnTo>
                  <a:lnTo>
                    <a:pt x="757452" y="0"/>
                  </a:lnTo>
                  <a:close/>
                </a:path>
              </a:pathLst>
            </a:cu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 rot="10800000">
              <a:off x="11340379" y="235920"/>
              <a:ext cx="666175" cy="574289"/>
            </a:xfrm>
            <a:prstGeom prst="triangle">
              <a:avLst/>
            </a:prstGeom>
            <a:solidFill>
              <a:srgbClr val="EED66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3" name="等腰三角形 12"/>
            <p:cNvSpPr/>
            <p:nvPr/>
          </p:nvSpPr>
          <p:spPr>
            <a:xfrm rot="10800000">
              <a:off x="10536165" y="1328919"/>
              <a:ext cx="311284" cy="268348"/>
            </a:xfrm>
            <a:prstGeom prst="triangle">
              <a:avLst/>
            </a:prstGeom>
            <a:solidFill>
              <a:srgbClr val="EED66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4" name="等腰三角形 13"/>
            <p:cNvSpPr/>
            <p:nvPr/>
          </p:nvSpPr>
          <p:spPr>
            <a:xfrm rot="10800000">
              <a:off x="11801248" y="1692585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5" name="等腰三角形 14"/>
            <p:cNvSpPr/>
            <p:nvPr/>
          </p:nvSpPr>
          <p:spPr>
            <a:xfrm rot="10800000">
              <a:off x="11188128" y="2237674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rot="10800000">
              <a:off x="11149082" y="1794408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7" name="等腰三角形 16"/>
            <p:cNvSpPr/>
            <p:nvPr/>
          </p:nvSpPr>
          <p:spPr>
            <a:xfrm rot="10800000">
              <a:off x="11455502" y="1909023"/>
              <a:ext cx="188736" cy="162703"/>
            </a:xfrm>
            <a:prstGeom prst="triangle">
              <a:avLst/>
            </a:prstGeom>
            <a:solidFill>
              <a:srgbClr val="516D8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8" name="等腰三角形 17"/>
            <p:cNvSpPr/>
            <p:nvPr/>
          </p:nvSpPr>
          <p:spPr>
            <a:xfrm rot="10800000">
              <a:off x="10051036" y="913594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424078" y="989660"/>
            <a:ext cx="11343845" cy="0"/>
          </a:xfrm>
          <a:prstGeom prst="line">
            <a:avLst/>
          </a:prstGeom>
          <a:noFill/>
          <a:ln algn="ctr" cap="flat" cmpd="sng" w="6350">
            <a:solidFill>
              <a:srgbClr val="FFFFFF">
                <a:lumMod val="95000"/>
              </a:srgbClr>
            </a:solidFill>
            <a:prstDash val="solid"/>
            <a:miter lim="800000"/>
          </a:ln>
          <a:effectLst/>
        </p:spPr>
      </p:cxnSp>
      <p:sp>
        <p:nvSpPr>
          <p:cNvPr id="7" name="文本框 6"/>
          <p:cNvSpPr txBox="1"/>
          <p:nvPr/>
        </p:nvSpPr>
        <p:spPr>
          <a:xfrm>
            <a:off x="1503069" y="160873"/>
            <a:ext cx="5407215" cy="640080"/>
          </a:xfrm>
          <a:prstGeom prst="rect">
            <a:avLst/>
          </a:prstGeom>
          <a:noFill/>
        </p:spPr>
        <p:txBody>
          <a:bodyPr anchor="ctr"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2400">
                <a:solidFill>
                  <a:srgbClr val="50C8AE"/>
                </a:solidFill>
                <a:cs typeface="+mn-ea"/>
                <a:sym typeface="+mn-lt"/>
              </a:rPr>
              <a:t>工作完成情况三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416577" y="2331114"/>
            <a:ext cx="9765563" cy="3941632"/>
            <a:chOff x="2360761" y="1978107"/>
            <a:chExt cx="7795129" cy="3146314"/>
          </a:xfrm>
        </p:grpSpPr>
        <p:sp>
          <p:nvSpPr>
            <p:cNvPr id="20" name="椭圆 19"/>
            <p:cNvSpPr/>
            <p:nvPr/>
          </p:nvSpPr>
          <p:spPr>
            <a:xfrm>
              <a:off x="2360761" y="1978107"/>
              <a:ext cx="1312292" cy="1312292"/>
            </a:xfrm>
            <a:prstGeom prst="ellipse">
              <a:avLst/>
            </a:prstGeom>
            <a:solidFill>
              <a:srgbClr val="50C8AE"/>
            </a:solidFill>
            <a:ln algn="ctr" cap="flat" cmpd="sng" w="12700">
              <a:noFill/>
              <a:prstDash val="solid"/>
              <a:miter lim="800000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0" kumimoji="0" lang="en-US" noProof="0" normalizeH="0" spc="0" strike="noStrike" u="none">
                  <a:ln>
                    <a:noFill/>
                  </a:ln>
                  <a:solidFill>
                    <a:sysClr lastClr="FFFFFF" val="window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cs"/>
                </a:rPr>
                <a:t>STEP 1</a:t>
              </a:r>
            </a:p>
          </p:txBody>
        </p:sp>
        <p:sp>
          <p:nvSpPr>
            <p:cNvPr id="21" name="椭圆 20"/>
            <p:cNvSpPr/>
            <p:nvPr/>
          </p:nvSpPr>
          <p:spPr>
            <a:xfrm>
              <a:off x="4357727" y="2403449"/>
              <a:ext cx="1312292" cy="1312292"/>
            </a:xfrm>
            <a:prstGeom prst="ellipse">
              <a:avLst/>
            </a:prstGeom>
            <a:solidFill>
              <a:srgbClr val="A6A6A6"/>
            </a:solidFill>
            <a:ln algn="ctr" cap="flat" cmpd="sng" w="12700">
              <a:noFill/>
              <a:prstDash val="solid"/>
              <a:miter lim="800000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0" kumimoji="0" lang="en-US" noProof="0" normalizeH="0" spc="0" strike="noStrike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cs"/>
                </a:rPr>
                <a:t>STEP 2</a:t>
              </a:r>
            </a:p>
          </p:txBody>
        </p:sp>
        <p:sp>
          <p:nvSpPr>
            <p:cNvPr id="22" name="椭圆 21"/>
            <p:cNvSpPr/>
            <p:nvPr/>
          </p:nvSpPr>
          <p:spPr>
            <a:xfrm>
              <a:off x="6354692" y="1978107"/>
              <a:ext cx="1312292" cy="1312292"/>
            </a:xfrm>
            <a:prstGeom prst="ellipse">
              <a:avLst/>
            </a:prstGeom>
            <a:solidFill>
              <a:srgbClr val="50C8AE"/>
            </a:solidFill>
            <a:ln algn="ctr" cap="flat" cmpd="sng" w="12700">
              <a:noFill/>
              <a:prstDash val="solid"/>
              <a:miter lim="800000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0" kumimoji="0" lang="en-US" noProof="0" normalizeH="0" spc="0" strike="noStrike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cs"/>
                </a:rPr>
                <a:t>STEP 3</a:t>
              </a:r>
            </a:p>
          </p:txBody>
        </p:sp>
        <p:sp>
          <p:nvSpPr>
            <p:cNvPr id="23" name="椭圆 22"/>
            <p:cNvSpPr/>
            <p:nvPr/>
          </p:nvSpPr>
          <p:spPr>
            <a:xfrm>
              <a:off x="8351658" y="2403449"/>
              <a:ext cx="1312292" cy="1312292"/>
            </a:xfrm>
            <a:prstGeom prst="ellipse">
              <a:avLst/>
            </a:prstGeom>
            <a:solidFill>
              <a:srgbClr val="A6A6A6"/>
            </a:solidFill>
            <a:ln algn="ctr" cap="flat" cmpd="sng" w="12700">
              <a:noFill/>
              <a:prstDash val="solid"/>
              <a:miter lim="800000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0" kumimoji="0" lang="en-US" noProof="0" normalizeH="0" spc="0" strike="noStrike" u="none">
                  <a:ln>
                    <a:noFill/>
                  </a:ln>
                  <a:solidFill>
                    <a:sysClr lastClr="FFFFFF" val="window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cs"/>
                </a:rPr>
                <a:t>STEP 4</a:t>
              </a:r>
            </a:p>
          </p:txBody>
        </p:sp>
        <p:cxnSp>
          <p:nvCxnSpPr>
            <p:cNvPr id="24" name="直接连接符 23"/>
            <p:cNvCxnSpPr>
              <a:stCxn id="20" idx="6"/>
              <a:endCxn id="21" idx="2"/>
            </p:cNvCxnSpPr>
            <p:nvPr/>
          </p:nvCxnSpPr>
          <p:spPr>
            <a:xfrm>
              <a:off x="3673053" y="2634254"/>
              <a:ext cx="684674" cy="425341"/>
            </a:xfrm>
            <a:prstGeom prst="line">
              <a:avLst/>
            </a:prstGeom>
            <a:noFill/>
            <a:ln algn="ctr" cap="flat" cmpd="sng" w="6350">
              <a:solidFill>
                <a:srgbClr val="2B2939"/>
              </a:solidFill>
              <a:prstDash val="solid"/>
              <a:miter lim="800000"/>
              <a:headEnd len="med" type="oval" w="med"/>
              <a:tailEnd len="med" type="oval" w="med"/>
            </a:ln>
            <a:effectLst/>
          </p:spPr>
        </p:cxnSp>
        <p:cxnSp>
          <p:nvCxnSpPr>
            <p:cNvPr id="25" name="直接连接符 24"/>
            <p:cNvCxnSpPr>
              <a:stCxn id="21" idx="6"/>
              <a:endCxn id="22" idx="2"/>
            </p:cNvCxnSpPr>
            <p:nvPr/>
          </p:nvCxnSpPr>
          <p:spPr>
            <a:xfrm flipV="1">
              <a:off x="5670019" y="2634254"/>
              <a:ext cx="684674" cy="425341"/>
            </a:xfrm>
            <a:prstGeom prst="line">
              <a:avLst/>
            </a:prstGeom>
            <a:noFill/>
            <a:ln algn="ctr" cap="flat" cmpd="sng" w="6350">
              <a:solidFill>
                <a:srgbClr val="2B2939"/>
              </a:solidFill>
              <a:prstDash val="solid"/>
              <a:miter lim="800000"/>
              <a:headEnd len="med" type="oval" w="med"/>
              <a:tailEnd len="med" type="oval" w="med"/>
            </a:ln>
            <a:effectLst/>
          </p:spPr>
        </p:cxnSp>
        <p:cxnSp>
          <p:nvCxnSpPr>
            <p:cNvPr id="26" name="直接连接符 25"/>
            <p:cNvCxnSpPr>
              <a:stCxn id="22" idx="6"/>
              <a:endCxn id="23" idx="2"/>
            </p:cNvCxnSpPr>
            <p:nvPr/>
          </p:nvCxnSpPr>
          <p:spPr>
            <a:xfrm>
              <a:off x="7666984" y="2634254"/>
              <a:ext cx="684674" cy="425341"/>
            </a:xfrm>
            <a:prstGeom prst="line">
              <a:avLst/>
            </a:prstGeom>
            <a:noFill/>
            <a:ln algn="ctr" cap="flat" cmpd="sng" w="6350">
              <a:solidFill>
                <a:srgbClr val="2B2939"/>
              </a:solidFill>
              <a:prstDash val="solid"/>
              <a:miter lim="800000"/>
              <a:headEnd len="med" type="oval" w="med"/>
              <a:tailEnd len="med" type="oval" w="med"/>
            </a:ln>
            <a:effectLst/>
          </p:spPr>
        </p:cxnSp>
        <p:sp>
          <p:nvSpPr>
            <p:cNvPr id="27" name="TextBox 170"/>
            <p:cNvSpPr txBox="1"/>
            <p:nvPr/>
          </p:nvSpPr>
          <p:spPr>
            <a:xfrm>
              <a:off x="2522709" y="4055634"/>
              <a:ext cx="1825865" cy="310540"/>
            </a:xfrm>
            <a:prstGeom prst="rect">
              <a:avLst/>
            </a:prstGeom>
            <a:noFill/>
          </p:spPr>
          <p:txBody>
            <a:bodyPr bIns="48215" lIns="96431" rIns="96431" rtlCol="0" tIns="48215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1" fontAlgn="auto" hangingPunct="1" indent="0" latinLnBrk="0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pc="0" strike="noStrike" sz="1600" u="none">
                  <a:ln>
                    <a:noFill/>
                  </a:ln>
                  <a:solidFill>
                    <a:sysClr lastClr="FFFFFF" val="window">
                      <a:lumMod val="65000"/>
                    </a:sysClr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  <p:sp>
          <p:nvSpPr>
            <p:cNvPr id="28" name="TextBox 171"/>
            <p:cNvSpPr txBox="1"/>
            <p:nvPr/>
          </p:nvSpPr>
          <p:spPr>
            <a:xfrm>
              <a:off x="2522709" y="4383374"/>
              <a:ext cx="1676310" cy="733881"/>
            </a:xfrm>
            <a:prstGeom prst="rect">
              <a:avLst/>
            </a:prstGeom>
            <a:noFill/>
          </p:spPr>
          <p:txBody>
            <a:bodyPr bIns="48215" lIns="96431" rIns="96431" rtlCol="0" tIns="48215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1" fontAlgn="auto" hangingPunct="1" indent="0" latinLnBrk="0" lvl="0" marL="0" marR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pc="0" strike="noStrike" sz="900" u="none">
                  <a:ln>
                    <a:noFill/>
                  </a:ln>
                  <a:solidFill>
                    <a:sysClr lastClr="FFFFFF" val="window">
                      <a:lumMod val="65000"/>
                    </a:sysClr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点击添加相关标题文字，点击添加相关标题文字，点击添加相关标题文字，点击添加相关标题文字，点击添加相关标题文字。</a:t>
              </a:r>
            </a:p>
          </p:txBody>
        </p:sp>
        <p:sp>
          <p:nvSpPr>
            <p:cNvPr id="29" name="TextBox 170"/>
            <p:cNvSpPr txBox="1"/>
            <p:nvPr/>
          </p:nvSpPr>
          <p:spPr>
            <a:xfrm>
              <a:off x="4444167" y="4055634"/>
              <a:ext cx="1825865" cy="310540"/>
            </a:xfrm>
            <a:prstGeom prst="rect">
              <a:avLst/>
            </a:prstGeom>
            <a:noFill/>
          </p:spPr>
          <p:txBody>
            <a:bodyPr bIns="48215" lIns="96431" rIns="96431" rtlCol="0" tIns="48215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1" fontAlgn="auto" hangingPunct="1" indent="0" latinLnBrk="0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pc="0" strike="noStrike" sz="1600" u="none">
                  <a:ln>
                    <a:noFill/>
                  </a:ln>
                  <a:solidFill>
                    <a:sysClr lastClr="FFFFFF" val="window">
                      <a:lumMod val="65000"/>
                    </a:sysClr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  <p:sp>
          <p:nvSpPr>
            <p:cNvPr id="30" name="TextBox 171"/>
            <p:cNvSpPr txBox="1"/>
            <p:nvPr/>
          </p:nvSpPr>
          <p:spPr>
            <a:xfrm>
              <a:off x="4444168" y="4383374"/>
              <a:ext cx="1676310" cy="733881"/>
            </a:xfrm>
            <a:prstGeom prst="rect">
              <a:avLst/>
            </a:prstGeom>
            <a:noFill/>
          </p:spPr>
          <p:txBody>
            <a:bodyPr bIns="48215" lIns="96431" rIns="96431" rtlCol="0" tIns="48215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1" fontAlgn="auto" hangingPunct="1" indent="0" latinLnBrk="0" lvl="0" marL="0" marR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pc="0" strike="noStrike" sz="900" u="none">
                  <a:ln>
                    <a:noFill/>
                  </a:ln>
                  <a:solidFill>
                    <a:sysClr lastClr="FFFFFF" val="window">
                      <a:lumMod val="65000"/>
                    </a:sysClr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点击添加相关标题文字，点击添加相关标题文字，点击添加相关标题文字，点击添加相关标题文字，点击添加相关标题文字。</a:t>
              </a:r>
            </a:p>
          </p:txBody>
        </p:sp>
        <p:sp>
          <p:nvSpPr>
            <p:cNvPr id="31" name="TextBox 170"/>
            <p:cNvSpPr txBox="1"/>
            <p:nvPr/>
          </p:nvSpPr>
          <p:spPr>
            <a:xfrm>
              <a:off x="6365627" y="4055636"/>
              <a:ext cx="1825865" cy="310540"/>
            </a:xfrm>
            <a:prstGeom prst="rect">
              <a:avLst/>
            </a:prstGeom>
            <a:noFill/>
          </p:spPr>
          <p:txBody>
            <a:bodyPr bIns="48215" lIns="96431" rIns="96431" rtlCol="0" tIns="48215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1" fontAlgn="auto" hangingPunct="1" indent="0" latinLnBrk="0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pc="0" strike="noStrike" sz="1600" u="none">
                  <a:ln>
                    <a:noFill/>
                  </a:ln>
                  <a:solidFill>
                    <a:sysClr lastClr="FFFFFF" val="window">
                      <a:lumMod val="65000"/>
                    </a:sysClr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  <p:sp>
          <p:nvSpPr>
            <p:cNvPr id="32" name="TextBox 171"/>
            <p:cNvSpPr txBox="1"/>
            <p:nvPr/>
          </p:nvSpPr>
          <p:spPr>
            <a:xfrm>
              <a:off x="6365627" y="4383374"/>
              <a:ext cx="1676310" cy="733881"/>
            </a:xfrm>
            <a:prstGeom prst="rect">
              <a:avLst/>
            </a:prstGeom>
            <a:noFill/>
          </p:spPr>
          <p:txBody>
            <a:bodyPr bIns="48215" lIns="96431" rIns="96431" rtlCol="0" tIns="48215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1" fontAlgn="auto" hangingPunct="1" indent="0" latinLnBrk="0" lvl="0" marL="0" marR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pc="0" strike="noStrike" sz="900" u="none">
                  <a:ln>
                    <a:noFill/>
                  </a:ln>
                  <a:solidFill>
                    <a:sysClr lastClr="FFFFFF" val="window">
                      <a:lumMod val="65000"/>
                    </a:sysClr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点击添加相关标题文字，点击添加相关标题文字，点击添加相关标题文字，点击添加相关标题文字，点击添加相关标题文字。</a:t>
              </a:r>
            </a:p>
          </p:txBody>
        </p:sp>
        <p:sp>
          <p:nvSpPr>
            <p:cNvPr id="33" name="TextBox 170"/>
            <p:cNvSpPr txBox="1"/>
            <p:nvPr/>
          </p:nvSpPr>
          <p:spPr>
            <a:xfrm>
              <a:off x="8330026" y="4055636"/>
              <a:ext cx="1825865" cy="310540"/>
            </a:xfrm>
            <a:prstGeom prst="rect">
              <a:avLst/>
            </a:prstGeom>
            <a:noFill/>
          </p:spPr>
          <p:txBody>
            <a:bodyPr bIns="48215" lIns="96431" rIns="96431" rtlCol="0" tIns="48215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1" fontAlgn="auto" hangingPunct="1" indent="0" latinLnBrk="0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pc="0" strike="noStrike" sz="1600" u="none">
                  <a:ln>
                    <a:noFill/>
                  </a:ln>
                  <a:solidFill>
                    <a:sysClr lastClr="FFFFFF" val="window">
                      <a:lumMod val="65000"/>
                    </a:sysClr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  <p:sp>
          <p:nvSpPr>
            <p:cNvPr id="34" name="TextBox 171"/>
            <p:cNvSpPr txBox="1"/>
            <p:nvPr/>
          </p:nvSpPr>
          <p:spPr>
            <a:xfrm>
              <a:off x="8330025" y="4383374"/>
              <a:ext cx="1676310" cy="733881"/>
            </a:xfrm>
            <a:prstGeom prst="rect">
              <a:avLst/>
            </a:prstGeom>
            <a:noFill/>
          </p:spPr>
          <p:txBody>
            <a:bodyPr bIns="48215" lIns="96431" rIns="96431" rtlCol="0" tIns="48215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1" fontAlgn="auto" hangingPunct="1" indent="0" latinLnBrk="0" lvl="0" marL="0" marR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pc="0" strike="noStrike" sz="900" u="none">
                  <a:ln>
                    <a:noFill/>
                  </a:ln>
                  <a:solidFill>
                    <a:sysClr lastClr="FFFFFF" val="window">
                      <a:lumMod val="65000"/>
                    </a:sysClr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点击添加相关标题文字，点击添加相关标题文字，点击添加相关标题文字，点击添加相关标题文字，点击添加相关标题文字。</a:t>
              </a:r>
            </a:p>
          </p:txBody>
        </p:sp>
      </p:grpSp>
    </p:spTree>
    <p:extLst>
      <p:ext uri="{BB962C8B-B14F-4D97-AF65-F5344CB8AC3E}">
        <p14:creationId val="1958534054"/>
      </p:ext>
    </p:extLst>
  </p:cSld>
  <p:clrMapOvr>
    <a:masterClrMapping/>
  </p:clrMapOvr>
  <mc:AlternateContent>
    <mc:Choice Requires="p14">
      <p:transition p14:dur="2500" spd="slow">
        <p:checker/>
      </p:transition>
    </mc:Choice>
    <mc:Fallback>
      <p:transition spd="slow">
        <p:checker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1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6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7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8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1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22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3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24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5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6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" name="MH_Number_1"/>
          <p:cNvSpPr/>
          <p:nvPr/>
        </p:nvSpPr>
        <p:spPr>
          <a:xfrm>
            <a:off x="2512243" y="2337310"/>
            <a:ext cx="2184856" cy="2183380"/>
          </a:xfrm>
          <a:prstGeom prst="roundRect">
            <a:avLst>
              <a:gd fmla="val 0" name="adj"/>
            </a:avLst>
          </a:prstGeom>
          <a:solidFill>
            <a:srgbClr val="50C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>
            <a:defPPr>
              <a:defRPr lang="zh-CN">
                <a:solidFill>
                  <a:schemeClr val="lt1"/>
                </a:solidFill>
              </a:defRPr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b="1" lang="en-US" smtClean="0" sz="11500">
                <a:solidFill>
                  <a:schemeClr val="bg1"/>
                </a:solidFill>
                <a:latin charset="0" panose="020b0806030902050204" pitchFamily="34" typeface="Impact"/>
                <a:ea charset="-122" panose="020b0503020204020204" pitchFamily="34" typeface="微软雅黑"/>
                <a:cs charset="0" panose="02020603050405020304" pitchFamily="18" typeface="Times New Roman"/>
              </a:rPr>
              <a:t>03</a:t>
            </a:r>
          </a:p>
        </p:txBody>
      </p:sp>
      <p:sp>
        <p:nvSpPr>
          <p:cNvPr id="22" name="MH_Entry_1"/>
          <p:cNvSpPr/>
          <p:nvPr/>
        </p:nvSpPr>
        <p:spPr>
          <a:xfrm>
            <a:off x="4875954" y="2340236"/>
            <a:ext cx="4803803" cy="845899"/>
          </a:xfrm>
          <a:prstGeom prst="roundRect">
            <a:avLst>
              <a:gd fmla="val 0" name="adj"/>
            </a:avLst>
          </a:prstGeom>
          <a:noFill/>
          <a:ln>
            <a:solidFill>
              <a:srgbClr val="50C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b="1" lang="zh-CN" spc="200" sz="3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成功项目展示</a:t>
            </a:r>
          </a:p>
        </p:txBody>
      </p:sp>
      <p:sp>
        <p:nvSpPr>
          <p:cNvPr id="23" name="矩形 22"/>
          <p:cNvSpPr/>
          <p:nvPr/>
        </p:nvSpPr>
        <p:spPr>
          <a:xfrm>
            <a:off x="4868697" y="3404567"/>
            <a:ext cx="4776507" cy="972961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80000"/>
              <a:defRPr/>
            </a:pPr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请替换文字内容，点击添加相关标题文字，修改文字内容，也可以直接复制你的内容到此。</a:t>
            </a:r>
          </a:p>
        </p:txBody>
      </p:sp>
    </p:spTree>
    <p:extLst>
      <p:ext uri="{BB962C8B-B14F-4D97-AF65-F5344CB8AC3E}">
        <p14:creationId val="1497918487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"/>
      <p:bldP grpId="0" spid="22"/>
      <p:bldP grpId="0" spid="23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9" name="组合 18"/>
          <p:cNvGrpSpPr/>
          <p:nvPr/>
        </p:nvGrpSpPr>
        <p:grpSpPr>
          <a:xfrm flipH="1">
            <a:off x="0" y="0"/>
            <a:ext cx="2143841" cy="2331114"/>
            <a:chOff x="10051036" y="0"/>
            <a:chExt cx="2143841" cy="2331114"/>
          </a:xfrm>
        </p:grpSpPr>
        <p:sp>
          <p:nvSpPr>
            <p:cNvPr id="10" name="任意多边形 9"/>
            <p:cNvSpPr/>
            <p:nvPr/>
          </p:nvSpPr>
          <p:spPr>
            <a:xfrm rot="10800000">
              <a:off x="10688733" y="0"/>
              <a:ext cx="1148005" cy="989660"/>
            </a:xfrm>
            <a:custGeom>
              <a:gdLst>
                <a:gd fmla="*/ 2441304 w 2441304" name="connsiteX0"/>
                <a:gd fmla="*/ 2104573 h 2104573" name="connsiteY0"/>
                <a:gd fmla="*/ 0 w 2441304" name="connsiteX1"/>
                <a:gd fmla="*/ 2104573 h 2104573" name="connsiteY1"/>
                <a:gd fmla="*/ 1220652 w 2441304" name="connsiteX2"/>
                <a:gd fmla="*/ 0 h 2104573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2104573" w="2441304">
                  <a:moveTo>
                    <a:pt x="2441304" y="2104573"/>
                  </a:moveTo>
                  <a:lnTo>
                    <a:pt x="0" y="2104573"/>
                  </a:lnTo>
                  <a:lnTo>
                    <a:pt x="1220652" y="0"/>
                  </a:lnTo>
                  <a:close/>
                </a:path>
              </a:pathLst>
            </a:custGeom>
            <a:solidFill>
              <a:srgbClr val="516D8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0800000">
              <a:off x="11248113" y="61686"/>
              <a:ext cx="946764" cy="1018238"/>
            </a:xfrm>
            <a:custGeom>
              <a:gdLst>
                <a:gd fmla="*/ 2013353 w 2013353" name="connsiteX0"/>
                <a:gd fmla="*/ 2165347 h 2165347" name="connsiteY0"/>
                <a:gd fmla="*/ 0 w 2013353" name="connsiteX1"/>
                <a:gd fmla="*/ 2165347 h 2165347" name="connsiteY1"/>
                <a:gd fmla="*/ 0 w 2013353" name="connsiteX2"/>
                <a:gd fmla="*/ 1305951 h 2165347" name="connsiteY2"/>
                <a:gd fmla="*/ 757452 w 2013353" name="connsiteX3"/>
                <a:gd fmla="*/ 0 h 2165347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165347" w="2013353">
                  <a:moveTo>
                    <a:pt x="2013353" y="2165347"/>
                  </a:moveTo>
                  <a:lnTo>
                    <a:pt x="0" y="2165347"/>
                  </a:lnTo>
                  <a:lnTo>
                    <a:pt x="0" y="1305951"/>
                  </a:lnTo>
                  <a:lnTo>
                    <a:pt x="757452" y="0"/>
                  </a:lnTo>
                  <a:close/>
                </a:path>
              </a:pathLst>
            </a:cu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 rot="10800000">
              <a:off x="11340379" y="235920"/>
              <a:ext cx="666175" cy="574289"/>
            </a:xfrm>
            <a:prstGeom prst="triangle">
              <a:avLst/>
            </a:prstGeom>
            <a:solidFill>
              <a:srgbClr val="EED66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3" name="等腰三角形 12"/>
            <p:cNvSpPr/>
            <p:nvPr/>
          </p:nvSpPr>
          <p:spPr>
            <a:xfrm rot="10800000">
              <a:off x="10536165" y="1328919"/>
              <a:ext cx="311284" cy="268348"/>
            </a:xfrm>
            <a:prstGeom prst="triangle">
              <a:avLst/>
            </a:prstGeom>
            <a:solidFill>
              <a:srgbClr val="EED66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4" name="等腰三角形 13"/>
            <p:cNvSpPr/>
            <p:nvPr/>
          </p:nvSpPr>
          <p:spPr>
            <a:xfrm rot="10800000">
              <a:off x="11801248" y="1692585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5" name="等腰三角形 14"/>
            <p:cNvSpPr/>
            <p:nvPr/>
          </p:nvSpPr>
          <p:spPr>
            <a:xfrm rot="10800000">
              <a:off x="11188128" y="2237674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rot="10800000">
              <a:off x="11149082" y="1794408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7" name="等腰三角形 16"/>
            <p:cNvSpPr/>
            <p:nvPr/>
          </p:nvSpPr>
          <p:spPr>
            <a:xfrm rot="10800000">
              <a:off x="11455502" y="1909023"/>
              <a:ext cx="188736" cy="162703"/>
            </a:xfrm>
            <a:prstGeom prst="triangle">
              <a:avLst/>
            </a:prstGeom>
            <a:solidFill>
              <a:srgbClr val="516D8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8" name="等腰三角形 17"/>
            <p:cNvSpPr/>
            <p:nvPr/>
          </p:nvSpPr>
          <p:spPr>
            <a:xfrm rot="10800000">
              <a:off x="10051036" y="913594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424078" y="989660"/>
            <a:ext cx="11343845" cy="0"/>
          </a:xfrm>
          <a:prstGeom prst="line">
            <a:avLst/>
          </a:prstGeom>
          <a:noFill/>
          <a:ln algn="ctr" cap="flat" cmpd="sng" w="6350">
            <a:solidFill>
              <a:srgbClr val="FFFFFF">
                <a:lumMod val="95000"/>
              </a:srgbClr>
            </a:solidFill>
            <a:prstDash val="solid"/>
            <a:miter lim="800000"/>
          </a:ln>
          <a:effectLst/>
        </p:spPr>
      </p:cxnSp>
      <p:sp>
        <p:nvSpPr>
          <p:cNvPr id="7" name="文本框 6"/>
          <p:cNvSpPr txBox="1"/>
          <p:nvPr/>
        </p:nvSpPr>
        <p:spPr>
          <a:xfrm>
            <a:off x="1503069" y="160873"/>
            <a:ext cx="5407215" cy="640080"/>
          </a:xfrm>
          <a:prstGeom prst="rect">
            <a:avLst/>
          </a:prstGeom>
          <a:noFill/>
        </p:spPr>
        <p:txBody>
          <a:bodyPr anchor="ctr"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mtClean="0" sz="2400">
                <a:solidFill>
                  <a:srgbClr val="50C8AE"/>
                </a:solidFill>
                <a:cs typeface="+mn-ea"/>
                <a:sym typeface="+mn-lt"/>
              </a:rPr>
              <a:t>项目一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268281" y="2071726"/>
            <a:ext cx="9655439" cy="3758728"/>
            <a:chOff x="1895613" y="1793849"/>
            <a:chExt cx="8400773" cy="3270304"/>
          </a:xfrm>
        </p:grpSpPr>
        <p:grpSp>
          <p:nvGrpSpPr>
            <p:cNvPr id="20" name="组合 19"/>
            <p:cNvGrpSpPr/>
            <p:nvPr/>
          </p:nvGrpSpPr>
          <p:grpSpPr>
            <a:xfrm>
              <a:off x="6200848" y="1793849"/>
              <a:ext cx="2159216" cy="1645754"/>
              <a:chOff x="6566394" y="2021434"/>
              <a:chExt cx="2873914" cy="2190498"/>
            </a:xfrm>
            <a:gradFill flip="none" rotWithShape="1">
              <a:gsLst>
                <a:gs pos="0">
                  <a:srgbClr val="0170C1">
                    <a:shade val="30000"/>
                    <a:satMod val="115000"/>
                  </a:srgbClr>
                </a:gs>
                <a:gs pos="50000">
                  <a:srgbClr val="0170C1">
                    <a:shade val="67500"/>
                    <a:satMod val="115000"/>
                  </a:srgbClr>
                </a:gs>
                <a:gs pos="100000">
                  <a:srgbClr val="0170C1">
                    <a:shade val="100000"/>
                    <a:satMod val="115000"/>
                  </a:srgbClr>
                </a:gs>
              </a:gsLst>
              <a:lin ang="16200000" scaled="1"/>
            </a:gradFill>
          </p:grpSpPr>
          <p:sp>
            <p:nvSpPr>
              <p:cNvPr id="55" name="任意多边形 54"/>
              <p:cNvSpPr/>
              <p:nvPr/>
            </p:nvSpPr>
            <p:spPr>
              <a:xfrm flipH="1">
                <a:off x="6566394" y="2073819"/>
                <a:ext cx="562560" cy="325906"/>
              </a:xfrm>
              <a:custGeom>
                <a:gdLst>
                  <a:gd fmla="*/ 367678 w 370875" name="connsiteX0"/>
                  <a:gd fmla="*/ 140677 h 140677" name="connsiteY0"/>
                  <a:gd fmla="*/ 370875 w 370875" name="connsiteX1"/>
                  <a:gd fmla="*/ 0 h 140677" name="connsiteY1"/>
                  <a:gd fmla="*/ 0 w 370875" name="connsiteX2"/>
                  <a:gd fmla="*/ 134282 h 140677" name="connsiteY2"/>
                  <a:gd fmla="*/ 367678 w 370875" name="connsiteX3"/>
                  <a:gd fmla="*/ 140677 h 140677" name="connsiteY3"/>
                  <a:gd fmla="*/ 367678 w 370875" name="connsiteX0-1"/>
                  <a:gd fmla="*/ 232793 h 232793" name="connsiteY0-2"/>
                  <a:gd fmla="*/ 370875 w 370875" name="connsiteX1-3"/>
                  <a:gd fmla="*/ 92116 h 232793" name="connsiteY1-4"/>
                  <a:gd fmla="*/ 0 w 370875" name="connsiteX2-5"/>
                  <a:gd fmla="*/ 226398 h 232793" name="connsiteY2-6"/>
                  <a:gd fmla="*/ 367678 w 370875" name="connsiteX3-7"/>
                  <a:gd fmla="*/ 232793 h 232793" name="connsiteY3-8"/>
                  <a:gd fmla="*/ 367678 w 370875" name="connsiteX0-9"/>
                  <a:gd fmla="*/ 233290 h 233290" name="connsiteY0-10"/>
                  <a:gd fmla="*/ 370875 w 370875" name="connsiteX1-11"/>
                  <a:gd fmla="*/ 92613 h 233290" name="connsiteY1-12"/>
                  <a:gd fmla="*/ 0 w 370875" name="connsiteX2-13"/>
                  <a:gd fmla="*/ 226895 h 233290" name="connsiteY2-14"/>
                  <a:gd fmla="*/ 367678 w 370875" name="connsiteX3-15"/>
                  <a:gd fmla="*/ 233290 h 233290" name="connsiteY3-16"/>
                  <a:gd fmla="*/ 367678 w 370875" name="connsiteX0-17"/>
                  <a:gd fmla="*/ 229170 h 229170" name="connsiteY0-18"/>
                  <a:gd fmla="*/ 370875 w 370875" name="connsiteX1-19"/>
                  <a:gd fmla="*/ 88493 h 229170" name="connsiteY1-20"/>
                  <a:gd fmla="*/ 0 w 370875" name="connsiteX2-21"/>
                  <a:gd fmla="*/ 222775 h 229170" name="connsiteY2-22"/>
                  <a:gd fmla="*/ 367678 w 370875" name="connsiteX3-23"/>
                  <a:gd fmla="*/ 229170 h 229170" name="connsiteY3-24"/>
                  <a:gd fmla="*/ 386861 w 390058" name="connsiteX0-25"/>
                  <a:gd fmla="*/ 227542 h 230739" name="connsiteY0-26"/>
                  <a:gd fmla="*/ 390058 w 390058" name="connsiteX1-27"/>
                  <a:gd fmla="*/ 86865 h 230739" name="connsiteY1-28"/>
                  <a:gd fmla="*/ 0 w 390058" name="connsiteX2-29"/>
                  <a:gd fmla="*/ 230739 h 230739" name="connsiteY2-30"/>
                  <a:gd fmla="*/ 386861 w 390058" name="connsiteX3-31"/>
                  <a:gd fmla="*/ 227542 h 230739" name="connsiteY3-32"/>
                  <a:gd fmla="*/ 386861 w 390058" name="connsiteX0-33"/>
                  <a:gd fmla="*/ 231640 h 234837" name="connsiteY0-34"/>
                  <a:gd fmla="*/ 390058 w 390058" name="connsiteX1-35"/>
                  <a:gd fmla="*/ 90963 h 234837" name="connsiteY1-36"/>
                  <a:gd fmla="*/ 0 w 390058" name="connsiteX2-37"/>
                  <a:gd fmla="*/ 234837 h 234837" name="connsiteY2-38"/>
                  <a:gd fmla="*/ 386861 w 390058" name="connsiteX3-39"/>
                  <a:gd fmla="*/ 231640 h 234837" name="connsiteY3-40"/>
                  <a:gd fmla="*/ 386861 w 397219" name="connsiteX0-41"/>
                  <a:gd fmla="*/ 231640 h 234837" name="connsiteY0-42"/>
                  <a:gd fmla="*/ 390058 w 397219" name="connsiteX1-43"/>
                  <a:gd fmla="*/ 90963 h 234837" name="connsiteY1-44"/>
                  <a:gd fmla="*/ 0 w 397219" name="connsiteX2-45"/>
                  <a:gd fmla="*/ 234837 h 234837" name="connsiteY2-46"/>
                  <a:gd fmla="*/ 386861 w 397219" name="connsiteX3-47"/>
                  <a:gd fmla="*/ 231640 h 234837" name="connsiteY3-48"/>
                  <a:gd fmla="*/ 386861 w 401264" name="connsiteX0-49"/>
                  <a:gd fmla="*/ 231640 h 234837" name="connsiteY0-50"/>
                  <a:gd fmla="*/ 390058 w 401264" name="connsiteX1-51"/>
                  <a:gd fmla="*/ 90963 h 234837" name="connsiteY1-52"/>
                  <a:gd fmla="*/ 0 w 401264" name="connsiteX2-53"/>
                  <a:gd fmla="*/ 234837 h 234837" name="connsiteY2-54"/>
                  <a:gd fmla="*/ 386861 w 401264" name="connsiteX3-55"/>
                  <a:gd fmla="*/ 231640 h 234837" name="connsiteY3-56"/>
                  <a:gd fmla="*/ 386861 w 406990" name="connsiteX0-57"/>
                  <a:gd fmla="*/ 231640 h 234837" name="connsiteY0-58"/>
                  <a:gd fmla="*/ 390058 w 406990" name="connsiteX1-59"/>
                  <a:gd fmla="*/ 90963 h 234837" name="connsiteY1-60"/>
                  <a:gd fmla="*/ 0 w 406990" name="connsiteX2-61"/>
                  <a:gd fmla="*/ 234837 h 234837" name="connsiteY2-62"/>
                  <a:gd fmla="*/ 386861 w 406990" name="connsiteX3-63"/>
                  <a:gd fmla="*/ 231640 h 234837" name="connsiteY3-64"/>
                  <a:gd fmla="*/ 386861 w 400092" name="connsiteX0-65"/>
                  <a:gd fmla="*/ 231640 h 234837" name="connsiteY0-66"/>
                  <a:gd fmla="*/ 390058 w 400092" name="connsiteX1-67"/>
                  <a:gd fmla="*/ 90963 h 234837" name="connsiteY1-68"/>
                  <a:gd fmla="*/ 0 w 400092" name="connsiteX2-69"/>
                  <a:gd fmla="*/ 234837 h 234837" name="connsiteY2-70"/>
                  <a:gd fmla="*/ 386861 w 400092" name="connsiteX3-71"/>
                  <a:gd fmla="*/ 231640 h 234837" name="connsiteY3-72"/>
                  <a:gd fmla="*/ 386861 w 400092" name="connsiteX0-73"/>
                  <a:gd fmla="*/ 231640 h 234837" name="connsiteY0-74"/>
                  <a:gd fmla="*/ 390058 w 400092" name="connsiteX1-75"/>
                  <a:gd fmla="*/ 90963 h 234837" name="connsiteY1-76"/>
                  <a:gd fmla="*/ 0 w 400092" name="connsiteX2-77"/>
                  <a:gd fmla="*/ 234837 h 234837" name="connsiteY2-78"/>
                  <a:gd fmla="*/ 386861 w 400092" name="connsiteX3-79"/>
                  <a:gd fmla="*/ 231640 h 234837" name="connsiteY3-80"/>
                  <a:gd fmla="*/ 386861 w 400092" name="connsiteX0-81"/>
                  <a:gd fmla="*/ 228587 h 231784" name="connsiteY0-82"/>
                  <a:gd fmla="*/ 390058 w 400092" name="connsiteX1-83"/>
                  <a:gd fmla="*/ 87910 h 231784" name="connsiteY1-84"/>
                  <a:gd fmla="*/ 0 w 400092" name="connsiteX2-85"/>
                  <a:gd fmla="*/ 231784 h 231784" name="connsiteY2-86"/>
                  <a:gd fmla="*/ 386861 w 400092" name="connsiteX3-87"/>
                  <a:gd fmla="*/ 228587 h 231784" name="connsiteY3-88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b="b" l="l" r="r" t="t"/>
                <a:pathLst>
                  <a:path h="231784" w="400092">
                    <a:moveTo>
                      <a:pt x="386861" y="228587"/>
                    </a:moveTo>
                    <a:cubicBezTo>
                      <a:pt x="399561" y="220066"/>
                      <a:pt x="407403" y="162418"/>
                      <a:pt x="390058" y="87910"/>
                    </a:cubicBezTo>
                    <a:cubicBezTo>
                      <a:pt x="295691" y="-157526"/>
                      <a:pt x="37301" y="183825"/>
                      <a:pt x="0" y="231784"/>
                    </a:cubicBezTo>
                    <a:lnTo>
                      <a:pt x="386861" y="228587"/>
                    </a:lnTo>
                    <a:close/>
                  </a:path>
                </a:pathLst>
              </a:custGeom>
              <a:solidFill>
                <a:sysClr lastClr="000000" val="windowText">
                  <a:lumMod val="50000"/>
                  <a:lumOff val="50000"/>
                </a:sysClr>
              </a:solidFill>
              <a:ln algn="ctr" cap="flat" cmpd="sng" w="12700">
                <a:noFill/>
                <a:prstDash val="solid"/>
                <a:miter lim="800000"/>
              </a:ln>
              <a:effectLst/>
            </p:spPr>
            <p:txBody>
              <a:bodyPr anchor="ctr" rtlCol="0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 eaLnBrk="1" fontAlgn="base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宋体"/>
                  <a:cs typeface="+mn-cs"/>
                </a:endParaRPr>
              </a:p>
            </p:txBody>
          </p:sp>
          <p:sp>
            <p:nvSpPr>
              <p:cNvPr id="56" name="任意多边形 55"/>
              <p:cNvSpPr/>
              <p:nvPr/>
            </p:nvSpPr>
            <p:spPr>
              <a:xfrm flipH="1">
                <a:off x="6595750" y="2021434"/>
                <a:ext cx="2844558" cy="2190498"/>
              </a:xfrm>
              <a:custGeom>
                <a:gdLst>
                  <a:gd fmla="*/ 0 w 2042024" name="connsiteX0"/>
                  <a:gd fmla="*/ 1566371 h 1570472" name="connsiteY0"/>
                  <a:gd fmla="*/ 959505 w 2042024" name="connsiteX1"/>
                  <a:gd fmla="*/ 0 h 1570472" name="connsiteY1"/>
                  <a:gd fmla="*/ 1943613 w 2042024" name="connsiteX2"/>
                  <a:gd fmla="*/ 24603 h 1570472" name="connsiteY2"/>
                  <a:gd fmla="*/ 2042024 w 2042024" name="connsiteX3"/>
                  <a:gd fmla="*/ 106612 h 1570472" name="connsiteY3"/>
                  <a:gd fmla="*/ 1021012 w 2042024" name="connsiteX4"/>
                  <a:gd fmla="*/ 1570472 h 1570472" name="connsiteY4"/>
                  <a:gd fmla="*/ 0 w 2042024" name="connsiteX5"/>
                  <a:gd fmla="*/ 1566371 h 1570472" name="connsiteY5"/>
                  <a:gd fmla="*/ 0 w 2029722" name="connsiteX0-1"/>
                  <a:gd fmla="*/ 1574572 h 1574572" name="connsiteY0-2"/>
                  <a:gd fmla="*/ 947203 w 2029722" name="connsiteX1-3"/>
                  <a:gd fmla="*/ 0 h 1574572" name="connsiteY1-4"/>
                  <a:gd fmla="*/ 1931311 w 2029722" name="connsiteX2-5"/>
                  <a:gd fmla="*/ 24603 h 1574572" name="connsiteY2-6"/>
                  <a:gd fmla="*/ 2029722 w 2029722" name="connsiteX3-7"/>
                  <a:gd fmla="*/ 106612 h 1574572" name="connsiteY3-8"/>
                  <a:gd fmla="*/ 1008710 w 2029722" name="connsiteX4-9"/>
                  <a:gd fmla="*/ 1570472 h 1574572" name="connsiteY4-10"/>
                  <a:gd fmla="*/ 0 w 2029722" name="connsiteX5-11"/>
                  <a:gd fmla="*/ 1574572 h 1574572" name="connsiteY5-12"/>
                  <a:gd fmla="*/ 0 w 2029722" name="connsiteX0-13"/>
                  <a:gd fmla="*/ 1574572 h 1574572" name="connsiteY0-14"/>
                  <a:gd fmla="*/ 947203 w 2029722" name="connsiteX1-15"/>
                  <a:gd fmla="*/ 0 h 1574572" name="connsiteY1-16"/>
                  <a:gd fmla="*/ 1931311 w 2029722" name="connsiteX2-17"/>
                  <a:gd fmla="*/ 24603 h 1574572" name="connsiteY2-18"/>
                  <a:gd fmla="*/ 2029722 w 2029722" name="connsiteX3-19"/>
                  <a:gd fmla="*/ 106612 h 1574572" name="connsiteY3-20"/>
                  <a:gd fmla="*/ 1008710 w 2029722" name="connsiteX4-21"/>
                  <a:gd fmla="*/ 1570472 h 1574572" name="connsiteY4-22"/>
                  <a:gd fmla="*/ 0 w 2029722" name="connsiteX5-23"/>
                  <a:gd fmla="*/ 1574572 h 1574572" name="connsiteY5-24"/>
                  <a:gd fmla="*/ 0 w 2029722" name="connsiteX0-25"/>
                  <a:gd fmla="*/ 1574572 h 1574572" name="connsiteY0-26"/>
                  <a:gd fmla="*/ 947203 w 2029722" name="connsiteX1-27"/>
                  <a:gd fmla="*/ 0 h 1574572" name="connsiteY1-28"/>
                  <a:gd fmla="*/ 1931311 w 2029722" name="connsiteX2-29"/>
                  <a:gd fmla="*/ 24603 h 1574572" name="connsiteY2-30"/>
                  <a:gd fmla="*/ 2029722 w 2029722" name="connsiteX3-31"/>
                  <a:gd fmla="*/ 106612 h 1574572" name="connsiteY3-32"/>
                  <a:gd fmla="*/ 1008710 w 2029722" name="connsiteX4-33"/>
                  <a:gd fmla="*/ 1570472 h 1574572" name="connsiteY4-34"/>
                  <a:gd fmla="*/ 0 w 2029722" name="connsiteX5-35"/>
                  <a:gd fmla="*/ 1574572 h 1574572" name="connsiteY5-36"/>
                  <a:gd fmla="*/ 0 w 2029722" name="connsiteX0-37"/>
                  <a:gd fmla="*/ 1574572 h 1574572" name="connsiteY0-38"/>
                  <a:gd fmla="*/ 947203 w 2029722" name="connsiteX1-39"/>
                  <a:gd fmla="*/ 0 h 1574572" name="connsiteY1-40"/>
                  <a:gd fmla="*/ 1931311 w 2029722" name="connsiteX2-41"/>
                  <a:gd fmla="*/ 24603 h 1574572" name="connsiteY2-42"/>
                  <a:gd fmla="*/ 2029722 w 2029722" name="connsiteX3-43"/>
                  <a:gd fmla="*/ 106612 h 1574572" name="connsiteY3-44"/>
                  <a:gd fmla="*/ 1008710 w 2029722" name="connsiteX4-45"/>
                  <a:gd fmla="*/ 1570472 h 1574572" name="connsiteY4-46"/>
                  <a:gd fmla="*/ 0 w 2029722" name="connsiteX5-47"/>
                  <a:gd fmla="*/ 1574572 h 1574572" name="connsiteY5-48"/>
                  <a:gd fmla="*/ 0 w 2029722" name="connsiteX0-49"/>
                  <a:gd fmla="*/ 1574572 h 1574572" name="connsiteY0-50"/>
                  <a:gd fmla="*/ 947203 w 2029722" name="connsiteX1-51"/>
                  <a:gd fmla="*/ 0 h 1574572" name="connsiteY1-52"/>
                  <a:gd fmla="*/ 1931311 w 2029722" name="connsiteX2-53"/>
                  <a:gd fmla="*/ 24603 h 1574572" name="connsiteY2-54"/>
                  <a:gd fmla="*/ 2029722 w 2029722" name="connsiteX3-55"/>
                  <a:gd fmla="*/ 106612 h 1574572" name="connsiteY3-56"/>
                  <a:gd fmla="*/ 1008710 w 2029722" name="connsiteX4-57"/>
                  <a:gd fmla="*/ 1570472 h 1574572" name="connsiteY4-58"/>
                  <a:gd fmla="*/ 0 w 2029722" name="connsiteX5-59"/>
                  <a:gd fmla="*/ 1574572 h 1574572" name="connsiteY5-60"/>
                  <a:gd fmla="*/ 0 w 2029722" name="connsiteX0-61"/>
                  <a:gd fmla="*/ 1574572 h 1574572" name="connsiteY0-62"/>
                  <a:gd fmla="*/ 947203 w 2029722" name="connsiteX1-63"/>
                  <a:gd fmla="*/ 0 h 1574572" name="connsiteY1-64"/>
                  <a:gd fmla="*/ 1931311 w 2029722" name="connsiteX2-65"/>
                  <a:gd fmla="*/ 24603 h 1574572" name="connsiteY2-66"/>
                  <a:gd fmla="*/ 2009219 w 2029722" name="connsiteX3-67"/>
                  <a:gd fmla="*/ 57406 h 1574572" name="connsiteY3-68"/>
                  <a:gd fmla="*/ 2029722 w 2029722" name="connsiteX4-69"/>
                  <a:gd fmla="*/ 106612 h 1574572" name="connsiteY4-70"/>
                  <a:gd fmla="*/ 1008710 w 2029722" name="connsiteX5-71"/>
                  <a:gd fmla="*/ 1570472 h 1574572" name="connsiteY5-72"/>
                  <a:gd fmla="*/ 0 w 2029722" name="connsiteX6"/>
                  <a:gd fmla="*/ 1574572 h 1574572" name="connsiteY6"/>
                  <a:gd fmla="*/ 0 w 2029722" name="connsiteX0-73"/>
                  <a:gd fmla="*/ 1574572 h 1574572" name="connsiteY0-74"/>
                  <a:gd fmla="*/ 947203 w 2029722" name="connsiteX1-75"/>
                  <a:gd fmla="*/ 0 h 1574572" name="connsiteY1-76"/>
                  <a:gd fmla="*/ 1931311 w 2029722" name="connsiteX2-77"/>
                  <a:gd fmla="*/ 24603 h 1574572" name="connsiteY2-78"/>
                  <a:gd fmla="*/ 2009219 w 2029722" name="connsiteX3-79"/>
                  <a:gd fmla="*/ 57406 h 1574572" name="connsiteY3-80"/>
                  <a:gd fmla="*/ 2029722 w 2029722" name="connsiteX4-81"/>
                  <a:gd fmla="*/ 106612 h 1574572" name="connsiteY4-82"/>
                  <a:gd fmla="*/ 1008710 w 2029722" name="connsiteX5-83"/>
                  <a:gd fmla="*/ 1570472 h 1574572" name="connsiteY5-84"/>
                  <a:gd fmla="*/ 0 w 2029722" name="connsiteX6-85"/>
                  <a:gd fmla="*/ 1574572 h 1574572" name="connsiteY6-86"/>
                  <a:gd fmla="*/ 0 w 2029722" name="connsiteX0-87"/>
                  <a:gd fmla="*/ 1574572 h 1574572" name="connsiteY0-88"/>
                  <a:gd fmla="*/ 947203 w 2029722" name="connsiteX1-89"/>
                  <a:gd fmla="*/ 0 h 1574572" name="connsiteY1-90"/>
                  <a:gd fmla="*/ 1931311 w 2029722" name="connsiteX2-91"/>
                  <a:gd fmla="*/ 24603 h 1574572" name="connsiteY2-92"/>
                  <a:gd fmla="*/ 2009219 w 2029722" name="connsiteX3-93"/>
                  <a:gd fmla="*/ 57406 h 1574572" name="connsiteY3-94"/>
                  <a:gd fmla="*/ 2029722 w 2029722" name="connsiteX4-95"/>
                  <a:gd fmla="*/ 106612 h 1574572" name="connsiteY4-96"/>
                  <a:gd fmla="*/ 1029212 w 2029722" name="connsiteX5-97"/>
                  <a:gd fmla="*/ 1566371 h 1574572" name="connsiteY5-98"/>
                  <a:gd fmla="*/ 0 w 2029722" name="connsiteX6-99"/>
                  <a:gd fmla="*/ 1574572 h 1574572" name="connsiteY6-100"/>
                  <a:gd fmla="*/ 0 w 2029722" name="connsiteX0-101"/>
                  <a:gd fmla="*/ 1574572 h 1574572" name="connsiteY0-102"/>
                  <a:gd fmla="*/ 947203 w 2029722" name="connsiteX1-103"/>
                  <a:gd fmla="*/ 0 h 1574572" name="connsiteY1-104"/>
                  <a:gd fmla="*/ 1931311 w 2029722" name="connsiteX2-105"/>
                  <a:gd fmla="*/ 24603 h 1574572" name="connsiteY2-106"/>
                  <a:gd fmla="*/ 2009219 w 2029722" name="connsiteX3-107"/>
                  <a:gd fmla="*/ 57406 h 1574572" name="connsiteY3-108"/>
                  <a:gd fmla="*/ 2029722 w 2029722" name="connsiteX4-109"/>
                  <a:gd fmla="*/ 106612 h 1574572" name="connsiteY4-110"/>
                  <a:gd fmla="*/ 1029212 w 2029722" name="connsiteX5-111"/>
                  <a:gd fmla="*/ 1566371 h 1574572" name="connsiteY5-112"/>
                  <a:gd fmla="*/ 0 w 2029722" name="connsiteX6-113"/>
                  <a:gd fmla="*/ 1574572 h 1574572" name="connsiteY6-114"/>
                  <a:gd fmla="*/ 0 w 2112234" name="connsiteX0-115"/>
                  <a:gd fmla="*/ 1602749 h 1602749" name="connsiteY0-116"/>
                  <a:gd fmla="*/ 947203 w 2112234" name="connsiteX1-117"/>
                  <a:gd fmla="*/ 28177 h 1602749" name="connsiteY1-118"/>
                  <a:gd fmla="*/ 1931311 w 2112234" name="connsiteX2-119"/>
                  <a:gd fmla="*/ 52780 h 1602749" name="connsiteY2-120"/>
                  <a:gd fmla="*/ 2029722 w 2112234" name="connsiteX3-121"/>
                  <a:gd fmla="*/ 134789 h 1602749" name="connsiteY3-122"/>
                  <a:gd fmla="*/ 1029212 w 2112234" name="connsiteX4-123"/>
                  <a:gd fmla="*/ 1594548 h 1602749" name="connsiteY4-124"/>
                  <a:gd fmla="*/ 0 w 2112234" name="connsiteX5-125"/>
                  <a:gd fmla="*/ 1602749 h 1602749" name="connsiteY5-126"/>
                  <a:gd fmla="*/ 0 w 2094991" name="connsiteX0-127"/>
                  <a:gd fmla="*/ 1602749 h 1602749" name="connsiteY0-128"/>
                  <a:gd fmla="*/ 947203 w 2094991" name="connsiteX1-129"/>
                  <a:gd fmla="*/ 28177 h 1602749" name="connsiteY1-130"/>
                  <a:gd fmla="*/ 1931311 w 2094991" name="connsiteX2-131"/>
                  <a:gd fmla="*/ 52780 h 1602749" name="connsiteY2-132"/>
                  <a:gd fmla="*/ 2029722 w 2094991" name="connsiteX3-133"/>
                  <a:gd fmla="*/ 134789 h 1602749" name="connsiteY3-134"/>
                  <a:gd fmla="*/ 1029212 w 2094991" name="connsiteX4-135"/>
                  <a:gd fmla="*/ 1594548 h 1602749" name="connsiteY4-136"/>
                  <a:gd fmla="*/ 0 w 2094991" name="connsiteX5-137"/>
                  <a:gd fmla="*/ 1602749 h 1602749" name="connsiteY5-138"/>
                  <a:gd fmla="*/ 0 w 2029722" name="connsiteX0-139"/>
                  <a:gd fmla="*/ 1574572 h 1574572" name="connsiteY0-140"/>
                  <a:gd fmla="*/ 947203 w 2029722" name="connsiteX1-141"/>
                  <a:gd fmla="*/ 0 h 1574572" name="connsiteY1-142"/>
                  <a:gd fmla="*/ 1931311 w 2029722" name="connsiteX2-143"/>
                  <a:gd fmla="*/ 24603 h 1574572" name="connsiteY2-144"/>
                  <a:gd fmla="*/ 2029722 w 2029722" name="connsiteX3-145"/>
                  <a:gd fmla="*/ 106612 h 1574572" name="connsiteY3-146"/>
                  <a:gd fmla="*/ 1029212 w 2029722" name="connsiteX4-147"/>
                  <a:gd fmla="*/ 1566371 h 1574572" name="connsiteY4-148"/>
                  <a:gd fmla="*/ 0 w 2029722" name="connsiteX5-149"/>
                  <a:gd fmla="*/ 1574572 h 1574572" name="connsiteY5-150"/>
                  <a:gd fmla="*/ 0 w 2029722" name="connsiteX0-151"/>
                  <a:gd fmla="*/ 1574572 h 1574572" name="connsiteY0-152"/>
                  <a:gd fmla="*/ 947203 w 2029722" name="connsiteX1-153"/>
                  <a:gd fmla="*/ 0 h 1574572" name="connsiteY1-154"/>
                  <a:gd fmla="*/ 1931311 w 2029722" name="connsiteX2-155"/>
                  <a:gd fmla="*/ 24603 h 1574572" name="connsiteY2-156"/>
                  <a:gd fmla="*/ 2029722 w 2029722" name="connsiteX3-157"/>
                  <a:gd fmla="*/ 106612 h 1574572" name="connsiteY3-158"/>
                  <a:gd fmla="*/ 1029212 w 2029722" name="connsiteX4-159"/>
                  <a:gd fmla="*/ 1566371 h 1574572" name="connsiteY4-160"/>
                  <a:gd fmla="*/ 0 w 2029722" name="connsiteX5-161"/>
                  <a:gd fmla="*/ 1574572 h 1574572" name="connsiteY5-162"/>
                  <a:gd fmla="*/ 0 w 2026763" name="connsiteX0-163"/>
                  <a:gd fmla="*/ 1574572 h 1574572" name="connsiteY0-164"/>
                  <a:gd fmla="*/ 947203 w 2026763" name="connsiteX1-165"/>
                  <a:gd fmla="*/ 0 h 1574572" name="connsiteY1-166"/>
                  <a:gd fmla="*/ 1931311 w 2026763" name="connsiteX2-167"/>
                  <a:gd fmla="*/ 24603 h 1574572" name="connsiteY2-168"/>
                  <a:gd fmla="*/ 2026763 w 2026763" name="connsiteX3-169"/>
                  <a:gd fmla="*/ 118448 h 1574572" name="connsiteY3-170"/>
                  <a:gd fmla="*/ 1029212 w 2026763" name="connsiteX4-171"/>
                  <a:gd fmla="*/ 1566371 h 1574572" name="connsiteY4-172"/>
                  <a:gd fmla="*/ 0 w 2026763" name="connsiteX5-173"/>
                  <a:gd fmla="*/ 1574572 h 1574572" name="connsiteY5-174"/>
                  <a:gd fmla="*/ 0 w 2026763" name="connsiteX0-175"/>
                  <a:gd fmla="*/ 1574572 h 1589231" name="connsiteY0-176"/>
                  <a:gd fmla="*/ 947203 w 2026763" name="connsiteX1-177"/>
                  <a:gd fmla="*/ 0 h 1589231" name="connsiteY1-178"/>
                  <a:gd fmla="*/ 1931311 w 2026763" name="connsiteX2-179"/>
                  <a:gd fmla="*/ 24603 h 1589231" name="connsiteY2-180"/>
                  <a:gd fmla="*/ 2026763 w 2026763" name="connsiteX3-181"/>
                  <a:gd fmla="*/ 118448 h 1589231" name="connsiteY3-182"/>
                  <a:gd fmla="*/ 1029212 w 2026763" name="connsiteX4-183"/>
                  <a:gd fmla="*/ 1589231 h 1589231" name="connsiteY4-184"/>
                  <a:gd fmla="*/ 0 w 2026763" name="connsiteX5-185"/>
                  <a:gd fmla="*/ 1574572 h 1589231" name="connsiteY5-186"/>
                  <a:gd fmla="*/ 0 w 2026763" name="connsiteX0-187"/>
                  <a:gd fmla="*/ 1574572 h 1601616" name="connsiteY0-188"/>
                  <a:gd fmla="*/ 947203 w 2026763" name="connsiteX1-189"/>
                  <a:gd fmla="*/ 0 h 1601616" name="connsiteY1-190"/>
                  <a:gd fmla="*/ 1931311 w 2026763" name="connsiteX2-191"/>
                  <a:gd fmla="*/ 24603 h 1601616" name="connsiteY2-192"/>
                  <a:gd fmla="*/ 2026763 w 2026763" name="connsiteX3-193"/>
                  <a:gd fmla="*/ 118448 h 1601616" name="connsiteY3-194"/>
                  <a:gd fmla="*/ 1029212 w 2026763" name="connsiteX4-195"/>
                  <a:gd fmla="*/ 1589231 h 1601616" name="connsiteY4-196"/>
                  <a:gd fmla="*/ 0 w 2026763" name="connsiteX5-197"/>
                  <a:gd fmla="*/ 1574572 h 1601616" name="connsiteY5-198"/>
                  <a:gd fmla="*/ 0 w 2026763" name="connsiteX0-199"/>
                  <a:gd fmla="*/ 1574572 h 1593194" name="connsiteY0-200"/>
                  <a:gd fmla="*/ 947203 w 2026763" name="connsiteX1-201"/>
                  <a:gd fmla="*/ 0 h 1593194" name="connsiteY1-202"/>
                  <a:gd fmla="*/ 1931311 w 2026763" name="connsiteX2-203"/>
                  <a:gd fmla="*/ 24603 h 1593194" name="connsiteY2-204"/>
                  <a:gd fmla="*/ 2026763 w 2026763" name="connsiteX3-205"/>
                  <a:gd fmla="*/ 118448 h 1593194" name="connsiteY3-206"/>
                  <a:gd fmla="*/ 1029212 w 2026763" name="connsiteX4-207"/>
                  <a:gd fmla="*/ 1589231 h 1593194" name="connsiteY4-208"/>
                  <a:gd fmla="*/ 0 w 2026763" name="connsiteX5-209"/>
                  <a:gd fmla="*/ 1574572 h 1593194" name="connsiteY5-210"/>
                  <a:gd fmla="*/ 0 w 2023046" name="connsiteX0-211"/>
                  <a:gd fmla="*/ 1563421 h 1589231" name="connsiteY0-212"/>
                  <a:gd fmla="*/ 943486 w 2023046" name="connsiteX1-213"/>
                  <a:gd fmla="*/ 0 h 1589231" name="connsiteY1-214"/>
                  <a:gd fmla="*/ 1927594 w 2023046" name="connsiteX2-215"/>
                  <a:gd fmla="*/ 24603 h 1589231" name="connsiteY2-216"/>
                  <a:gd fmla="*/ 2023046 w 2023046" name="connsiteX3-217"/>
                  <a:gd fmla="*/ 118448 h 1589231" name="connsiteY3-218"/>
                  <a:gd fmla="*/ 1025495 w 2023046" name="connsiteX4-219"/>
                  <a:gd fmla="*/ 1589231 h 1589231" name="connsiteY4-220"/>
                  <a:gd fmla="*/ 0 w 2023046" name="connsiteX5-221"/>
                  <a:gd fmla="*/ 1563421 h 1589231" name="connsiteY5-222"/>
                  <a:gd fmla="*/ 0 w 2023046" name="connsiteX0-223"/>
                  <a:gd fmla="*/ 1563421 h 1574847" name="connsiteY0-224"/>
                  <a:gd fmla="*/ 943486 w 2023046" name="connsiteX1-225"/>
                  <a:gd fmla="*/ 0 h 1574847" name="connsiteY1-226"/>
                  <a:gd fmla="*/ 1927594 w 2023046" name="connsiteX2-227"/>
                  <a:gd fmla="*/ 24603 h 1574847" name="connsiteY2-228"/>
                  <a:gd fmla="*/ 2023046 w 2023046" name="connsiteX3-229"/>
                  <a:gd fmla="*/ 118448 h 1574847" name="connsiteY3-230"/>
                  <a:gd fmla="*/ 1029212 w 2023046" name="connsiteX4-231"/>
                  <a:gd fmla="*/ 1548343 h 1574847" name="connsiteY4-232"/>
                  <a:gd fmla="*/ 0 w 2023046" name="connsiteX5-233"/>
                  <a:gd fmla="*/ 1563421 h 1574847" name="connsiteY5-234"/>
                  <a:gd fmla="*/ 0 w 2023046" name="connsiteX0-235"/>
                  <a:gd fmla="*/ 1563421 h 1563421" name="connsiteY0-236"/>
                  <a:gd fmla="*/ 943486 w 2023046" name="connsiteX1-237"/>
                  <a:gd fmla="*/ 0 h 1563421" name="connsiteY1-238"/>
                  <a:gd fmla="*/ 1927594 w 2023046" name="connsiteX2-239"/>
                  <a:gd fmla="*/ 24603 h 1563421" name="connsiteY2-240"/>
                  <a:gd fmla="*/ 2023046 w 2023046" name="connsiteX3-241"/>
                  <a:gd fmla="*/ 118448 h 1563421" name="connsiteY3-242"/>
                  <a:gd fmla="*/ 1029212 w 2023046" name="connsiteX4-243"/>
                  <a:gd fmla="*/ 1548343 h 1563421" name="connsiteY4-244"/>
                  <a:gd fmla="*/ 0 w 2023046" name="connsiteX5-245"/>
                  <a:gd fmla="*/ 1563421 h 1563421" name="connsiteY5-246"/>
                  <a:gd fmla="*/ 0 w 2023046" name="connsiteX0-247"/>
                  <a:gd fmla="*/ 1563421 h 1568845" name="connsiteY0-248"/>
                  <a:gd fmla="*/ 943486 w 2023046" name="connsiteX1-249"/>
                  <a:gd fmla="*/ 0 h 1568845" name="connsiteY1-250"/>
                  <a:gd fmla="*/ 1927594 w 2023046" name="connsiteX2-251"/>
                  <a:gd fmla="*/ 24603 h 1568845" name="connsiteY2-252"/>
                  <a:gd fmla="*/ 2023046 w 2023046" name="connsiteX3-253"/>
                  <a:gd fmla="*/ 118448 h 1568845" name="connsiteY3-254"/>
                  <a:gd fmla="*/ 1012811 w 2023046" name="connsiteX4-255"/>
                  <a:gd fmla="*/ 1568845 h 1568845" name="connsiteY4-256"/>
                  <a:gd fmla="*/ 0 w 2023046" name="connsiteX5-257"/>
                  <a:gd fmla="*/ 1563421 h 1568845" name="connsiteY5-258"/>
                  <a:gd fmla="*/ 0 w 2023046" name="connsiteX0-259"/>
                  <a:gd fmla="*/ 1575722 h 1575722" name="connsiteY0-260"/>
                  <a:gd fmla="*/ 943486 w 2023046" name="connsiteX1-261"/>
                  <a:gd fmla="*/ 0 h 1575722" name="connsiteY1-262"/>
                  <a:gd fmla="*/ 1927594 w 2023046" name="connsiteX2-263"/>
                  <a:gd fmla="*/ 24603 h 1575722" name="connsiteY2-264"/>
                  <a:gd fmla="*/ 2023046 w 2023046" name="connsiteX3-265"/>
                  <a:gd fmla="*/ 118448 h 1575722" name="connsiteY3-266"/>
                  <a:gd fmla="*/ 1012811 w 2023046" name="connsiteX4-267"/>
                  <a:gd fmla="*/ 1568845 h 1575722" name="connsiteY4-268"/>
                  <a:gd fmla="*/ 0 w 2023046" name="connsiteX5-269"/>
                  <a:gd fmla="*/ 1575722 h 1575722" name="connsiteY5-270"/>
                  <a:gd fmla="*/ 0 w 2023046" name="connsiteX0-271"/>
                  <a:gd fmla="*/ 1557880 h 1557880" name="connsiteY0-272"/>
                  <a:gd fmla="*/ 947947 w 2023046" name="connsiteX1-273"/>
                  <a:gd fmla="*/ 0 h 1557880" name="connsiteY1-274"/>
                  <a:gd fmla="*/ 1927594 w 2023046" name="connsiteX2-275"/>
                  <a:gd fmla="*/ 6761 h 1557880" name="connsiteY2-276"/>
                  <a:gd fmla="*/ 2023046 w 2023046" name="connsiteX3-277"/>
                  <a:gd fmla="*/ 100606 h 1557880" name="connsiteY3-278"/>
                  <a:gd fmla="*/ 1012811 w 2023046" name="connsiteX4-279"/>
                  <a:gd fmla="*/ 1551003 h 1557880" name="connsiteY4-280"/>
                  <a:gd fmla="*/ 0 w 2023046" name="connsiteX5-281"/>
                  <a:gd fmla="*/ 1557880 h 1557880" name="connsiteY5-282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b="b" l="l" r="r" t="t"/>
                <a:pathLst>
                  <a:path h="1557880" w="2023046">
                    <a:moveTo>
                      <a:pt x="0" y="1557880"/>
                    </a:moveTo>
                    <a:cubicBezTo>
                      <a:pt x="656072" y="163728"/>
                      <a:pt x="648615" y="123013"/>
                      <a:pt x="947947" y="0"/>
                    </a:cubicBezTo>
                    <a:lnTo>
                      <a:pt x="1927594" y="6761"/>
                    </a:lnTo>
                    <a:cubicBezTo>
                      <a:pt x="1981807" y="34055"/>
                      <a:pt x="1994802" y="50814"/>
                      <a:pt x="2023046" y="100606"/>
                    </a:cubicBezTo>
                    <a:cubicBezTo>
                      <a:pt x="1744216" y="-198728"/>
                      <a:pt x="1262938" y="1099954"/>
                      <a:pt x="1012811" y="1551003"/>
                    </a:cubicBezTo>
                    <a:lnTo>
                      <a:pt x="0" y="1557880"/>
                    </a:lnTo>
                    <a:close/>
                  </a:path>
                </a:pathLst>
              </a:custGeom>
              <a:solidFill>
                <a:srgbClr val="50C8AE"/>
              </a:solidFill>
              <a:ln algn="ctr" cap="flat" cmpd="sng" w="12700">
                <a:noFill/>
                <a:prstDash val="solid"/>
                <a:miter lim="800000"/>
              </a:ln>
              <a:effectLst/>
            </p:spPr>
            <p:txBody>
              <a:bodyPr anchor="ctr" rtlCol="0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 eaLnBrk="1" fontAlgn="base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宋体"/>
                  <a:cs typeface="+mn-cs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3699033" y="1793849"/>
              <a:ext cx="2151902" cy="1637639"/>
              <a:chOff x="3236480" y="2021433"/>
              <a:chExt cx="2864179" cy="2179697"/>
            </a:xfrm>
            <a:gradFill flip="none" rotWithShape="1">
              <a:gsLst>
                <a:gs pos="0">
                  <a:srgbClr val="0170C1">
                    <a:shade val="30000"/>
                    <a:satMod val="115000"/>
                  </a:srgbClr>
                </a:gs>
                <a:gs pos="50000">
                  <a:srgbClr val="0170C1">
                    <a:shade val="67500"/>
                    <a:satMod val="115000"/>
                  </a:srgbClr>
                </a:gs>
                <a:gs pos="100000">
                  <a:srgbClr val="0170C1">
                    <a:shade val="100000"/>
                    <a:satMod val="115000"/>
                  </a:srgbClr>
                </a:gs>
              </a:gsLst>
              <a:lin ang="18900000" scaled="1"/>
            </a:gradFill>
          </p:grpSpPr>
          <p:sp>
            <p:nvSpPr>
              <p:cNvPr id="53" name="任意多边形 52"/>
              <p:cNvSpPr/>
              <p:nvPr/>
            </p:nvSpPr>
            <p:spPr>
              <a:xfrm>
                <a:off x="5538099" y="2073819"/>
                <a:ext cx="562560" cy="325906"/>
              </a:xfrm>
              <a:custGeom>
                <a:gdLst>
                  <a:gd fmla="*/ 367678 w 370875" name="connsiteX0"/>
                  <a:gd fmla="*/ 140677 h 140677" name="connsiteY0"/>
                  <a:gd fmla="*/ 370875 w 370875" name="connsiteX1"/>
                  <a:gd fmla="*/ 0 h 140677" name="connsiteY1"/>
                  <a:gd fmla="*/ 0 w 370875" name="connsiteX2"/>
                  <a:gd fmla="*/ 134282 h 140677" name="connsiteY2"/>
                  <a:gd fmla="*/ 367678 w 370875" name="connsiteX3"/>
                  <a:gd fmla="*/ 140677 h 140677" name="connsiteY3"/>
                  <a:gd fmla="*/ 367678 w 370875" name="connsiteX0-1"/>
                  <a:gd fmla="*/ 232793 h 232793" name="connsiteY0-2"/>
                  <a:gd fmla="*/ 370875 w 370875" name="connsiteX1-3"/>
                  <a:gd fmla="*/ 92116 h 232793" name="connsiteY1-4"/>
                  <a:gd fmla="*/ 0 w 370875" name="connsiteX2-5"/>
                  <a:gd fmla="*/ 226398 h 232793" name="connsiteY2-6"/>
                  <a:gd fmla="*/ 367678 w 370875" name="connsiteX3-7"/>
                  <a:gd fmla="*/ 232793 h 232793" name="connsiteY3-8"/>
                  <a:gd fmla="*/ 367678 w 370875" name="connsiteX0-9"/>
                  <a:gd fmla="*/ 233290 h 233290" name="connsiteY0-10"/>
                  <a:gd fmla="*/ 370875 w 370875" name="connsiteX1-11"/>
                  <a:gd fmla="*/ 92613 h 233290" name="connsiteY1-12"/>
                  <a:gd fmla="*/ 0 w 370875" name="connsiteX2-13"/>
                  <a:gd fmla="*/ 226895 h 233290" name="connsiteY2-14"/>
                  <a:gd fmla="*/ 367678 w 370875" name="connsiteX3-15"/>
                  <a:gd fmla="*/ 233290 h 233290" name="connsiteY3-16"/>
                  <a:gd fmla="*/ 367678 w 370875" name="connsiteX0-17"/>
                  <a:gd fmla="*/ 229170 h 229170" name="connsiteY0-18"/>
                  <a:gd fmla="*/ 370875 w 370875" name="connsiteX1-19"/>
                  <a:gd fmla="*/ 88493 h 229170" name="connsiteY1-20"/>
                  <a:gd fmla="*/ 0 w 370875" name="connsiteX2-21"/>
                  <a:gd fmla="*/ 222775 h 229170" name="connsiteY2-22"/>
                  <a:gd fmla="*/ 367678 w 370875" name="connsiteX3-23"/>
                  <a:gd fmla="*/ 229170 h 229170" name="connsiteY3-24"/>
                  <a:gd fmla="*/ 386861 w 390058" name="connsiteX0-25"/>
                  <a:gd fmla="*/ 227542 h 230739" name="connsiteY0-26"/>
                  <a:gd fmla="*/ 390058 w 390058" name="connsiteX1-27"/>
                  <a:gd fmla="*/ 86865 h 230739" name="connsiteY1-28"/>
                  <a:gd fmla="*/ 0 w 390058" name="connsiteX2-29"/>
                  <a:gd fmla="*/ 230739 h 230739" name="connsiteY2-30"/>
                  <a:gd fmla="*/ 386861 w 390058" name="connsiteX3-31"/>
                  <a:gd fmla="*/ 227542 h 230739" name="connsiteY3-32"/>
                  <a:gd fmla="*/ 386861 w 390058" name="connsiteX0-33"/>
                  <a:gd fmla="*/ 231640 h 234837" name="connsiteY0-34"/>
                  <a:gd fmla="*/ 390058 w 390058" name="connsiteX1-35"/>
                  <a:gd fmla="*/ 90963 h 234837" name="connsiteY1-36"/>
                  <a:gd fmla="*/ 0 w 390058" name="connsiteX2-37"/>
                  <a:gd fmla="*/ 234837 h 234837" name="connsiteY2-38"/>
                  <a:gd fmla="*/ 386861 w 390058" name="connsiteX3-39"/>
                  <a:gd fmla="*/ 231640 h 234837" name="connsiteY3-40"/>
                  <a:gd fmla="*/ 386861 w 397219" name="connsiteX0-41"/>
                  <a:gd fmla="*/ 231640 h 234837" name="connsiteY0-42"/>
                  <a:gd fmla="*/ 390058 w 397219" name="connsiteX1-43"/>
                  <a:gd fmla="*/ 90963 h 234837" name="connsiteY1-44"/>
                  <a:gd fmla="*/ 0 w 397219" name="connsiteX2-45"/>
                  <a:gd fmla="*/ 234837 h 234837" name="connsiteY2-46"/>
                  <a:gd fmla="*/ 386861 w 397219" name="connsiteX3-47"/>
                  <a:gd fmla="*/ 231640 h 234837" name="connsiteY3-48"/>
                  <a:gd fmla="*/ 386861 w 401264" name="connsiteX0-49"/>
                  <a:gd fmla="*/ 231640 h 234837" name="connsiteY0-50"/>
                  <a:gd fmla="*/ 390058 w 401264" name="connsiteX1-51"/>
                  <a:gd fmla="*/ 90963 h 234837" name="connsiteY1-52"/>
                  <a:gd fmla="*/ 0 w 401264" name="connsiteX2-53"/>
                  <a:gd fmla="*/ 234837 h 234837" name="connsiteY2-54"/>
                  <a:gd fmla="*/ 386861 w 401264" name="connsiteX3-55"/>
                  <a:gd fmla="*/ 231640 h 234837" name="connsiteY3-56"/>
                  <a:gd fmla="*/ 386861 w 406990" name="connsiteX0-57"/>
                  <a:gd fmla="*/ 231640 h 234837" name="connsiteY0-58"/>
                  <a:gd fmla="*/ 390058 w 406990" name="connsiteX1-59"/>
                  <a:gd fmla="*/ 90963 h 234837" name="connsiteY1-60"/>
                  <a:gd fmla="*/ 0 w 406990" name="connsiteX2-61"/>
                  <a:gd fmla="*/ 234837 h 234837" name="connsiteY2-62"/>
                  <a:gd fmla="*/ 386861 w 406990" name="connsiteX3-63"/>
                  <a:gd fmla="*/ 231640 h 234837" name="connsiteY3-64"/>
                  <a:gd fmla="*/ 386861 w 400092" name="connsiteX0-65"/>
                  <a:gd fmla="*/ 231640 h 234837" name="connsiteY0-66"/>
                  <a:gd fmla="*/ 390058 w 400092" name="connsiteX1-67"/>
                  <a:gd fmla="*/ 90963 h 234837" name="connsiteY1-68"/>
                  <a:gd fmla="*/ 0 w 400092" name="connsiteX2-69"/>
                  <a:gd fmla="*/ 234837 h 234837" name="connsiteY2-70"/>
                  <a:gd fmla="*/ 386861 w 400092" name="connsiteX3-71"/>
                  <a:gd fmla="*/ 231640 h 234837" name="connsiteY3-72"/>
                  <a:gd fmla="*/ 386861 w 400092" name="connsiteX0-73"/>
                  <a:gd fmla="*/ 231640 h 234837" name="connsiteY0-74"/>
                  <a:gd fmla="*/ 390058 w 400092" name="connsiteX1-75"/>
                  <a:gd fmla="*/ 90963 h 234837" name="connsiteY1-76"/>
                  <a:gd fmla="*/ 0 w 400092" name="connsiteX2-77"/>
                  <a:gd fmla="*/ 234837 h 234837" name="connsiteY2-78"/>
                  <a:gd fmla="*/ 386861 w 400092" name="connsiteX3-79"/>
                  <a:gd fmla="*/ 231640 h 234837" name="connsiteY3-80"/>
                  <a:gd fmla="*/ 386861 w 400092" name="connsiteX0-81"/>
                  <a:gd fmla="*/ 228587 h 231784" name="connsiteY0-82"/>
                  <a:gd fmla="*/ 390058 w 400092" name="connsiteX1-83"/>
                  <a:gd fmla="*/ 87910 h 231784" name="connsiteY1-84"/>
                  <a:gd fmla="*/ 0 w 400092" name="connsiteX2-85"/>
                  <a:gd fmla="*/ 231784 h 231784" name="connsiteY2-86"/>
                  <a:gd fmla="*/ 386861 w 400092" name="connsiteX3-87"/>
                  <a:gd fmla="*/ 228587 h 231784" name="connsiteY3-88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b="b" l="l" r="r" t="t"/>
                <a:pathLst>
                  <a:path h="231784" w="400092">
                    <a:moveTo>
                      <a:pt x="386861" y="228587"/>
                    </a:moveTo>
                    <a:cubicBezTo>
                      <a:pt x="399561" y="220066"/>
                      <a:pt x="407403" y="162418"/>
                      <a:pt x="390058" y="87910"/>
                    </a:cubicBezTo>
                    <a:cubicBezTo>
                      <a:pt x="295691" y="-157526"/>
                      <a:pt x="37301" y="183825"/>
                      <a:pt x="0" y="231784"/>
                    </a:cubicBezTo>
                    <a:lnTo>
                      <a:pt x="386861" y="228587"/>
                    </a:lnTo>
                    <a:close/>
                  </a:path>
                </a:pathLst>
              </a:custGeom>
              <a:solidFill>
                <a:sysClr lastClr="000000" val="windowText">
                  <a:lumMod val="50000"/>
                  <a:lumOff val="50000"/>
                </a:sysClr>
              </a:solidFill>
              <a:ln algn="ctr" cap="flat" cmpd="sng" w="12700">
                <a:noFill/>
                <a:prstDash val="solid"/>
                <a:miter lim="800000"/>
              </a:ln>
              <a:effectLst/>
            </p:spPr>
            <p:txBody>
              <a:bodyPr anchor="ctr" rtlCol="0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 eaLnBrk="1" fontAlgn="base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宋体"/>
                  <a:cs typeface="+mn-cs"/>
                </a:endParaRPr>
              </a:p>
            </p:txBody>
          </p:sp>
          <p:sp>
            <p:nvSpPr>
              <p:cNvPr id="54" name="任意多边形 53"/>
              <p:cNvSpPr/>
              <p:nvPr/>
            </p:nvSpPr>
            <p:spPr>
              <a:xfrm>
                <a:off x="3236480" y="2021433"/>
                <a:ext cx="2836007" cy="2179697"/>
              </a:xfrm>
              <a:custGeom>
                <a:gdLst>
                  <a:gd fmla="*/ 0 w 2042024" name="connsiteX0"/>
                  <a:gd fmla="*/ 1566371 h 1570472" name="connsiteY0"/>
                  <a:gd fmla="*/ 959505 w 2042024" name="connsiteX1"/>
                  <a:gd fmla="*/ 0 h 1570472" name="connsiteY1"/>
                  <a:gd fmla="*/ 1943613 w 2042024" name="connsiteX2"/>
                  <a:gd fmla="*/ 24603 h 1570472" name="connsiteY2"/>
                  <a:gd fmla="*/ 2042024 w 2042024" name="connsiteX3"/>
                  <a:gd fmla="*/ 106612 h 1570472" name="connsiteY3"/>
                  <a:gd fmla="*/ 1021012 w 2042024" name="connsiteX4"/>
                  <a:gd fmla="*/ 1570472 h 1570472" name="connsiteY4"/>
                  <a:gd fmla="*/ 0 w 2042024" name="connsiteX5"/>
                  <a:gd fmla="*/ 1566371 h 1570472" name="connsiteY5"/>
                  <a:gd fmla="*/ 0 w 2029722" name="connsiteX0-1"/>
                  <a:gd fmla="*/ 1574572 h 1574572" name="connsiteY0-2"/>
                  <a:gd fmla="*/ 947203 w 2029722" name="connsiteX1-3"/>
                  <a:gd fmla="*/ 0 h 1574572" name="connsiteY1-4"/>
                  <a:gd fmla="*/ 1931311 w 2029722" name="connsiteX2-5"/>
                  <a:gd fmla="*/ 24603 h 1574572" name="connsiteY2-6"/>
                  <a:gd fmla="*/ 2029722 w 2029722" name="connsiteX3-7"/>
                  <a:gd fmla="*/ 106612 h 1574572" name="connsiteY3-8"/>
                  <a:gd fmla="*/ 1008710 w 2029722" name="connsiteX4-9"/>
                  <a:gd fmla="*/ 1570472 h 1574572" name="connsiteY4-10"/>
                  <a:gd fmla="*/ 0 w 2029722" name="connsiteX5-11"/>
                  <a:gd fmla="*/ 1574572 h 1574572" name="connsiteY5-12"/>
                  <a:gd fmla="*/ 0 w 2029722" name="connsiteX0-13"/>
                  <a:gd fmla="*/ 1574572 h 1574572" name="connsiteY0-14"/>
                  <a:gd fmla="*/ 947203 w 2029722" name="connsiteX1-15"/>
                  <a:gd fmla="*/ 0 h 1574572" name="connsiteY1-16"/>
                  <a:gd fmla="*/ 1931311 w 2029722" name="connsiteX2-17"/>
                  <a:gd fmla="*/ 24603 h 1574572" name="connsiteY2-18"/>
                  <a:gd fmla="*/ 2029722 w 2029722" name="connsiteX3-19"/>
                  <a:gd fmla="*/ 106612 h 1574572" name="connsiteY3-20"/>
                  <a:gd fmla="*/ 1008710 w 2029722" name="connsiteX4-21"/>
                  <a:gd fmla="*/ 1570472 h 1574572" name="connsiteY4-22"/>
                  <a:gd fmla="*/ 0 w 2029722" name="connsiteX5-23"/>
                  <a:gd fmla="*/ 1574572 h 1574572" name="connsiteY5-24"/>
                  <a:gd fmla="*/ 0 w 2029722" name="connsiteX0-25"/>
                  <a:gd fmla="*/ 1574572 h 1574572" name="connsiteY0-26"/>
                  <a:gd fmla="*/ 947203 w 2029722" name="connsiteX1-27"/>
                  <a:gd fmla="*/ 0 h 1574572" name="connsiteY1-28"/>
                  <a:gd fmla="*/ 1931311 w 2029722" name="connsiteX2-29"/>
                  <a:gd fmla="*/ 24603 h 1574572" name="connsiteY2-30"/>
                  <a:gd fmla="*/ 2029722 w 2029722" name="connsiteX3-31"/>
                  <a:gd fmla="*/ 106612 h 1574572" name="connsiteY3-32"/>
                  <a:gd fmla="*/ 1008710 w 2029722" name="connsiteX4-33"/>
                  <a:gd fmla="*/ 1570472 h 1574572" name="connsiteY4-34"/>
                  <a:gd fmla="*/ 0 w 2029722" name="connsiteX5-35"/>
                  <a:gd fmla="*/ 1574572 h 1574572" name="connsiteY5-36"/>
                  <a:gd fmla="*/ 0 w 2029722" name="connsiteX0-37"/>
                  <a:gd fmla="*/ 1574572 h 1574572" name="connsiteY0-38"/>
                  <a:gd fmla="*/ 947203 w 2029722" name="connsiteX1-39"/>
                  <a:gd fmla="*/ 0 h 1574572" name="connsiteY1-40"/>
                  <a:gd fmla="*/ 1931311 w 2029722" name="connsiteX2-41"/>
                  <a:gd fmla="*/ 24603 h 1574572" name="connsiteY2-42"/>
                  <a:gd fmla="*/ 2029722 w 2029722" name="connsiteX3-43"/>
                  <a:gd fmla="*/ 106612 h 1574572" name="connsiteY3-44"/>
                  <a:gd fmla="*/ 1008710 w 2029722" name="connsiteX4-45"/>
                  <a:gd fmla="*/ 1570472 h 1574572" name="connsiteY4-46"/>
                  <a:gd fmla="*/ 0 w 2029722" name="connsiteX5-47"/>
                  <a:gd fmla="*/ 1574572 h 1574572" name="connsiteY5-48"/>
                  <a:gd fmla="*/ 0 w 2029722" name="connsiteX0-49"/>
                  <a:gd fmla="*/ 1574572 h 1574572" name="connsiteY0-50"/>
                  <a:gd fmla="*/ 947203 w 2029722" name="connsiteX1-51"/>
                  <a:gd fmla="*/ 0 h 1574572" name="connsiteY1-52"/>
                  <a:gd fmla="*/ 1931311 w 2029722" name="connsiteX2-53"/>
                  <a:gd fmla="*/ 24603 h 1574572" name="connsiteY2-54"/>
                  <a:gd fmla="*/ 2029722 w 2029722" name="connsiteX3-55"/>
                  <a:gd fmla="*/ 106612 h 1574572" name="connsiteY3-56"/>
                  <a:gd fmla="*/ 1008710 w 2029722" name="connsiteX4-57"/>
                  <a:gd fmla="*/ 1570472 h 1574572" name="connsiteY4-58"/>
                  <a:gd fmla="*/ 0 w 2029722" name="connsiteX5-59"/>
                  <a:gd fmla="*/ 1574572 h 1574572" name="connsiteY5-60"/>
                  <a:gd fmla="*/ 0 w 2029722" name="connsiteX0-61"/>
                  <a:gd fmla="*/ 1574572 h 1574572" name="connsiteY0-62"/>
                  <a:gd fmla="*/ 947203 w 2029722" name="connsiteX1-63"/>
                  <a:gd fmla="*/ 0 h 1574572" name="connsiteY1-64"/>
                  <a:gd fmla="*/ 1931311 w 2029722" name="connsiteX2-65"/>
                  <a:gd fmla="*/ 24603 h 1574572" name="connsiteY2-66"/>
                  <a:gd fmla="*/ 2009219 w 2029722" name="connsiteX3-67"/>
                  <a:gd fmla="*/ 57406 h 1574572" name="connsiteY3-68"/>
                  <a:gd fmla="*/ 2029722 w 2029722" name="connsiteX4-69"/>
                  <a:gd fmla="*/ 106612 h 1574572" name="connsiteY4-70"/>
                  <a:gd fmla="*/ 1008710 w 2029722" name="connsiteX5-71"/>
                  <a:gd fmla="*/ 1570472 h 1574572" name="connsiteY5-72"/>
                  <a:gd fmla="*/ 0 w 2029722" name="connsiteX6"/>
                  <a:gd fmla="*/ 1574572 h 1574572" name="connsiteY6"/>
                  <a:gd fmla="*/ 0 w 2029722" name="connsiteX0-73"/>
                  <a:gd fmla="*/ 1574572 h 1574572" name="connsiteY0-74"/>
                  <a:gd fmla="*/ 947203 w 2029722" name="connsiteX1-75"/>
                  <a:gd fmla="*/ 0 h 1574572" name="connsiteY1-76"/>
                  <a:gd fmla="*/ 1931311 w 2029722" name="connsiteX2-77"/>
                  <a:gd fmla="*/ 24603 h 1574572" name="connsiteY2-78"/>
                  <a:gd fmla="*/ 2009219 w 2029722" name="connsiteX3-79"/>
                  <a:gd fmla="*/ 57406 h 1574572" name="connsiteY3-80"/>
                  <a:gd fmla="*/ 2029722 w 2029722" name="connsiteX4-81"/>
                  <a:gd fmla="*/ 106612 h 1574572" name="connsiteY4-82"/>
                  <a:gd fmla="*/ 1008710 w 2029722" name="connsiteX5-83"/>
                  <a:gd fmla="*/ 1570472 h 1574572" name="connsiteY5-84"/>
                  <a:gd fmla="*/ 0 w 2029722" name="connsiteX6-85"/>
                  <a:gd fmla="*/ 1574572 h 1574572" name="connsiteY6-86"/>
                  <a:gd fmla="*/ 0 w 2029722" name="connsiteX0-87"/>
                  <a:gd fmla="*/ 1574572 h 1574572" name="connsiteY0-88"/>
                  <a:gd fmla="*/ 947203 w 2029722" name="connsiteX1-89"/>
                  <a:gd fmla="*/ 0 h 1574572" name="connsiteY1-90"/>
                  <a:gd fmla="*/ 1931311 w 2029722" name="connsiteX2-91"/>
                  <a:gd fmla="*/ 24603 h 1574572" name="connsiteY2-92"/>
                  <a:gd fmla="*/ 2009219 w 2029722" name="connsiteX3-93"/>
                  <a:gd fmla="*/ 57406 h 1574572" name="connsiteY3-94"/>
                  <a:gd fmla="*/ 2029722 w 2029722" name="connsiteX4-95"/>
                  <a:gd fmla="*/ 106612 h 1574572" name="connsiteY4-96"/>
                  <a:gd fmla="*/ 1029212 w 2029722" name="connsiteX5-97"/>
                  <a:gd fmla="*/ 1566371 h 1574572" name="connsiteY5-98"/>
                  <a:gd fmla="*/ 0 w 2029722" name="connsiteX6-99"/>
                  <a:gd fmla="*/ 1574572 h 1574572" name="connsiteY6-100"/>
                  <a:gd fmla="*/ 0 w 2029722" name="connsiteX0-101"/>
                  <a:gd fmla="*/ 1574572 h 1574572" name="connsiteY0-102"/>
                  <a:gd fmla="*/ 947203 w 2029722" name="connsiteX1-103"/>
                  <a:gd fmla="*/ 0 h 1574572" name="connsiteY1-104"/>
                  <a:gd fmla="*/ 1931311 w 2029722" name="connsiteX2-105"/>
                  <a:gd fmla="*/ 24603 h 1574572" name="connsiteY2-106"/>
                  <a:gd fmla="*/ 2009219 w 2029722" name="connsiteX3-107"/>
                  <a:gd fmla="*/ 57406 h 1574572" name="connsiteY3-108"/>
                  <a:gd fmla="*/ 2029722 w 2029722" name="connsiteX4-109"/>
                  <a:gd fmla="*/ 106612 h 1574572" name="connsiteY4-110"/>
                  <a:gd fmla="*/ 1029212 w 2029722" name="connsiteX5-111"/>
                  <a:gd fmla="*/ 1566371 h 1574572" name="connsiteY5-112"/>
                  <a:gd fmla="*/ 0 w 2029722" name="connsiteX6-113"/>
                  <a:gd fmla="*/ 1574572 h 1574572" name="connsiteY6-114"/>
                  <a:gd fmla="*/ 0 w 2112234" name="connsiteX0-115"/>
                  <a:gd fmla="*/ 1602749 h 1602749" name="connsiteY0-116"/>
                  <a:gd fmla="*/ 947203 w 2112234" name="connsiteX1-117"/>
                  <a:gd fmla="*/ 28177 h 1602749" name="connsiteY1-118"/>
                  <a:gd fmla="*/ 1931311 w 2112234" name="connsiteX2-119"/>
                  <a:gd fmla="*/ 52780 h 1602749" name="connsiteY2-120"/>
                  <a:gd fmla="*/ 2029722 w 2112234" name="connsiteX3-121"/>
                  <a:gd fmla="*/ 134789 h 1602749" name="connsiteY3-122"/>
                  <a:gd fmla="*/ 1029212 w 2112234" name="connsiteX4-123"/>
                  <a:gd fmla="*/ 1594548 h 1602749" name="connsiteY4-124"/>
                  <a:gd fmla="*/ 0 w 2112234" name="connsiteX5-125"/>
                  <a:gd fmla="*/ 1602749 h 1602749" name="connsiteY5-126"/>
                  <a:gd fmla="*/ 0 w 2094991" name="connsiteX0-127"/>
                  <a:gd fmla="*/ 1602749 h 1602749" name="connsiteY0-128"/>
                  <a:gd fmla="*/ 947203 w 2094991" name="connsiteX1-129"/>
                  <a:gd fmla="*/ 28177 h 1602749" name="connsiteY1-130"/>
                  <a:gd fmla="*/ 1931311 w 2094991" name="connsiteX2-131"/>
                  <a:gd fmla="*/ 52780 h 1602749" name="connsiteY2-132"/>
                  <a:gd fmla="*/ 2029722 w 2094991" name="connsiteX3-133"/>
                  <a:gd fmla="*/ 134789 h 1602749" name="connsiteY3-134"/>
                  <a:gd fmla="*/ 1029212 w 2094991" name="connsiteX4-135"/>
                  <a:gd fmla="*/ 1594548 h 1602749" name="connsiteY4-136"/>
                  <a:gd fmla="*/ 0 w 2094991" name="connsiteX5-137"/>
                  <a:gd fmla="*/ 1602749 h 1602749" name="connsiteY5-138"/>
                  <a:gd fmla="*/ 0 w 2029722" name="connsiteX0-139"/>
                  <a:gd fmla="*/ 1574572 h 1574572" name="connsiteY0-140"/>
                  <a:gd fmla="*/ 947203 w 2029722" name="connsiteX1-141"/>
                  <a:gd fmla="*/ 0 h 1574572" name="connsiteY1-142"/>
                  <a:gd fmla="*/ 1931311 w 2029722" name="connsiteX2-143"/>
                  <a:gd fmla="*/ 24603 h 1574572" name="connsiteY2-144"/>
                  <a:gd fmla="*/ 2029722 w 2029722" name="connsiteX3-145"/>
                  <a:gd fmla="*/ 106612 h 1574572" name="connsiteY3-146"/>
                  <a:gd fmla="*/ 1029212 w 2029722" name="connsiteX4-147"/>
                  <a:gd fmla="*/ 1566371 h 1574572" name="connsiteY4-148"/>
                  <a:gd fmla="*/ 0 w 2029722" name="connsiteX5-149"/>
                  <a:gd fmla="*/ 1574572 h 1574572" name="connsiteY5-150"/>
                  <a:gd fmla="*/ 0 w 2029722" name="connsiteX0-151"/>
                  <a:gd fmla="*/ 1574572 h 1574572" name="connsiteY0-152"/>
                  <a:gd fmla="*/ 947203 w 2029722" name="connsiteX1-153"/>
                  <a:gd fmla="*/ 0 h 1574572" name="connsiteY1-154"/>
                  <a:gd fmla="*/ 1931311 w 2029722" name="connsiteX2-155"/>
                  <a:gd fmla="*/ 24603 h 1574572" name="connsiteY2-156"/>
                  <a:gd fmla="*/ 2029722 w 2029722" name="connsiteX3-157"/>
                  <a:gd fmla="*/ 106612 h 1574572" name="connsiteY3-158"/>
                  <a:gd fmla="*/ 1029212 w 2029722" name="connsiteX4-159"/>
                  <a:gd fmla="*/ 1566371 h 1574572" name="connsiteY4-160"/>
                  <a:gd fmla="*/ 0 w 2029722" name="connsiteX5-161"/>
                  <a:gd fmla="*/ 1574572 h 1574572" name="connsiteY5-162"/>
                  <a:gd fmla="*/ 0 w 2026763" name="connsiteX0-163"/>
                  <a:gd fmla="*/ 1574572 h 1574572" name="connsiteY0-164"/>
                  <a:gd fmla="*/ 947203 w 2026763" name="connsiteX1-165"/>
                  <a:gd fmla="*/ 0 h 1574572" name="connsiteY1-166"/>
                  <a:gd fmla="*/ 1931311 w 2026763" name="connsiteX2-167"/>
                  <a:gd fmla="*/ 24603 h 1574572" name="connsiteY2-168"/>
                  <a:gd fmla="*/ 2026763 w 2026763" name="connsiteX3-169"/>
                  <a:gd fmla="*/ 118448 h 1574572" name="connsiteY3-170"/>
                  <a:gd fmla="*/ 1029212 w 2026763" name="connsiteX4-171"/>
                  <a:gd fmla="*/ 1566371 h 1574572" name="connsiteY4-172"/>
                  <a:gd fmla="*/ 0 w 2026763" name="connsiteX5-173"/>
                  <a:gd fmla="*/ 1574572 h 1574572" name="connsiteY5-174"/>
                  <a:gd fmla="*/ 0 w 2016965" name="connsiteX0-175"/>
                  <a:gd fmla="*/ 1568040 h 1568040" name="connsiteY0-176"/>
                  <a:gd fmla="*/ 937405 w 2016965" name="connsiteX1-177"/>
                  <a:gd fmla="*/ 0 h 1568040" name="connsiteY1-178"/>
                  <a:gd fmla="*/ 1921513 w 2016965" name="connsiteX2-179"/>
                  <a:gd fmla="*/ 24603 h 1568040" name="connsiteY2-180"/>
                  <a:gd fmla="*/ 2016965 w 2016965" name="connsiteX3-181"/>
                  <a:gd fmla="*/ 118448 h 1568040" name="connsiteY3-182"/>
                  <a:gd fmla="*/ 1019414 w 2016965" name="connsiteX4-183"/>
                  <a:gd fmla="*/ 1566371 h 1568040" name="connsiteY4-184"/>
                  <a:gd fmla="*/ 0 w 2016965" name="connsiteX5-185"/>
                  <a:gd fmla="*/ 1568040 h 1568040" name="connsiteY5-186"/>
                  <a:gd fmla="*/ 0 w 2016965" name="connsiteX0-187"/>
                  <a:gd fmla="*/ 1550198 h 1550198" name="connsiteY0-188"/>
                  <a:gd fmla="*/ 932945 w 2016965" name="connsiteX1-189"/>
                  <a:gd fmla="*/ 0 h 1550198" name="connsiteY1-190"/>
                  <a:gd fmla="*/ 1921513 w 2016965" name="connsiteX2-191"/>
                  <a:gd fmla="*/ 6761 h 1550198" name="connsiteY2-192"/>
                  <a:gd fmla="*/ 2016965 w 2016965" name="connsiteX3-193"/>
                  <a:gd fmla="*/ 100606 h 1550198" name="connsiteY3-194"/>
                  <a:gd fmla="*/ 1019414 w 2016965" name="connsiteX4-195"/>
                  <a:gd fmla="*/ 1548529 h 1550198" name="connsiteY4-196"/>
                  <a:gd fmla="*/ 0 w 2016965" name="connsiteX5-197"/>
                  <a:gd fmla="*/ 1550198 h 1550198" name="connsiteY5-198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b="b" l="l" r="r" t="t"/>
                <a:pathLst>
                  <a:path h="1550198" w="2016964">
                    <a:moveTo>
                      <a:pt x="0" y="1550198"/>
                    </a:moveTo>
                    <a:cubicBezTo>
                      <a:pt x="656072" y="156046"/>
                      <a:pt x="633613" y="123013"/>
                      <a:pt x="932945" y="0"/>
                    </a:cubicBezTo>
                    <a:lnTo>
                      <a:pt x="1921513" y="6761"/>
                    </a:lnTo>
                    <a:cubicBezTo>
                      <a:pt x="1975726" y="34055"/>
                      <a:pt x="1988721" y="50814"/>
                      <a:pt x="2016965" y="100606"/>
                    </a:cubicBezTo>
                    <a:cubicBezTo>
                      <a:pt x="1738135" y="-198728"/>
                      <a:pt x="1269541" y="1097480"/>
                      <a:pt x="1019414" y="1548529"/>
                    </a:cubicBezTo>
                    <a:lnTo>
                      <a:pt x="0" y="1550198"/>
                    </a:lnTo>
                    <a:close/>
                  </a:path>
                </a:pathLst>
              </a:custGeom>
              <a:solidFill>
                <a:srgbClr val="50C8AE"/>
              </a:solidFill>
              <a:ln algn="ctr" cap="flat" cmpd="sng" w="12700">
                <a:noFill/>
                <a:prstDash val="solid"/>
                <a:miter lim="800000"/>
              </a:ln>
              <a:effectLst/>
            </p:spPr>
            <p:txBody>
              <a:bodyPr anchor="ctr" rtlCol="0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 eaLnBrk="1" fontAlgn="base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宋体"/>
                  <a:cs typeface="+mn-cs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6200848" y="3401459"/>
              <a:ext cx="2159692" cy="1615015"/>
              <a:chOff x="6566394" y="4204652"/>
              <a:chExt cx="2874548" cy="2149585"/>
            </a:xfrm>
            <a:gradFill flip="none" rotWithShape="1">
              <a:gsLst>
                <a:gs pos="0">
                  <a:srgbClr val="0170C1">
                    <a:shade val="30000"/>
                    <a:satMod val="115000"/>
                  </a:srgbClr>
                </a:gs>
                <a:gs pos="50000">
                  <a:srgbClr val="0170C1">
                    <a:shade val="67500"/>
                    <a:satMod val="115000"/>
                  </a:srgbClr>
                </a:gs>
                <a:gs pos="100000">
                  <a:srgbClr val="0170C1">
                    <a:shade val="100000"/>
                    <a:satMod val="115000"/>
                  </a:srgbClr>
                </a:gs>
              </a:gsLst>
              <a:lin ang="5400000" scaled="1"/>
            </a:gradFill>
          </p:grpSpPr>
          <p:sp>
            <p:nvSpPr>
              <p:cNvPr id="51" name="任意多边形 50"/>
              <p:cNvSpPr/>
              <p:nvPr/>
            </p:nvSpPr>
            <p:spPr>
              <a:xfrm flipH="1" flipV="1">
                <a:off x="6566394" y="5984842"/>
                <a:ext cx="562560" cy="325906"/>
              </a:xfrm>
              <a:custGeom>
                <a:gdLst>
                  <a:gd fmla="*/ 367678 w 370875" name="connsiteX0"/>
                  <a:gd fmla="*/ 140677 h 140677" name="connsiteY0"/>
                  <a:gd fmla="*/ 370875 w 370875" name="connsiteX1"/>
                  <a:gd fmla="*/ 0 h 140677" name="connsiteY1"/>
                  <a:gd fmla="*/ 0 w 370875" name="connsiteX2"/>
                  <a:gd fmla="*/ 134282 h 140677" name="connsiteY2"/>
                  <a:gd fmla="*/ 367678 w 370875" name="connsiteX3"/>
                  <a:gd fmla="*/ 140677 h 140677" name="connsiteY3"/>
                  <a:gd fmla="*/ 367678 w 370875" name="connsiteX0-1"/>
                  <a:gd fmla="*/ 232793 h 232793" name="connsiteY0-2"/>
                  <a:gd fmla="*/ 370875 w 370875" name="connsiteX1-3"/>
                  <a:gd fmla="*/ 92116 h 232793" name="connsiteY1-4"/>
                  <a:gd fmla="*/ 0 w 370875" name="connsiteX2-5"/>
                  <a:gd fmla="*/ 226398 h 232793" name="connsiteY2-6"/>
                  <a:gd fmla="*/ 367678 w 370875" name="connsiteX3-7"/>
                  <a:gd fmla="*/ 232793 h 232793" name="connsiteY3-8"/>
                  <a:gd fmla="*/ 367678 w 370875" name="connsiteX0-9"/>
                  <a:gd fmla="*/ 233290 h 233290" name="connsiteY0-10"/>
                  <a:gd fmla="*/ 370875 w 370875" name="connsiteX1-11"/>
                  <a:gd fmla="*/ 92613 h 233290" name="connsiteY1-12"/>
                  <a:gd fmla="*/ 0 w 370875" name="connsiteX2-13"/>
                  <a:gd fmla="*/ 226895 h 233290" name="connsiteY2-14"/>
                  <a:gd fmla="*/ 367678 w 370875" name="connsiteX3-15"/>
                  <a:gd fmla="*/ 233290 h 233290" name="connsiteY3-16"/>
                  <a:gd fmla="*/ 367678 w 370875" name="connsiteX0-17"/>
                  <a:gd fmla="*/ 229170 h 229170" name="connsiteY0-18"/>
                  <a:gd fmla="*/ 370875 w 370875" name="connsiteX1-19"/>
                  <a:gd fmla="*/ 88493 h 229170" name="connsiteY1-20"/>
                  <a:gd fmla="*/ 0 w 370875" name="connsiteX2-21"/>
                  <a:gd fmla="*/ 222775 h 229170" name="connsiteY2-22"/>
                  <a:gd fmla="*/ 367678 w 370875" name="connsiteX3-23"/>
                  <a:gd fmla="*/ 229170 h 229170" name="connsiteY3-24"/>
                  <a:gd fmla="*/ 386861 w 390058" name="connsiteX0-25"/>
                  <a:gd fmla="*/ 227542 h 230739" name="connsiteY0-26"/>
                  <a:gd fmla="*/ 390058 w 390058" name="connsiteX1-27"/>
                  <a:gd fmla="*/ 86865 h 230739" name="connsiteY1-28"/>
                  <a:gd fmla="*/ 0 w 390058" name="connsiteX2-29"/>
                  <a:gd fmla="*/ 230739 h 230739" name="connsiteY2-30"/>
                  <a:gd fmla="*/ 386861 w 390058" name="connsiteX3-31"/>
                  <a:gd fmla="*/ 227542 h 230739" name="connsiteY3-32"/>
                  <a:gd fmla="*/ 386861 w 390058" name="connsiteX0-33"/>
                  <a:gd fmla="*/ 231640 h 234837" name="connsiteY0-34"/>
                  <a:gd fmla="*/ 390058 w 390058" name="connsiteX1-35"/>
                  <a:gd fmla="*/ 90963 h 234837" name="connsiteY1-36"/>
                  <a:gd fmla="*/ 0 w 390058" name="connsiteX2-37"/>
                  <a:gd fmla="*/ 234837 h 234837" name="connsiteY2-38"/>
                  <a:gd fmla="*/ 386861 w 390058" name="connsiteX3-39"/>
                  <a:gd fmla="*/ 231640 h 234837" name="connsiteY3-40"/>
                  <a:gd fmla="*/ 386861 w 397219" name="connsiteX0-41"/>
                  <a:gd fmla="*/ 231640 h 234837" name="connsiteY0-42"/>
                  <a:gd fmla="*/ 390058 w 397219" name="connsiteX1-43"/>
                  <a:gd fmla="*/ 90963 h 234837" name="connsiteY1-44"/>
                  <a:gd fmla="*/ 0 w 397219" name="connsiteX2-45"/>
                  <a:gd fmla="*/ 234837 h 234837" name="connsiteY2-46"/>
                  <a:gd fmla="*/ 386861 w 397219" name="connsiteX3-47"/>
                  <a:gd fmla="*/ 231640 h 234837" name="connsiteY3-48"/>
                  <a:gd fmla="*/ 386861 w 401264" name="connsiteX0-49"/>
                  <a:gd fmla="*/ 231640 h 234837" name="connsiteY0-50"/>
                  <a:gd fmla="*/ 390058 w 401264" name="connsiteX1-51"/>
                  <a:gd fmla="*/ 90963 h 234837" name="connsiteY1-52"/>
                  <a:gd fmla="*/ 0 w 401264" name="connsiteX2-53"/>
                  <a:gd fmla="*/ 234837 h 234837" name="connsiteY2-54"/>
                  <a:gd fmla="*/ 386861 w 401264" name="connsiteX3-55"/>
                  <a:gd fmla="*/ 231640 h 234837" name="connsiteY3-56"/>
                  <a:gd fmla="*/ 386861 w 406990" name="connsiteX0-57"/>
                  <a:gd fmla="*/ 231640 h 234837" name="connsiteY0-58"/>
                  <a:gd fmla="*/ 390058 w 406990" name="connsiteX1-59"/>
                  <a:gd fmla="*/ 90963 h 234837" name="connsiteY1-60"/>
                  <a:gd fmla="*/ 0 w 406990" name="connsiteX2-61"/>
                  <a:gd fmla="*/ 234837 h 234837" name="connsiteY2-62"/>
                  <a:gd fmla="*/ 386861 w 406990" name="connsiteX3-63"/>
                  <a:gd fmla="*/ 231640 h 234837" name="connsiteY3-64"/>
                  <a:gd fmla="*/ 386861 w 400092" name="connsiteX0-65"/>
                  <a:gd fmla="*/ 231640 h 234837" name="connsiteY0-66"/>
                  <a:gd fmla="*/ 390058 w 400092" name="connsiteX1-67"/>
                  <a:gd fmla="*/ 90963 h 234837" name="connsiteY1-68"/>
                  <a:gd fmla="*/ 0 w 400092" name="connsiteX2-69"/>
                  <a:gd fmla="*/ 234837 h 234837" name="connsiteY2-70"/>
                  <a:gd fmla="*/ 386861 w 400092" name="connsiteX3-71"/>
                  <a:gd fmla="*/ 231640 h 234837" name="connsiteY3-72"/>
                  <a:gd fmla="*/ 386861 w 400092" name="connsiteX0-73"/>
                  <a:gd fmla="*/ 231640 h 234837" name="connsiteY0-74"/>
                  <a:gd fmla="*/ 390058 w 400092" name="connsiteX1-75"/>
                  <a:gd fmla="*/ 90963 h 234837" name="connsiteY1-76"/>
                  <a:gd fmla="*/ 0 w 400092" name="connsiteX2-77"/>
                  <a:gd fmla="*/ 234837 h 234837" name="connsiteY2-78"/>
                  <a:gd fmla="*/ 386861 w 400092" name="connsiteX3-79"/>
                  <a:gd fmla="*/ 231640 h 234837" name="connsiteY3-80"/>
                  <a:gd fmla="*/ 386861 w 400092" name="connsiteX0-81"/>
                  <a:gd fmla="*/ 228587 h 231784" name="connsiteY0-82"/>
                  <a:gd fmla="*/ 390058 w 400092" name="connsiteX1-83"/>
                  <a:gd fmla="*/ 87910 h 231784" name="connsiteY1-84"/>
                  <a:gd fmla="*/ 0 w 400092" name="connsiteX2-85"/>
                  <a:gd fmla="*/ 231784 h 231784" name="connsiteY2-86"/>
                  <a:gd fmla="*/ 386861 w 400092" name="connsiteX3-87"/>
                  <a:gd fmla="*/ 228587 h 231784" name="connsiteY3-88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b="b" l="l" r="r" t="t"/>
                <a:pathLst>
                  <a:path h="231784" w="400092">
                    <a:moveTo>
                      <a:pt x="386861" y="228587"/>
                    </a:moveTo>
                    <a:cubicBezTo>
                      <a:pt x="399561" y="220066"/>
                      <a:pt x="407403" y="162418"/>
                      <a:pt x="390058" y="87910"/>
                    </a:cubicBezTo>
                    <a:cubicBezTo>
                      <a:pt x="295691" y="-157526"/>
                      <a:pt x="37301" y="183825"/>
                      <a:pt x="0" y="231784"/>
                    </a:cubicBezTo>
                    <a:lnTo>
                      <a:pt x="386861" y="228587"/>
                    </a:lnTo>
                    <a:close/>
                  </a:path>
                </a:pathLst>
              </a:custGeom>
              <a:solidFill>
                <a:sysClr lastClr="000000" val="windowText">
                  <a:lumMod val="50000"/>
                  <a:lumOff val="50000"/>
                </a:sysClr>
              </a:solidFill>
              <a:ln algn="ctr" cap="flat" cmpd="sng" w="12700">
                <a:noFill/>
                <a:prstDash val="solid"/>
                <a:miter lim="800000"/>
              </a:ln>
              <a:effectLst/>
            </p:spPr>
            <p:txBody>
              <a:bodyPr anchor="ctr" rtlCol="0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 eaLnBrk="1" fontAlgn="base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宋体"/>
                  <a:cs typeface="+mn-cs"/>
                </a:endParaRPr>
              </a:p>
            </p:txBody>
          </p:sp>
          <p:sp>
            <p:nvSpPr>
              <p:cNvPr id="52" name="任意多边形 51"/>
              <p:cNvSpPr/>
              <p:nvPr/>
            </p:nvSpPr>
            <p:spPr>
              <a:xfrm flipH="1" flipV="1">
                <a:off x="6595751" y="4204652"/>
                <a:ext cx="2845191" cy="2149585"/>
              </a:xfrm>
              <a:custGeom>
                <a:gdLst>
                  <a:gd fmla="*/ 0 w 2042024" name="connsiteX0"/>
                  <a:gd fmla="*/ 1566371 h 1570472" name="connsiteY0"/>
                  <a:gd fmla="*/ 959505 w 2042024" name="connsiteX1"/>
                  <a:gd fmla="*/ 0 h 1570472" name="connsiteY1"/>
                  <a:gd fmla="*/ 1943613 w 2042024" name="connsiteX2"/>
                  <a:gd fmla="*/ 24603 h 1570472" name="connsiteY2"/>
                  <a:gd fmla="*/ 2042024 w 2042024" name="connsiteX3"/>
                  <a:gd fmla="*/ 106612 h 1570472" name="connsiteY3"/>
                  <a:gd fmla="*/ 1021012 w 2042024" name="connsiteX4"/>
                  <a:gd fmla="*/ 1570472 h 1570472" name="connsiteY4"/>
                  <a:gd fmla="*/ 0 w 2042024" name="connsiteX5"/>
                  <a:gd fmla="*/ 1566371 h 1570472" name="connsiteY5"/>
                  <a:gd fmla="*/ 0 w 2029722" name="connsiteX0-1"/>
                  <a:gd fmla="*/ 1574572 h 1574572" name="connsiteY0-2"/>
                  <a:gd fmla="*/ 947203 w 2029722" name="connsiteX1-3"/>
                  <a:gd fmla="*/ 0 h 1574572" name="connsiteY1-4"/>
                  <a:gd fmla="*/ 1931311 w 2029722" name="connsiteX2-5"/>
                  <a:gd fmla="*/ 24603 h 1574572" name="connsiteY2-6"/>
                  <a:gd fmla="*/ 2029722 w 2029722" name="connsiteX3-7"/>
                  <a:gd fmla="*/ 106612 h 1574572" name="connsiteY3-8"/>
                  <a:gd fmla="*/ 1008710 w 2029722" name="connsiteX4-9"/>
                  <a:gd fmla="*/ 1570472 h 1574572" name="connsiteY4-10"/>
                  <a:gd fmla="*/ 0 w 2029722" name="connsiteX5-11"/>
                  <a:gd fmla="*/ 1574572 h 1574572" name="connsiteY5-12"/>
                  <a:gd fmla="*/ 0 w 2029722" name="connsiteX0-13"/>
                  <a:gd fmla="*/ 1574572 h 1574572" name="connsiteY0-14"/>
                  <a:gd fmla="*/ 947203 w 2029722" name="connsiteX1-15"/>
                  <a:gd fmla="*/ 0 h 1574572" name="connsiteY1-16"/>
                  <a:gd fmla="*/ 1931311 w 2029722" name="connsiteX2-17"/>
                  <a:gd fmla="*/ 24603 h 1574572" name="connsiteY2-18"/>
                  <a:gd fmla="*/ 2029722 w 2029722" name="connsiteX3-19"/>
                  <a:gd fmla="*/ 106612 h 1574572" name="connsiteY3-20"/>
                  <a:gd fmla="*/ 1008710 w 2029722" name="connsiteX4-21"/>
                  <a:gd fmla="*/ 1570472 h 1574572" name="connsiteY4-22"/>
                  <a:gd fmla="*/ 0 w 2029722" name="connsiteX5-23"/>
                  <a:gd fmla="*/ 1574572 h 1574572" name="connsiteY5-24"/>
                  <a:gd fmla="*/ 0 w 2029722" name="connsiteX0-25"/>
                  <a:gd fmla="*/ 1574572 h 1574572" name="connsiteY0-26"/>
                  <a:gd fmla="*/ 947203 w 2029722" name="connsiteX1-27"/>
                  <a:gd fmla="*/ 0 h 1574572" name="connsiteY1-28"/>
                  <a:gd fmla="*/ 1931311 w 2029722" name="connsiteX2-29"/>
                  <a:gd fmla="*/ 24603 h 1574572" name="connsiteY2-30"/>
                  <a:gd fmla="*/ 2029722 w 2029722" name="connsiteX3-31"/>
                  <a:gd fmla="*/ 106612 h 1574572" name="connsiteY3-32"/>
                  <a:gd fmla="*/ 1008710 w 2029722" name="connsiteX4-33"/>
                  <a:gd fmla="*/ 1570472 h 1574572" name="connsiteY4-34"/>
                  <a:gd fmla="*/ 0 w 2029722" name="connsiteX5-35"/>
                  <a:gd fmla="*/ 1574572 h 1574572" name="connsiteY5-36"/>
                  <a:gd fmla="*/ 0 w 2029722" name="connsiteX0-37"/>
                  <a:gd fmla="*/ 1574572 h 1574572" name="connsiteY0-38"/>
                  <a:gd fmla="*/ 947203 w 2029722" name="connsiteX1-39"/>
                  <a:gd fmla="*/ 0 h 1574572" name="connsiteY1-40"/>
                  <a:gd fmla="*/ 1931311 w 2029722" name="connsiteX2-41"/>
                  <a:gd fmla="*/ 24603 h 1574572" name="connsiteY2-42"/>
                  <a:gd fmla="*/ 2029722 w 2029722" name="connsiteX3-43"/>
                  <a:gd fmla="*/ 106612 h 1574572" name="connsiteY3-44"/>
                  <a:gd fmla="*/ 1008710 w 2029722" name="connsiteX4-45"/>
                  <a:gd fmla="*/ 1570472 h 1574572" name="connsiteY4-46"/>
                  <a:gd fmla="*/ 0 w 2029722" name="connsiteX5-47"/>
                  <a:gd fmla="*/ 1574572 h 1574572" name="connsiteY5-48"/>
                  <a:gd fmla="*/ 0 w 2029722" name="connsiteX0-49"/>
                  <a:gd fmla="*/ 1574572 h 1574572" name="connsiteY0-50"/>
                  <a:gd fmla="*/ 947203 w 2029722" name="connsiteX1-51"/>
                  <a:gd fmla="*/ 0 h 1574572" name="connsiteY1-52"/>
                  <a:gd fmla="*/ 1931311 w 2029722" name="connsiteX2-53"/>
                  <a:gd fmla="*/ 24603 h 1574572" name="connsiteY2-54"/>
                  <a:gd fmla="*/ 2029722 w 2029722" name="connsiteX3-55"/>
                  <a:gd fmla="*/ 106612 h 1574572" name="connsiteY3-56"/>
                  <a:gd fmla="*/ 1008710 w 2029722" name="connsiteX4-57"/>
                  <a:gd fmla="*/ 1570472 h 1574572" name="connsiteY4-58"/>
                  <a:gd fmla="*/ 0 w 2029722" name="connsiteX5-59"/>
                  <a:gd fmla="*/ 1574572 h 1574572" name="connsiteY5-60"/>
                  <a:gd fmla="*/ 0 w 2029722" name="connsiteX0-61"/>
                  <a:gd fmla="*/ 1574572 h 1574572" name="connsiteY0-62"/>
                  <a:gd fmla="*/ 947203 w 2029722" name="connsiteX1-63"/>
                  <a:gd fmla="*/ 0 h 1574572" name="connsiteY1-64"/>
                  <a:gd fmla="*/ 1931311 w 2029722" name="connsiteX2-65"/>
                  <a:gd fmla="*/ 24603 h 1574572" name="connsiteY2-66"/>
                  <a:gd fmla="*/ 2009219 w 2029722" name="connsiteX3-67"/>
                  <a:gd fmla="*/ 57406 h 1574572" name="connsiteY3-68"/>
                  <a:gd fmla="*/ 2029722 w 2029722" name="connsiteX4-69"/>
                  <a:gd fmla="*/ 106612 h 1574572" name="connsiteY4-70"/>
                  <a:gd fmla="*/ 1008710 w 2029722" name="connsiteX5-71"/>
                  <a:gd fmla="*/ 1570472 h 1574572" name="connsiteY5-72"/>
                  <a:gd fmla="*/ 0 w 2029722" name="connsiteX6"/>
                  <a:gd fmla="*/ 1574572 h 1574572" name="connsiteY6"/>
                  <a:gd fmla="*/ 0 w 2029722" name="connsiteX0-73"/>
                  <a:gd fmla="*/ 1574572 h 1574572" name="connsiteY0-74"/>
                  <a:gd fmla="*/ 947203 w 2029722" name="connsiteX1-75"/>
                  <a:gd fmla="*/ 0 h 1574572" name="connsiteY1-76"/>
                  <a:gd fmla="*/ 1931311 w 2029722" name="connsiteX2-77"/>
                  <a:gd fmla="*/ 24603 h 1574572" name="connsiteY2-78"/>
                  <a:gd fmla="*/ 2009219 w 2029722" name="connsiteX3-79"/>
                  <a:gd fmla="*/ 57406 h 1574572" name="connsiteY3-80"/>
                  <a:gd fmla="*/ 2029722 w 2029722" name="connsiteX4-81"/>
                  <a:gd fmla="*/ 106612 h 1574572" name="connsiteY4-82"/>
                  <a:gd fmla="*/ 1008710 w 2029722" name="connsiteX5-83"/>
                  <a:gd fmla="*/ 1570472 h 1574572" name="connsiteY5-84"/>
                  <a:gd fmla="*/ 0 w 2029722" name="connsiteX6-85"/>
                  <a:gd fmla="*/ 1574572 h 1574572" name="connsiteY6-86"/>
                  <a:gd fmla="*/ 0 w 2029722" name="connsiteX0-87"/>
                  <a:gd fmla="*/ 1574572 h 1574572" name="connsiteY0-88"/>
                  <a:gd fmla="*/ 947203 w 2029722" name="connsiteX1-89"/>
                  <a:gd fmla="*/ 0 h 1574572" name="connsiteY1-90"/>
                  <a:gd fmla="*/ 1931311 w 2029722" name="connsiteX2-91"/>
                  <a:gd fmla="*/ 24603 h 1574572" name="connsiteY2-92"/>
                  <a:gd fmla="*/ 2009219 w 2029722" name="connsiteX3-93"/>
                  <a:gd fmla="*/ 57406 h 1574572" name="connsiteY3-94"/>
                  <a:gd fmla="*/ 2029722 w 2029722" name="connsiteX4-95"/>
                  <a:gd fmla="*/ 106612 h 1574572" name="connsiteY4-96"/>
                  <a:gd fmla="*/ 1029212 w 2029722" name="connsiteX5-97"/>
                  <a:gd fmla="*/ 1566371 h 1574572" name="connsiteY5-98"/>
                  <a:gd fmla="*/ 0 w 2029722" name="connsiteX6-99"/>
                  <a:gd fmla="*/ 1574572 h 1574572" name="connsiteY6-100"/>
                  <a:gd fmla="*/ 0 w 2029722" name="connsiteX0-101"/>
                  <a:gd fmla="*/ 1574572 h 1574572" name="connsiteY0-102"/>
                  <a:gd fmla="*/ 947203 w 2029722" name="connsiteX1-103"/>
                  <a:gd fmla="*/ 0 h 1574572" name="connsiteY1-104"/>
                  <a:gd fmla="*/ 1931311 w 2029722" name="connsiteX2-105"/>
                  <a:gd fmla="*/ 24603 h 1574572" name="connsiteY2-106"/>
                  <a:gd fmla="*/ 2009219 w 2029722" name="connsiteX3-107"/>
                  <a:gd fmla="*/ 57406 h 1574572" name="connsiteY3-108"/>
                  <a:gd fmla="*/ 2029722 w 2029722" name="connsiteX4-109"/>
                  <a:gd fmla="*/ 106612 h 1574572" name="connsiteY4-110"/>
                  <a:gd fmla="*/ 1029212 w 2029722" name="connsiteX5-111"/>
                  <a:gd fmla="*/ 1566371 h 1574572" name="connsiteY5-112"/>
                  <a:gd fmla="*/ 0 w 2029722" name="connsiteX6-113"/>
                  <a:gd fmla="*/ 1574572 h 1574572" name="connsiteY6-114"/>
                  <a:gd fmla="*/ 0 w 2112234" name="connsiteX0-115"/>
                  <a:gd fmla="*/ 1602749 h 1602749" name="connsiteY0-116"/>
                  <a:gd fmla="*/ 947203 w 2112234" name="connsiteX1-117"/>
                  <a:gd fmla="*/ 28177 h 1602749" name="connsiteY1-118"/>
                  <a:gd fmla="*/ 1931311 w 2112234" name="connsiteX2-119"/>
                  <a:gd fmla="*/ 52780 h 1602749" name="connsiteY2-120"/>
                  <a:gd fmla="*/ 2029722 w 2112234" name="connsiteX3-121"/>
                  <a:gd fmla="*/ 134789 h 1602749" name="connsiteY3-122"/>
                  <a:gd fmla="*/ 1029212 w 2112234" name="connsiteX4-123"/>
                  <a:gd fmla="*/ 1594548 h 1602749" name="connsiteY4-124"/>
                  <a:gd fmla="*/ 0 w 2112234" name="connsiteX5-125"/>
                  <a:gd fmla="*/ 1602749 h 1602749" name="connsiteY5-126"/>
                  <a:gd fmla="*/ 0 w 2094991" name="connsiteX0-127"/>
                  <a:gd fmla="*/ 1602749 h 1602749" name="connsiteY0-128"/>
                  <a:gd fmla="*/ 947203 w 2094991" name="connsiteX1-129"/>
                  <a:gd fmla="*/ 28177 h 1602749" name="connsiteY1-130"/>
                  <a:gd fmla="*/ 1931311 w 2094991" name="connsiteX2-131"/>
                  <a:gd fmla="*/ 52780 h 1602749" name="connsiteY2-132"/>
                  <a:gd fmla="*/ 2029722 w 2094991" name="connsiteX3-133"/>
                  <a:gd fmla="*/ 134789 h 1602749" name="connsiteY3-134"/>
                  <a:gd fmla="*/ 1029212 w 2094991" name="connsiteX4-135"/>
                  <a:gd fmla="*/ 1594548 h 1602749" name="connsiteY4-136"/>
                  <a:gd fmla="*/ 0 w 2094991" name="connsiteX5-137"/>
                  <a:gd fmla="*/ 1602749 h 1602749" name="connsiteY5-138"/>
                  <a:gd fmla="*/ 0 w 2029722" name="connsiteX0-139"/>
                  <a:gd fmla="*/ 1574572 h 1574572" name="connsiteY0-140"/>
                  <a:gd fmla="*/ 947203 w 2029722" name="connsiteX1-141"/>
                  <a:gd fmla="*/ 0 h 1574572" name="connsiteY1-142"/>
                  <a:gd fmla="*/ 1931311 w 2029722" name="connsiteX2-143"/>
                  <a:gd fmla="*/ 24603 h 1574572" name="connsiteY2-144"/>
                  <a:gd fmla="*/ 2029722 w 2029722" name="connsiteX3-145"/>
                  <a:gd fmla="*/ 106612 h 1574572" name="connsiteY3-146"/>
                  <a:gd fmla="*/ 1029212 w 2029722" name="connsiteX4-147"/>
                  <a:gd fmla="*/ 1566371 h 1574572" name="connsiteY4-148"/>
                  <a:gd fmla="*/ 0 w 2029722" name="connsiteX5-149"/>
                  <a:gd fmla="*/ 1574572 h 1574572" name="connsiteY5-150"/>
                  <a:gd fmla="*/ 0 w 2029722" name="connsiteX0-151"/>
                  <a:gd fmla="*/ 1574572 h 1574572" name="connsiteY0-152"/>
                  <a:gd fmla="*/ 947203 w 2029722" name="connsiteX1-153"/>
                  <a:gd fmla="*/ 0 h 1574572" name="connsiteY1-154"/>
                  <a:gd fmla="*/ 1931311 w 2029722" name="connsiteX2-155"/>
                  <a:gd fmla="*/ 24603 h 1574572" name="connsiteY2-156"/>
                  <a:gd fmla="*/ 2029722 w 2029722" name="connsiteX3-157"/>
                  <a:gd fmla="*/ 106612 h 1574572" name="connsiteY3-158"/>
                  <a:gd fmla="*/ 1029212 w 2029722" name="connsiteX4-159"/>
                  <a:gd fmla="*/ 1566371 h 1574572" name="connsiteY4-160"/>
                  <a:gd fmla="*/ 0 w 2029722" name="connsiteX5-161"/>
                  <a:gd fmla="*/ 1574572 h 1574572" name="connsiteY5-162"/>
                  <a:gd fmla="*/ 0 w 2026763" name="connsiteX0-163"/>
                  <a:gd fmla="*/ 1574572 h 1574572" name="connsiteY0-164"/>
                  <a:gd fmla="*/ 947203 w 2026763" name="connsiteX1-165"/>
                  <a:gd fmla="*/ 0 h 1574572" name="connsiteY1-166"/>
                  <a:gd fmla="*/ 1931311 w 2026763" name="connsiteX2-167"/>
                  <a:gd fmla="*/ 24603 h 1574572" name="connsiteY2-168"/>
                  <a:gd fmla="*/ 2026763 w 2026763" name="connsiteX3-169"/>
                  <a:gd fmla="*/ 118448 h 1574572" name="connsiteY3-170"/>
                  <a:gd fmla="*/ 1029212 w 2026763" name="connsiteX4-171"/>
                  <a:gd fmla="*/ 1566371 h 1574572" name="connsiteY4-172"/>
                  <a:gd fmla="*/ 0 w 2026763" name="connsiteX5-173"/>
                  <a:gd fmla="*/ 1574572 h 1574572" name="connsiteY5-174"/>
                  <a:gd fmla="*/ 0 w 1994106" name="connsiteX0-175"/>
                  <a:gd fmla="*/ 1564775 h 1566371" name="connsiteY0-176"/>
                  <a:gd fmla="*/ 914546 w 1994106" name="connsiteX1-177"/>
                  <a:gd fmla="*/ 0 h 1566371" name="connsiteY1-178"/>
                  <a:gd fmla="*/ 1898654 w 1994106" name="connsiteX2-179"/>
                  <a:gd fmla="*/ 24603 h 1566371" name="connsiteY2-180"/>
                  <a:gd fmla="*/ 1994106 w 1994106" name="connsiteX3-181"/>
                  <a:gd fmla="*/ 118448 h 1566371" name="connsiteY3-182"/>
                  <a:gd fmla="*/ 996555 w 1994106" name="connsiteX4-183"/>
                  <a:gd fmla="*/ 1566371 h 1566371" name="connsiteY4-184"/>
                  <a:gd fmla="*/ 0 w 1994106" name="connsiteX5-185"/>
                  <a:gd fmla="*/ 1564775 h 1566371" name="connsiteY5-186"/>
                  <a:gd fmla="*/ 0 w 2010434" name="connsiteX0-187"/>
                  <a:gd fmla="*/ 1564775 h 1566371" name="connsiteY0-188"/>
                  <a:gd fmla="*/ 930874 w 2010434" name="connsiteX1-189"/>
                  <a:gd fmla="*/ 0 h 1566371" name="connsiteY1-190"/>
                  <a:gd fmla="*/ 1914982 w 2010434" name="connsiteX2-191"/>
                  <a:gd fmla="*/ 24603 h 1566371" name="connsiteY2-192"/>
                  <a:gd fmla="*/ 2010434 w 2010434" name="connsiteX3-193"/>
                  <a:gd fmla="*/ 118448 h 1566371" name="connsiteY3-194"/>
                  <a:gd fmla="*/ 1012883 w 2010434" name="connsiteX4-195"/>
                  <a:gd fmla="*/ 1566371 h 1566371" name="connsiteY4-196"/>
                  <a:gd fmla="*/ 0 w 2010434" name="connsiteX5-197"/>
                  <a:gd fmla="*/ 1564775 h 1566371" name="connsiteY5-198"/>
                  <a:gd fmla="*/ 0 w 2023497" name="connsiteX0-199"/>
                  <a:gd fmla="*/ 1519055 h 1566371" name="connsiteY0-200"/>
                  <a:gd fmla="*/ 943937 w 2023497" name="connsiteX1-201"/>
                  <a:gd fmla="*/ 0 h 1566371" name="connsiteY1-202"/>
                  <a:gd fmla="*/ 1928045 w 2023497" name="connsiteX2-203"/>
                  <a:gd fmla="*/ 24603 h 1566371" name="connsiteY2-204"/>
                  <a:gd fmla="*/ 2023497 w 2023497" name="connsiteX3-205"/>
                  <a:gd fmla="*/ 118448 h 1566371" name="connsiteY3-206"/>
                  <a:gd fmla="*/ 1025946 w 2023497" name="connsiteX4-207"/>
                  <a:gd fmla="*/ 1566371 h 1566371" name="connsiteY4-208"/>
                  <a:gd fmla="*/ 0 w 2023497" name="connsiteX5-209"/>
                  <a:gd fmla="*/ 1519055 h 1566371" name="connsiteY5-210"/>
                  <a:gd fmla="*/ 0 w 2023497" name="connsiteX0-211"/>
                  <a:gd fmla="*/ 1519055 h 1519055" name="connsiteY0-212"/>
                  <a:gd fmla="*/ 943937 w 2023497" name="connsiteX1-213"/>
                  <a:gd fmla="*/ 0 h 1519055" name="connsiteY1-214"/>
                  <a:gd fmla="*/ 1928045 w 2023497" name="connsiteX2-215"/>
                  <a:gd fmla="*/ 24603 h 1519055" name="connsiteY2-216"/>
                  <a:gd fmla="*/ 2023497 w 2023497" name="connsiteX3-217"/>
                  <a:gd fmla="*/ 118448 h 1519055" name="connsiteY3-218"/>
                  <a:gd fmla="*/ 1019415 w 2023497" name="connsiteX4-219"/>
                  <a:gd fmla="*/ 1491259 h 1519055" name="connsiteY4-220"/>
                  <a:gd fmla="*/ 0 w 2023497" name="connsiteX5-221"/>
                  <a:gd fmla="*/ 1519055 h 1519055" name="connsiteY5-222"/>
                  <a:gd fmla="*/ 0 w 2023497" name="connsiteX0-223"/>
                  <a:gd fmla="*/ 1519055 h 1519055" name="connsiteY0-224"/>
                  <a:gd fmla="*/ 943937 w 2023497" name="connsiteX1-225"/>
                  <a:gd fmla="*/ 0 h 1519055" name="connsiteY1-226"/>
                  <a:gd fmla="*/ 1928045 w 2023497" name="connsiteX2-227"/>
                  <a:gd fmla="*/ 24603 h 1519055" name="connsiteY2-228"/>
                  <a:gd fmla="*/ 2023497 w 2023497" name="connsiteX3-229"/>
                  <a:gd fmla="*/ 118448 h 1519055" name="connsiteY3-230"/>
                  <a:gd fmla="*/ 1019415 w 2023497" name="connsiteX4-231"/>
                  <a:gd fmla="*/ 1504322 h 1519055" name="connsiteY4-232"/>
                  <a:gd fmla="*/ 0 w 2023497" name="connsiteX5-233"/>
                  <a:gd fmla="*/ 1519055 h 1519055" name="connsiteY5-234"/>
                  <a:gd fmla="*/ 0 w 2023497" name="connsiteX0-235"/>
                  <a:gd fmla="*/ 1519055 h 1519055" name="connsiteY0-236"/>
                  <a:gd fmla="*/ 943937 w 2023497" name="connsiteX1-237"/>
                  <a:gd fmla="*/ 0 h 1519055" name="connsiteY1-238"/>
                  <a:gd fmla="*/ 1928045 w 2023497" name="connsiteX2-239"/>
                  <a:gd fmla="*/ 24603 h 1519055" name="connsiteY2-240"/>
                  <a:gd fmla="*/ 2023497 w 2023497" name="connsiteX3-241"/>
                  <a:gd fmla="*/ 118448 h 1519055" name="connsiteY3-242"/>
                  <a:gd fmla="*/ 1029212 w 2023497" name="connsiteX4-243"/>
                  <a:gd fmla="*/ 1507588 h 1519055" name="connsiteY4-244"/>
                  <a:gd fmla="*/ 0 w 2023497" name="connsiteX5-245"/>
                  <a:gd fmla="*/ 1519055 h 1519055" name="connsiteY5-246"/>
                  <a:gd fmla="*/ 0 w 2023497" name="connsiteX0-247"/>
                  <a:gd fmla="*/ 1519055 h 1548476" name="connsiteY0-248"/>
                  <a:gd fmla="*/ 943937 w 2023497" name="connsiteX1-249"/>
                  <a:gd fmla="*/ 0 h 1548476" name="connsiteY1-250"/>
                  <a:gd fmla="*/ 1928045 w 2023497" name="connsiteX2-251"/>
                  <a:gd fmla="*/ 24603 h 1548476" name="connsiteY2-252"/>
                  <a:gd fmla="*/ 2023497 w 2023497" name="connsiteX3-253"/>
                  <a:gd fmla="*/ 118448 h 1548476" name="connsiteY3-254"/>
                  <a:gd fmla="*/ 1025495 w 2023497" name="connsiteX4-255"/>
                  <a:gd fmla="*/ 1548476 h 1548476" name="connsiteY4-256"/>
                  <a:gd fmla="*/ 0 w 2023497" name="connsiteX5-257"/>
                  <a:gd fmla="*/ 1519055 h 1548476" name="connsiteY5-258"/>
                  <a:gd fmla="*/ 0 w 2023497" name="connsiteX0-259"/>
                  <a:gd fmla="*/ 1537640 h 1548476" name="connsiteY0-260"/>
                  <a:gd fmla="*/ 943937 w 2023497" name="connsiteX1-261"/>
                  <a:gd fmla="*/ 0 h 1548476" name="connsiteY1-262"/>
                  <a:gd fmla="*/ 1928045 w 2023497" name="connsiteX2-263"/>
                  <a:gd fmla="*/ 24603 h 1548476" name="connsiteY2-264"/>
                  <a:gd fmla="*/ 2023497 w 2023497" name="connsiteX3-265"/>
                  <a:gd fmla="*/ 118448 h 1548476" name="connsiteY3-266"/>
                  <a:gd fmla="*/ 1025495 w 2023497" name="connsiteX4-267"/>
                  <a:gd fmla="*/ 1548476 h 1548476" name="connsiteY4-268"/>
                  <a:gd fmla="*/ 0 w 2023497" name="connsiteX5-269"/>
                  <a:gd fmla="*/ 1537640 h 1548476" name="connsiteY5-270"/>
                  <a:gd fmla="*/ 0 w 2023497" name="connsiteX0-271"/>
                  <a:gd fmla="*/ 1545841 h 1548476" name="connsiteY0-272"/>
                  <a:gd fmla="*/ 943937 w 2023497" name="connsiteX1-273"/>
                  <a:gd fmla="*/ 0 h 1548476" name="connsiteY1-274"/>
                  <a:gd fmla="*/ 1928045 w 2023497" name="connsiteX2-275"/>
                  <a:gd fmla="*/ 24603 h 1548476" name="connsiteY2-276"/>
                  <a:gd fmla="*/ 2023497 w 2023497" name="connsiteX3-277"/>
                  <a:gd fmla="*/ 118448 h 1548476" name="connsiteY3-278"/>
                  <a:gd fmla="*/ 1025495 w 2023497" name="connsiteX4-279"/>
                  <a:gd fmla="*/ 1548476 h 1548476" name="connsiteY4-280"/>
                  <a:gd fmla="*/ 0 w 2023497" name="connsiteX5-281"/>
                  <a:gd fmla="*/ 1545841 h 1548476" name="connsiteY5-282"/>
                  <a:gd fmla="*/ 0 w 2023497" name="connsiteX0-283"/>
                  <a:gd fmla="*/ 1545841 h 1560778" name="connsiteY0-284"/>
                  <a:gd fmla="*/ 943937 w 2023497" name="connsiteX1-285"/>
                  <a:gd fmla="*/ 0 h 1560778" name="connsiteY1-286"/>
                  <a:gd fmla="*/ 1928045 w 2023497" name="connsiteX2-287"/>
                  <a:gd fmla="*/ 24603 h 1560778" name="connsiteY2-288"/>
                  <a:gd fmla="*/ 2023497 w 2023497" name="connsiteX3-289"/>
                  <a:gd fmla="*/ 118448 h 1560778" name="connsiteY3-290"/>
                  <a:gd fmla="*/ 1013194 w 2023497" name="connsiteX4-291"/>
                  <a:gd fmla="*/ 1560778 h 1560778" name="connsiteY4-292"/>
                  <a:gd fmla="*/ 0 w 2023497" name="connsiteX5-293"/>
                  <a:gd fmla="*/ 1545841 h 1560778" name="connsiteY5-294"/>
                  <a:gd fmla="*/ 0 w 2023497" name="connsiteX0-295"/>
                  <a:gd fmla="*/ 1545841 h 1545841" name="connsiteY0-296"/>
                  <a:gd fmla="*/ 943937 w 2023497" name="connsiteX1-297"/>
                  <a:gd fmla="*/ 0 h 1545841" name="connsiteY1-298"/>
                  <a:gd fmla="*/ 1928045 w 2023497" name="connsiteX2-299"/>
                  <a:gd fmla="*/ 24603 h 1545841" name="connsiteY2-300"/>
                  <a:gd fmla="*/ 2023497 w 2023497" name="connsiteX3-301"/>
                  <a:gd fmla="*/ 118448 h 1545841" name="connsiteY3-302"/>
                  <a:gd fmla="*/ 1013194 w 2023497" name="connsiteX4-303"/>
                  <a:gd fmla="*/ 1544377 h 1545841" name="connsiteY4-304"/>
                  <a:gd fmla="*/ 0 w 2023497" name="connsiteX5-305"/>
                  <a:gd fmla="*/ 1545841 h 1545841" name="connsiteY5-306"/>
                  <a:gd fmla="*/ 0 w 2023497" name="connsiteX0-307"/>
                  <a:gd fmla="*/ 1545841 h 1552578" name="connsiteY0-308"/>
                  <a:gd fmla="*/ 943937 w 2023497" name="connsiteX1-309"/>
                  <a:gd fmla="*/ 0 h 1552578" name="connsiteY1-310"/>
                  <a:gd fmla="*/ 1928045 w 2023497" name="connsiteX2-311"/>
                  <a:gd fmla="*/ 24603 h 1552578" name="connsiteY2-312"/>
                  <a:gd fmla="*/ 2023497 w 2023497" name="connsiteX3-313"/>
                  <a:gd fmla="*/ 118448 h 1552578" name="connsiteY3-314"/>
                  <a:gd fmla="*/ 1009093 w 2023497" name="connsiteX4-315"/>
                  <a:gd fmla="*/ 1552578 h 1552578" name="connsiteY4-316"/>
                  <a:gd fmla="*/ 0 w 2023497" name="connsiteX5-317"/>
                  <a:gd fmla="*/ 1545841 h 1552578" name="connsiteY5-318"/>
                  <a:gd fmla="*/ 0 w 2023497" name="connsiteX0-319"/>
                  <a:gd fmla="*/ 1522046 h 1528783" name="connsiteY0-320"/>
                  <a:gd fmla="*/ 930340 w 2023497" name="connsiteX1-321"/>
                  <a:gd fmla="*/ 0 h 1528783" name="connsiteY1-322"/>
                  <a:gd fmla="*/ 1928045 w 2023497" name="connsiteX2-323"/>
                  <a:gd fmla="*/ 808 h 1528783" name="connsiteY2-324"/>
                  <a:gd fmla="*/ 2023497 w 2023497" name="connsiteX3-325"/>
                  <a:gd fmla="*/ 94653 h 1528783" name="connsiteY3-326"/>
                  <a:gd fmla="*/ 1009093 w 2023497" name="connsiteX4-327"/>
                  <a:gd fmla="*/ 1528783 h 1528783" name="connsiteY4-328"/>
                  <a:gd fmla="*/ 0 w 2023497" name="connsiteX5-329"/>
                  <a:gd fmla="*/ 1522046 h 1528783" name="connsiteY5-330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b="b" l="l" r="r" t="t"/>
                <a:pathLst>
                  <a:path h="1528783" w="2023497">
                    <a:moveTo>
                      <a:pt x="0" y="1522046"/>
                    </a:moveTo>
                    <a:cubicBezTo>
                      <a:pt x="656072" y="127894"/>
                      <a:pt x="631008" y="123013"/>
                      <a:pt x="930340" y="0"/>
                    </a:cubicBezTo>
                    <a:lnTo>
                      <a:pt x="1928045" y="808"/>
                    </a:lnTo>
                    <a:cubicBezTo>
                      <a:pt x="1982258" y="28102"/>
                      <a:pt x="1995253" y="44861"/>
                      <a:pt x="2023497" y="94653"/>
                    </a:cubicBezTo>
                    <a:cubicBezTo>
                      <a:pt x="1744667" y="-204681"/>
                      <a:pt x="1259220" y="1077734"/>
                      <a:pt x="1009093" y="1528783"/>
                    </a:cubicBezTo>
                    <a:lnTo>
                      <a:pt x="0" y="1522046"/>
                    </a:lnTo>
                    <a:close/>
                  </a:path>
                </a:pathLst>
              </a:custGeom>
              <a:solidFill>
                <a:srgbClr val="A6A6A6"/>
              </a:solidFill>
              <a:ln algn="ctr" cap="flat" cmpd="sng" w="12700">
                <a:noFill/>
                <a:prstDash val="solid"/>
                <a:miter lim="800000"/>
              </a:ln>
              <a:effectLst/>
            </p:spPr>
            <p:txBody>
              <a:bodyPr anchor="ctr" rtlCol="0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 eaLnBrk="1" fontAlgn="base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宋体"/>
                  <a:cs typeface="+mn-cs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3695581" y="3419561"/>
              <a:ext cx="2155353" cy="1644592"/>
              <a:chOff x="3231887" y="4185258"/>
              <a:chExt cx="2868772" cy="2188952"/>
            </a:xfrm>
            <a:gradFill flip="none" rotWithShape="1">
              <a:gsLst>
                <a:gs pos="0">
                  <a:srgbClr val="0170C1">
                    <a:shade val="30000"/>
                    <a:satMod val="115000"/>
                  </a:srgbClr>
                </a:gs>
                <a:gs pos="50000">
                  <a:srgbClr val="0170C1">
                    <a:shade val="67500"/>
                    <a:satMod val="115000"/>
                  </a:srgbClr>
                </a:gs>
                <a:gs pos="100000">
                  <a:srgbClr val="0170C1">
                    <a:shade val="100000"/>
                    <a:satMod val="115000"/>
                  </a:srgbClr>
                </a:gs>
              </a:gsLst>
              <a:lin ang="5400000" scaled="1"/>
            </a:gradFill>
          </p:grpSpPr>
          <p:sp>
            <p:nvSpPr>
              <p:cNvPr id="49" name="任意多边形 48"/>
              <p:cNvSpPr/>
              <p:nvPr/>
            </p:nvSpPr>
            <p:spPr>
              <a:xfrm flipV="1">
                <a:off x="5538099" y="5984842"/>
                <a:ext cx="562560" cy="325906"/>
              </a:xfrm>
              <a:custGeom>
                <a:gdLst>
                  <a:gd fmla="*/ 367678 w 370875" name="connsiteX0"/>
                  <a:gd fmla="*/ 140677 h 140677" name="connsiteY0"/>
                  <a:gd fmla="*/ 370875 w 370875" name="connsiteX1"/>
                  <a:gd fmla="*/ 0 h 140677" name="connsiteY1"/>
                  <a:gd fmla="*/ 0 w 370875" name="connsiteX2"/>
                  <a:gd fmla="*/ 134282 h 140677" name="connsiteY2"/>
                  <a:gd fmla="*/ 367678 w 370875" name="connsiteX3"/>
                  <a:gd fmla="*/ 140677 h 140677" name="connsiteY3"/>
                  <a:gd fmla="*/ 367678 w 370875" name="connsiteX0-1"/>
                  <a:gd fmla="*/ 232793 h 232793" name="connsiteY0-2"/>
                  <a:gd fmla="*/ 370875 w 370875" name="connsiteX1-3"/>
                  <a:gd fmla="*/ 92116 h 232793" name="connsiteY1-4"/>
                  <a:gd fmla="*/ 0 w 370875" name="connsiteX2-5"/>
                  <a:gd fmla="*/ 226398 h 232793" name="connsiteY2-6"/>
                  <a:gd fmla="*/ 367678 w 370875" name="connsiteX3-7"/>
                  <a:gd fmla="*/ 232793 h 232793" name="connsiteY3-8"/>
                  <a:gd fmla="*/ 367678 w 370875" name="connsiteX0-9"/>
                  <a:gd fmla="*/ 233290 h 233290" name="connsiteY0-10"/>
                  <a:gd fmla="*/ 370875 w 370875" name="connsiteX1-11"/>
                  <a:gd fmla="*/ 92613 h 233290" name="connsiteY1-12"/>
                  <a:gd fmla="*/ 0 w 370875" name="connsiteX2-13"/>
                  <a:gd fmla="*/ 226895 h 233290" name="connsiteY2-14"/>
                  <a:gd fmla="*/ 367678 w 370875" name="connsiteX3-15"/>
                  <a:gd fmla="*/ 233290 h 233290" name="connsiteY3-16"/>
                  <a:gd fmla="*/ 367678 w 370875" name="connsiteX0-17"/>
                  <a:gd fmla="*/ 229170 h 229170" name="connsiteY0-18"/>
                  <a:gd fmla="*/ 370875 w 370875" name="connsiteX1-19"/>
                  <a:gd fmla="*/ 88493 h 229170" name="connsiteY1-20"/>
                  <a:gd fmla="*/ 0 w 370875" name="connsiteX2-21"/>
                  <a:gd fmla="*/ 222775 h 229170" name="connsiteY2-22"/>
                  <a:gd fmla="*/ 367678 w 370875" name="connsiteX3-23"/>
                  <a:gd fmla="*/ 229170 h 229170" name="connsiteY3-24"/>
                  <a:gd fmla="*/ 386861 w 390058" name="connsiteX0-25"/>
                  <a:gd fmla="*/ 227542 h 230739" name="connsiteY0-26"/>
                  <a:gd fmla="*/ 390058 w 390058" name="connsiteX1-27"/>
                  <a:gd fmla="*/ 86865 h 230739" name="connsiteY1-28"/>
                  <a:gd fmla="*/ 0 w 390058" name="connsiteX2-29"/>
                  <a:gd fmla="*/ 230739 h 230739" name="connsiteY2-30"/>
                  <a:gd fmla="*/ 386861 w 390058" name="connsiteX3-31"/>
                  <a:gd fmla="*/ 227542 h 230739" name="connsiteY3-32"/>
                  <a:gd fmla="*/ 386861 w 390058" name="connsiteX0-33"/>
                  <a:gd fmla="*/ 231640 h 234837" name="connsiteY0-34"/>
                  <a:gd fmla="*/ 390058 w 390058" name="connsiteX1-35"/>
                  <a:gd fmla="*/ 90963 h 234837" name="connsiteY1-36"/>
                  <a:gd fmla="*/ 0 w 390058" name="connsiteX2-37"/>
                  <a:gd fmla="*/ 234837 h 234837" name="connsiteY2-38"/>
                  <a:gd fmla="*/ 386861 w 390058" name="connsiteX3-39"/>
                  <a:gd fmla="*/ 231640 h 234837" name="connsiteY3-40"/>
                  <a:gd fmla="*/ 386861 w 397219" name="connsiteX0-41"/>
                  <a:gd fmla="*/ 231640 h 234837" name="connsiteY0-42"/>
                  <a:gd fmla="*/ 390058 w 397219" name="connsiteX1-43"/>
                  <a:gd fmla="*/ 90963 h 234837" name="connsiteY1-44"/>
                  <a:gd fmla="*/ 0 w 397219" name="connsiteX2-45"/>
                  <a:gd fmla="*/ 234837 h 234837" name="connsiteY2-46"/>
                  <a:gd fmla="*/ 386861 w 397219" name="connsiteX3-47"/>
                  <a:gd fmla="*/ 231640 h 234837" name="connsiteY3-48"/>
                  <a:gd fmla="*/ 386861 w 401264" name="connsiteX0-49"/>
                  <a:gd fmla="*/ 231640 h 234837" name="connsiteY0-50"/>
                  <a:gd fmla="*/ 390058 w 401264" name="connsiteX1-51"/>
                  <a:gd fmla="*/ 90963 h 234837" name="connsiteY1-52"/>
                  <a:gd fmla="*/ 0 w 401264" name="connsiteX2-53"/>
                  <a:gd fmla="*/ 234837 h 234837" name="connsiteY2-54"/>
                  <a:gd fmla="*/ 386861 w 401264" name="connsiteX3-55"/>
                  <a:gd fmla="*/ 231640 h 234837" name="connsiteY3-56"/>
                  <a:gd fmla="*/ 386861 w 406990" name="connsiteX0-57"/>
                  <a:gd fmla="*/ 231640 h 234837" name="connsiteY0-58"/>
                  <a:gd fmla="*/ 390058 w 406990" name="connsiteX1-59"/>
                  <a:gd fmla="*/ 90963 h 234837" name="connsiteY1-60"/>
                  <a:gd fmla="*/ 0 w 406990" name="connsiteX2-61"/>
                  <a:gd fmla="*/ 234837 h 234837" name="connsiteY2-62"/>
                  <a:gd fmla="*/ 386861 w 406990" name="connsiteX3-63"/>
                  <a:gd fmla="*/ 231640 h 234837" name="connsiteY3-64"/>
                  <a:gd fmla="*/ 386861 w 400092" name="connsiteX0-65"/>
                  <a:gd fmla="*/ 231640 h 234837" name="connsiteY0-66"/>
                  <a:gd fmla="*/ 390058 w 400092" name="connsiteX1-67"/>
                  <a:gd fmla="*/ 90963 h 234837" name="connsiteY1-68"/>
                  <a:gd fmla="*/ 0 w 400092" name="connsiteX2-69"/>
                  <a:gd fmla="*/ 234837 h 234837" name="connsiteY2-70"/>
                  <a:gd fmla="*/ 386861 w 400092" name="connsiteX3-71"/>
                  <a:gd fmla="*/ 231640 h 234837" name="connsiteY3-72"/>
                  <a:gd fmla="*/ 386861 w 400092" name="connsiteX0-73"/>
                  <a:gd fmla="*/ 231640 h 234837" name="connsiteY0-74"/>
                  <a:gd fmla="*/ 390058 w 400092" name="connsiteX1-75"/>
                  <a:gd fmla="*/ 90963 h 234837" name="connsiteY1-76"/>
                  <a:gd fmla="*/ 0 w 400092" name="connsiteX2-77"/>
                  <a:gd fmla="*/ 234837 h 234837" name="connsiteY2-78"/>
                  <a:gd fmla="*/ 386861 w 400092" name="connsiteX3-79"/>
                  <a:gd fmla="*/ 231640 h 234837" name="connsiteY3-80"/>
                  <a:gd fmla="*/ 386861 w 400092" name="connsiteX0-81"/>
                  <a:gd fmla="*/ 228587 h 231784" name="connsiteY0-82"/>
                  <a:gd fmla="*/ 390058 w 400092" name="connsiteX1-83"/>
                  <a:gd fmla="*/ 87910 h 231784" name="connsiteY1-84"/>
                  <a:gd fmla="*/ 0 w 400092" name="connsiteX2-85"/>
                  <a:gd fmla="*/ 231784 h 231784" name="connsiteY2-86"/>
                  <a:gd fmla="*/ 386861 w 400092" name="connsiteX3-87"/>
                  <a:gd fmla="*/ 228587 h 231784" name="connsiteY3-88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b="b" l="l" r="r" t="t"/>
                <a:pathLst>
                  <a:path h="231784" w="400092">
                    <a:moveTo>
                      <a:pt x="386861" y="228587"/>
                    </a:moveTo>
                    <a:cubicBezTo>
                      <a:pt x="399561" y="220066"/>
                      <a:pt x="407403" y="162418"/>
                      <a:pt x="390058" y="87910"/>
                    </a:cubicBezTo>
                    <a:cubicBezTo>
                      <a:pt x="295691" y="-157526"/>
                      <a:pt x="37301" y="183825"/>
                      <a:pt x="0" y="231784"/>
                    </a:cubicBezTo>
                    <a:lnTo>
                      <a:pt x="386861" y="228587"/>
                    </a:lnTo>
                    <a:close/>
                  </a:path>
                </a:pathLst>
              </a:custGeom>
              <a:solidFill>
                <a:sysClr lastClr="000000" val="windowText">
                  <a:lumMod val="50000"/>
                  <a:lumOff val="50000"/>
                </a:sysClr>
              </a:solidFill>
              <a:ln algn="ctr" cap="flat" cmpd="sng" w="12700">
                <a:noFill/>
                <a:prstDash val="solid"/>
                <a:miter lim="800000"/>
              </a:ln>
              <a:effectLst/>
            </p:spPr>
            <p:txBody>
              <a:bodyPr anchor="ctr" rtlCol="0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 eaLnBrk="1" fontAlgn="base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宋体"/>
                  <a:cs typeface="+mn-cs"/>
                </a:endParaRPr>
              </a:p>
            </p:txBody>
          </p:sp>
          <p:sp>
            <p:nvSpPr>
              <p:cNvPr id="50" name="任意多边形 49"/>
              <p:cNvSpPr/>
              <p:nvPr/>
            </p:nvSpPr>
            <p:spPr>
              <a:xfrm flipV="1">
                <a:off x="3231887" y="4185258"/>
                <a:ext cx="2840599" cy="2188952"/>
              </a:xfrm>
              <a:custGeom>
                <a:gdLst>
                  <a:gd fmla="*/ 0 w 2042024" name="connsiteX0"/>
                  <a:gd fmla="*/ 1566371 h 1570472" name="connsiteY0"/>
                  <a:gd fmla="*/ 959505 w 2042024" name="connsiteX1"/>
                  <a:gd fmla="*/ 0 h 1570472" name="connsiteY1"/>
                  <a:gd fmla="*/ 1943613 w 2042024" name="connsiteX2"/>
                  <a:gd fmla="*/ 24603 h 1570472" name="connsiteY2"/>
                  <a:gd fmla="*/ 2042024 w 2042024" name="connsiteX3"/>
                  <a:gd fmla="*/ 106612 h 1570472" name="connsiteY3"/>
                  <a:gd fmla="*/ 1021012 w 2042024" name="connsiteX4"/>
                  <a:gd fmla="*/ 1570472 h 1570472" name="connsiteY4"/>
                  <a:gd fmla="*/ 0 w 2042024" name="connsiteX5"/>
                  <a:gd fmla="*/ 1566371 h 1570472" name="connsiteY5"/>
                  <a:gd fmla="*/ 0 w 2029722" name="connsiteX0-1"/>
                  <a:gd fmla="*/ 1574572 h 1574572" name="connsiteY0-2"/>
                  <a:gd fmla="*/ 947203 w 2029722" name="connsiteX1-3"/>
                  <a:gd fmla="*/ 0 h 1574572" name="connsiteY1-4"/>
                  <a:gd fmla="*/ 1931311 w 2029722" name="connsiteX2-5"/>
                  <a:gd fmla="*/ 24603 h 1574572" name="connsiteY2-6"/>
                  <a:gd fmla="*/ 2029722 w 2029722" name="connsiteX3-7"/>
                  <a:gd fmla="*/ 106612 h 1574572" name="connsiteY3-8"/>
                  <a:gd fmla="*/ 1008710 w 2029722" name="connsiteX4-9"/>
                  <a:gd fmla="*/ 1570472 h 1574572" name="connsiteY4-10"/>
                  <a:gd fmla="*/ 0 w 2029722" name="connsiteX5-11"/>
                  <a:gd fmla="*/ 1574572 h 1574572" name="connsiteY5-12"/>
                  <a:gd fmla="*/ 0 w 2029722" name="connsiteX0-13"/>
                  <a:gd fmla="*/ 1574572 h 1574572" name="connsiteY0-14"/>
                  <a:gd fmla="*/ 947203 w 2029722" name="connsiteX1-15"/>
                  <a:gd fmla="*/ 0 h 1574572" name="connsiteY1-16"/>
                  <a:gd fmla="*/ 1931311 w 2029722" name="connsiteX2-17"/>
                  <a:gd fmla="*/ 24603 h 1574572" name="connsiteY2-18"/>
                  <a:gd fmla="*/ 2029722 w 2029722" name="connsiteX3-19"/>
                  <a:gd fmla="*/ 106612 h 1574572" name="connsiteY3-20"/>
                  <a:gd fmla="*/ 1008710 w 2029722" name="connsiteX4-21"/>
                  <a:gd fmla="*/ 1570472 h 1574572" name="connsiteY4-22"/>
                  <a:gd fmla="*/ 0 w 2029722" name="connsiteX5-23"/>
                  <a:gd fmla="*/ 1574572 h 1574572" name="connsiteY5-24"/>
                  <a:gd fmla="*/ 0 w 2029722" name="connsiteX0-25"/>
                  <a:gd fmla="*/ 1574572 h 1574572" name="connsiteY0-26"/>
                  <a:gd fmla="*/ 947203 w 2029722" name="connsiteX1-27"/>
                  <a:gd fmla="*/ 0 h 1574572" name="connsiteY1-28"/>
                  <a:gd fmla="*/ 1931311 w 2029722" name="connsiteX2-29"/>
                  <a:gd fmla="*/ 24603 h 1574572" name="connsiteY2-30"/>
                  <a:gd fmla="*/ 2029722 w 2029722" name="connsiteX3-31"/>
                  <a:gd fmla="*/ 106612 h 1574572" name="connsiteY3-32"/>
                  <a:gd fmla="*/ 1008710 w 2029722" name="connsiteX4-33"/>
                  <a:gd fmla="*/ 1570472 h 1574572" name="connsiteY4-34"/>
                  <a:gd fmla="*/ 0 w 2029722" name="connsiteX5-35"/>
                  <a:gd fmla="*/ 1574572 h 1574572" name="connsiteY5-36"/>
                  <a:gd fmla="*/ 0 w 2029722" name="connsiteX0-37"/>
                  <a:gd fmla="*/ 1574572 h 1574572" name="connsiteY0-38"/>
                  <a:gd fmla="*/ 947203 w 2029722" name="connsiteX1-39"/>
                  <a:gd fmla="*/ 0 h 1574572" name="connsiteY1-40"/>
                  <a:gd fmla="*/ 1931311 w 2029722" name="connsiteX2-41"/>
                  <a:gd fmla="*/ 24603 h 1574572" name="connsiteY2-42"/>
                  <a:gd fmla="*/ 2029722 w 2029722" name="connsiteX3-43"/>
                  <a:gd fmla="*/ 106612 h 1574572" name="connsiteY3-44"/>
                  <a:gd fmla="*/ 1008710 w 2029722" name="connsiteX4-45"/>
                  <a:gd fmla="*/ 1570472 h 1574572" name="connsiteY4-46"/>
                  <a:gd fmla="*/ 0 w 2029722" name="connsiteX5-47"/>
                  <a:gd fmla="*/ 1574572 h 1574572" name="connsiteY5-48"/>
                  <a:gd fmla="*/ 0 w 2029722" name="connsiteX0-49"/>
                  <a:gd fmla="*/ 1574572 h 1574572" name="connsiteY0-50"/>
                  <a:gd fmla="*/ 947203 w 2029722" name="connsiteX1-51"/>
                  <a:gd fmla="*/ 0 h 1574572" name="connsiteY1-52"/>
                  <a:gd fmla="*/ 1931311 w 2029722" name="connsiteX2-53"/>
                  <a:gd fmla="*/ 24603 h 1574572" name="connsiteY2-54"/>
                  <a:gd fmla="*/ 2029722 w 2029722" name="connsiteX3-55"/>
                  <a:gd fmla="*/ 106612 h 1574572" name="connsiteY3-56"/>
                  <a:gd fmla="*/ 1008710 w 2029722" name="connsiteX4-57"/>
                  <a:gd fmla="*/ 1570472 h 1574572" name="connsiteY4-58"/>
                  <a:gd fmla="*/ 0 w 2029722" name="connsiteX5-59"/>
                  <a:gd fmla="*/ 1574572 h 1574572" name="connsiteY5-60"/>
                  <a:gd fmla="*/ 0 w 2029722" name="connsiteX0-61"/>
                  <a:gd fmla="*/ 1574572 h 1574572" name="connsiteY0-62"/>
                  <a:gd fmla="*/ 947203 w 2029722" name="connsiteX1-63"/>
                  <a:gd fmla="*/ 0 h 1574572" name="connsiteY1-64"/>
                  <a:gd fmla="*/ 1931311 w 2029722" name="connsiteX2-65"/>
                  <a:gd fmla="*/ 24603 h 1574572" name="connsiteY2-66"/>
                  <a:gd fmla="*/ 2009219 w 2029722" name="connsiteX3-67"/>
                  <a:gd fmla="*/ 57406 h 1574572" name="connsiteY3-68"/>
                  <a:gd fmla="*/ 2029722 w 2029722" name="connsiteX4-69"/>
                  <a:gd fmla="*/ 106612 h 1574572" name="connsiteY4-70"/>
                  <a:gd fmla="*/ 1008710 w 2029722" name="connsiteX5-71"/>
                  <a:gd fmla="*/ 1570472 h 1574572" name="connsiteY5-72"/>
                  <a:gd fmla="*/ 0 w 2029722" name="connsiteX6"/>
                  <a:gd fmla="*/ 1574572 h 1574572" name="connsiteY6"/>
                  <a:gd fmla="*/ 0 w 2029722" name="connsiteX0-73"/>
                  <a:gd fmla="*/ 1574572 h 1574572" name="connsiteY0-74"/>
                  <a:gd fmla="*/ 947203 w 2029722" name="connsiteX1-75"/>
                  <a:gd fmla="*/ 0 h 1574572" name="connsiteY1-76"/>
                  <a:gd fmla="*/ 1931311 w 2029722" name="connsiteX2-77"/>
                  <a:gd fmla="*/ 24603 h 1574572" name="connsiteY2-78"/>
                  <a:gd fmla="*/ 2009219 w 2029722" name="connsiteX3-79"/>
                  <a:gd fmla="*/ 57406 h 1574572" name="connsiteY3-80"/>
                  <a:gd fmla="*/ 2029722 w 2029722" name="connsiteX4-81"/>
                  <a:gd fmla="*/ 106612 h 1574572" name="connsiteY4-82"/>
                  <a:gd fmla="*/ 1008710 w 2029722" name="connsiteX5-83"/>
                  <a:gd fmla="*/ 1570472 h 1574572" name="connsiteY5-84"/>
                  <a:gd fmla="*/ 0 w 2029722" name="connsiteX6-85"/>
                  <a:gd fmla="*/ 1574572 h 1574572" name="connsiteY6-86"/>
                  <a:gd fmla="*/ 0 w 2029722" name="connsiteX0-87"/>
                  <a:gd fmla="*/ 1574572 h 1574572" name="connsiteY0-88"/>
                  <a:gd fmla="*/ 947203 w 2029722" name="connsiteX1-89"/>
                  <a:gd fmla="*/ 0 h 1574572" name="connsiteY1-90"/>
                  <a:gd fmla="*/ 1931311 w 2029722" name="connsiteX2-91"/>
                  <a:gd fmla="*/ 24603 h 1574572" name="connsiteY2-92"/>
                  <a:gd fmla="*/ 2009219 w 2029722" name="connsiteX3-93"/>
                  <a:gd fmla="*/ 57406 h 1574572" name="connsiteY3-94"/>
                  <a:gd fmla="*/ 2029722 w 2029722" name="connsiteX4-95"/>
                  <a:gd fmla="*/ 106612 h 1574572" name="connsiteY4-96"/>
                  <a:gd fmla="*/ 1029212 w 2029722" name="connsiteX5-97"/>
                  <a:gd fmla="*/ 1566371 h 1574572" name="connsiteY5-98"/>
                  <a:gd fmla="*/ 0 w 2029722" name="connsiteX6-99"/>
                  <a:gd fmla="*/ 1574572 h 1574572" name="connsiteY6-100"/>
                  <a:gd fmla="*/ 0 w 2029722" name="connsiteX0-101"/>
                  <a:gd fmla="*/ 1574572 h 1574572" name="connsiteY0-102"/>
                  <a:gd fmla="*/ 947203 w 2029722" name="connsiteX1-103"/>
                  <a:gd fmla="*/ 0 h 1574572" name="connsiteY1-104"/>
                  <a:gd fmla="*/ 1931311 w 2029722" name="connsiteX2-105"/>
                  <a:gd fmla="*/ 24603 h 1574572" name="connsiteY2-106"/>
                  <a:gd fmla="*/ 2009219 w 2029722" name="connsiteX3-107"/>
                  <a:gd fmla="*/ 57406 h 1574572" name="connsiteY3-108"/>
                  <a:gd fmla="*/ 2029722 w 2029722" name="connsiteX4-109"/>
                  <a:gd fmla="*/ 106612 h 1574572" name="connsiteY4-110"/>
                  <a:gd fmla="*/ 1029212 w 2029722" name="connsiteX5-111"/>
                  <a:gd fmla="*/ 1566371 h 1574572" name="connsiteY5-112"/>
                  <a:gd fmla="*/ 0 w 2029722" name="connsiteX6-113"/>
                  <a:gd fmla="*/ 1574572 h 1574572" name="connsiteY6-114"/>
                  <a:gd fmla="*/ 0 w 2112234" name="connsiteX0-115"/>
                  <a:gd fmla="*/ 1602749 h 1602749" name="connsiteY0-116"/>
                  <a:gd fmla="*/ 947203 w 2112234" name="connsiteX1-117"/>
                  <a:gd fmla="*/ 28177 h 1602749" name="connsiteY1-118"/>
                  <a:gd fmla="*/ 1931311 w 2112234" name="connsiteX2-119"/>
                  <a:gd fmla="*/ 52780 h 1602749" name="connsiteY2-120"/>
                  <a:gd fmla="*/ 2029722 w 2112234" name="connsiteX3-121"/>
                  <a:gd fmla="*/ 134789 h 1602749" name="connsiteY3-122"/>
                  <a:gd fmla="*/ 1029212 w 2112234" name="connsiteX4-123"/>
                  <a:gd fmla="*/ 1594548 h 1602749" name="connsiteY4-124"/>
                  <a:gd fmla="*/ 0 w 2112234" name="connsiteX5-125"/>
                  <a:gd fmla="*/ 1602749 h 1602749" name="connsiteY5-126"/>
                  <a:gd fmla="*/ 0 w 2094991" name="connsiteX0-127"/>
                  <a:gd fmla="*/ 1602749 h 1602749" name="connsiteY0-128"/>
                  <a:gd fmla="*/ 947203 w 2094991" name="connsiteX1-129"/>
                  <a:gd fmla="*/ 28177 h 1602749" name="connsiteY1-130"/>
                  <a:gd fmla="*/ 1931311 w 2094991" name="connsiteX2-131"/>
                  <a:gd fmla="*/ 52780 h 1602749" name="connsiteY2-132"/>
                  <a:gd fmla="*/ 2029722 w 2094991" name="connsiteX3-133"/>
                  <a:gd fmla="*/ 134789 h 1602749" name="connsiteY3-134"/>
                  <a:gd fmla="*/ 1029212 w 2094991" name="connsiteX4-135"/>
                  <a:gd fmla="*/ 1594548 h 1602749" name="connsiteY4-136"/>
                  <a:gd fmla="*/ 0 w 2094991" name="connsiteX5-137"/>
                  <a:gd fmla="*/ 1602749 h 1602749" name="connsiteY5-138"/>
                  <a:gd fmla="*/ 0 w 2029722" name="connsiteX0-139"/>
                  <a:gd fmla="*/ 1574572 h 1574572" name="connsiteY0-140"/>
                  <a:gd fmla="*/ 947203 w 2029722" name="connsiteX1-141"/>
                  <a:gd fmla="*/ 0 h 1574572" name="connsiteY1-142"/>
                  <a:gd fmla="*/ 1931311 w 2029722" name="connsiteX2-143"/>
                  <a:gd fmla="*/ 24603 h 1574572" name="connsiteY2-144"/>
                  <a:gd fmla="*/ 2029722 w 2029722" name="connsiteX3-145"/>
                  <a:gd fmla="*/ 106612 h 1574572" name="connsiteY3-146"/>
                  <a:gd fmla="*/ 1029212 w 2029722" name="connsiteX4-147"/>
                  <a:gd fmla="*/ 1566371 h 1574572" name="connsiteY4-148"/>
                  <a:gd fmla="*/ 0 w 2029722" name="connsiteX5-149"/>
                  <a:gd fmla="*/ 1574572 h 1574572" name="connsiteY5-150"/>
                  <a:gd fmla="*/ 0 w 2029722" name="connsiteX0-151"/>
                  <a:gd fmla="*/ 1574572 h 1574572" name="connsiteY0-152"/>
                  <a:gd fmla="*/ 947203 w 2029722" name="connsiteX1-153"/>
                  <a:gd fmla="*/ 0 h 1574572" name="connsiteY1-154"/>
                  <a:gd fmla="*/ 1931311 w 2029722" name="connsiteX2-155"/>
                  <a:gd fmla="*/ 24603 h 1574572" name="connsiteY2-156"/>
                  <a:gd fmla="*/ 2029722 w 2029722" name="connsiteX3-157"/>
                  <a:gd fmla="*/ 106612 h 1574572" name="connsiteY3-158"/>
                  <a:gd fmla="*/ 1029212 w 2029722" name="connsiteX4-159"/>
                  <a:gd fmla="*/ 1566371 h 1574572" name="connsiteY4-160"/>
                  <a:gd fmla="*/ 0 w 2029722" name="connsiteX5-161"/>
                  <a:gd fmla="*/ 1574572 h 1574572" name="connsiteY5-162"/>
                  <a:gd fmla="*/ 0 w 2026763" name="connsiteX0-163"/>
                  <a:gd fmla="*/ 1574572 h 1574572" name="connsiteY0-164"/>
                  <a:gd fmla="*/ 947203 w 2026763" name="connsiteX1-165"/>
                  <a:gd fmla="*/ 0 h 1574572" name="connsiteY1-166"/>
                  <a:gd fmla="*/ 1931311 w 2026763" name="connsiteX2-167"/>
                  <a:gd fmla="*/ 24603 h 1574572" name="connsiteY2-168"/>
                  <a:gd fmla="*/ 2026763 w 2026763" name="connsiteX3-169"/>
                  <a:gd fmla="*/ 118448 h 1574572" name="connsiteY3-170"/>
                  <a:gd fmla="*/ 1029212 w 2026763" name="connsiteX4-171"/>
                  <a:gd fmla="*/ 1566371 h 1574572" name="connsiteY4-172"/>
                  <a:gd fmla="*/ 0 w 2026763" name="connsiteX5-173"/>
                  <a:gd fmla="*/ 1574572 h 1574572" name="connsiteY5-174"/>
                  <a:gd fmla="*/ 0 w 2020231" name="connsiteX0-175"/>
                  <a:gd fmla="*/ 1554978 h 1566371" name="connsiteY0-176"/>
                  <a:gd fmla="*/ 940671 w 2020231" name="connsiteX1-177"/>
                  <a:gd fmla="*/ 0 h 1566371" name="connsiteY1-178"/>
                  <a:gd fmla="*/ 1924779 w 2020231" name="connsiteX2-179"/>
                  <a:gd fmla="*/ 24603 h 1566371" name="connsiteY2-180"/>
                  <a:gd fmla="*/ 2020231 w 2020231" name="connsiteX3-181"/>
                  <a:gd fmla="*/ 118448 h 1566371" name="connsiteY3-182"/>
                  <a:gd fmla="*/ 1022680 w 2020231" name="connsiteX4-183"/>
                  <a:gd fmla="*/ 1566371 h 1566371" name="connsiteY4-184"/>
                  <a:gd fmla="*/ 0 w 2020231" name="connsiteX5-185"/>
                  <a:gd fmla="*/ 1554978 h 1566371" name="connsiteY5-186"/>
                  <a:gd fmla="*/ 0 w 2020231" name="connsiteX0-187"/>
                  <a:gd fmla="*/ 1545387 h 1556780" name="connsiteY0-188"/>
                  <a:gd fmla="*/ 931079 w 2020231" name="connsiteX1-189"/>
                  <a:gd fmla="*/ 0 h 1556780" name="connsiteY1-190"/>
                  <a:gd fmla="*/ 1924779 w 2020231" name="connsiteX2-191"/>
                  <a:gd fmla="*/ 15012 h 1556780" name="connsiteY2-192"/>
                  <a:gd fmla="*/ 2020231 w 2020231" name="connsiteX3-193"/>
                  <a:gd fmla="*/ 108857 h 1556780" name="connsiteY3-194"/>
                  <a:gd fmla="*/ 1022680 w 2020231" name="connsiteX4-195"/>
                  <a:gd fmla="*/ 1556780 h 1556780" name="connsiteY4-196"/>
                  <a:gd fmla="*/ 0 w 2020231" name="connsiteX5-197"/>
                  <a:gd fmla="*/ 1545387 h 1556780" name="connsiteY5-198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b="b" l="l" r="r" t="t"/>
                <a:pathLst>
                  <a:path h="1556780" w="2020231">
                    <a:moveTo>
                      <a:pt x="0" y="1545387"/>
                    </a:moveTo>
                    <a:cubicBezTo>
                      <a:pt x="656072" y="151235"/>
                      <a:pt x="631747" y="123013"/>
                      <a:pt x="931079" y="0"/>
                    </a:cubicBezTo>
                    <a:lnTo>
                      <a:pt x="1924779" y="15012"/>
                    </a:lnTo>
                    <a:cubicBezTo>
                      <a:pt x="1978992" y="42306"/>
                      <a:pt x="1991987" y="59065"/>
                      <a:pt x="2020231" y="108857"/>
                    </a:cubicBezTo>
                    <a:cubicBezTo>
                      <a:pt x="1741401" y="-190477"/>
                      <a:pt x="1272807" y="1105731"/>
                      <a:pt x="1022680" y="1556780"/>
                    </a:cubicBezTo>
                    <a:lnTo>
                      <a:pt x="0" y="1545387"/>
                    </a:lnTo>
                    <a:close/>
                  </a:path>
                </a:pathLst>
              </a:custGeom>
              <a:solidFill>
                <a:srgbClr val="A6A6A6"/>
              </a:solidFill>
              <a:ln algn="ctr" cap="flat" cmpd="sng" w="12700">
                <a:noFill/>
                <a:prstDash val="solid"/>
                <a:miter lim="800000"/>
              </a:ln>
              <a:effectLst/>
            </p:spPr>
            <p:txBody>
              <a:bodyPr anchor="ctr" rtlCol="0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 eaLnBrk="1" fontAlgn="base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宋体"/>
                  <a:cs typeface="+mn-cs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3019649" y="2045919"/>
              <a:ext cx="6196510" cy="2737367"/>
              <a:chOff x="2332224" y="2356940"/>
              <a:chExt cx="8247556" cy="3643436"/>
            </a:xfrm>
          </p:grpSpPr>
          <p:grpSp>
            <p:nvGrpSpPr>
              <p:cNvPr id="40" name="组合 39"/>
              <p:cNvGrpSpPr/>
              <p:nvPr/>
            </p:nvGrpSpPr>
            <p:grpSpPr>
              <a:xfrm>
                <a:off x="2433471" y="2356940"/>
                <a:ext cx="8081289" cy="3643436"/>
                <a:chOff x="2433471" y="2356940"/>
                <a:chExt cx="8081289" cy="3643436"/>
              </a:xfrm>
            </p:grpSpPr>
            <p:grpSp>
              <p:nvGrpSpPr>
                <p:cNvPr id="43" name="组合 42"/>
                <p:cNvGrpSpPr/>
                <p:nvPr/>
              </p:nvGrpSpPr>
              <p:grpSpPr>
                <a:xfrm>
                  <a:off x="2433471" y="2356940"/>
                  <a:ext cx="8081289" cy="64285"/>
                  <a:chOff x="1172471" y="1676076"/>
                  <a:chExt cx="5747404" cy="45719"/>
                </a:xfrm>
              </p:grpSpPr>
              <p:sp>
                <p:nvSpPr>
                  <p:cNvPr id="47" name="椭圆 46"/>
                  <p:cNvSpPr/>
                  <p:nvPr/>
                </p:nvSpPr>
                <p:spPr>
                  <a:xfrm>
                    <a:off x="4024402" y="1676076"/>
                    <a:ext cx="2895473" cy="45719"/>
                  </a:xfrm>
                  <a:prstGeom prst="ellipse">
                    <a:avLst/>
                  </a:prstGeom>
                  <a:gradFill>
                    <a:gsLst>
                      <a:gs pos="100000">
                        <a:sysClr lastClr="FFFFFF" val="window">
                          <a:lumMod val="75000"/>
                          <a:alpha val="17000"/>
                        </a:sysClr>
                      </a:gs>
                      <a:gs pos="24000">
                        <a:sysClr lastClr="FFFFFF" val="window">
                          <a:lumMod val="95000"/>
                          <a:alpha val="0"/>
                        </a:sysClr>
                      </a:gs>
                    </a:gsLst>
                    <a:lin ang="5400000" scaled="1"/>
                  </a:gradFill>
                  <a:ln algn="ctr" cap="flat" cmpd="sng" w="12700">
                    <a:noFill/>
                    <a:prstDash val="solid"/>
                    <a:miter lim="800000"/>
                  </a:ln>
                  <a:effectLst>
                    <a:innerShdw blurRad="114300">
                      <a:prstClr val="black"/>
                    </a:innerShdw>
                  </a:effectLst>
                </p:spPr>
                <p:txBody>
                  <a:bodyPr anchor="ctr" rtlCol="0"/>
                  <a:lstStyle>
                    <a:defPPr>
                      <a:defRPr lang="zh-CN"/>
                    </a:defPPr>
                    <a:lvl1pPr algn="l" defTabSz="914400" eaLnBrk="1" hangingPunct="1" latinLnBrk="0" marL="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algn="l" defTabSz="914400" eaLnBrk="1" hangingPunct="1" latinLnBrk="0" marL="4572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algn="l" defTabSz="914400" eaLnBrk="1" hangingPunct="1" latinLnBrk="0" marL="9144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algn="l" defTabSz="914400" eaLnBrk="1" hangingPunct="1" latinLnBrk="0" marL="13716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algn="l" defTabSz="914400" eaLnBrk="1" hangingPunct="1" latinLnBrk="0" marL="18288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algn="l" defTabSz="914400" eaLnBrk="1" hangingPunct="1" latinLnBrk="0" marL="22860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algn="l" defTabSz="914400" eaLnBrk="1" hangingPunct="1" latinLnBrk="0" marL="27432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algn="l" defTabSz="914400" eaLnBrk="1" hangingPunct="1" latinLnBrk="0" marL="32004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algn="l" defTabSz="914400" eaLnBrk="1" hangingPunct="1" latinLnBrk="0" marL="36576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4400" eaLnBrk="1" fontAlgn="base" hangingPunct="1" indent="0" latinLnBrk="0" lvl="0" marL="0" marR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altLang="en-US" b="0" baseline="0" cap="none" i="0" kern="0" kumimoji="0" lang="zh-CN" noProof="0" normalizeH="0" spc="0" strike="noStrike" u="none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panose="020f0502020204030204" typeface="Calibri"/>
                      <a:ea charset="-122" panose="02010600030101010101" pitchFamily="2" typeface="宋体"/>
                      <a:cs typeface="+mn-cs"/>
                    </a:endParaRPr>
                  </a:p>
                </p:txBody>
              </p:sp>
              <p:sp>
                <p:nvSpPr>
                  <p:cNvPr id="48" name="椭圆 47"/>
                  <p:cNvSpPr/>
                  <p:nvPr/>
                </p:nvSpPr>
                <p:spPr>
                  <a:xfrm>
                    <a:off x="1172471" y="1676076"/>
                    <a:ext cx="2895473" cy="45719"/>
                  </a:xfrm>
                  <a:prstGeom prst="ellipse">
                    <a:avLst/>
                  </a:prstGeom>
                  <a:gradFill>
                    <a:gsLst>
                      <a:gs pos="100000">
                        <a:sysClr lastClr="FFFFFF" val="window">
                          <a:lumMod val="75000"/>
                          <a:alpha val="17000"/>
                        </a:sysClr>
                      </a:gs>
                      <a:gs pos="24000">
                        <a:sysClr lastClr="FFFFFF" val="window">
                          <a:lumMod val="95000"/>
                          <a:alpha val="0"/>
                        </a:sysClr>
                      </a:gs>
                    </a:gsLst>
                    <a:lin ang="5400000" scaled="1"/>
                  </a:gradFill>
                  <a:ln algn="ctr" cap="flat" cmpd="sng" w="12700">
                    <a:noFill/>
                    <a:prstDash val="solid"/>
                    <a:miter lim="800000"/>
                  </a:ln>
                  <a:effectLst>
                    <a:innerShdw blurRad="114300">
                      <a:prstClr val="black"/>
                    </a:innerShdw>
                  </a:effectLst>
                </p:spPr>
                <p:txBody>
                  <a:bodyPr anchor="ctr" rtlCol="0"/>
                  <a:lstStyle>
                    <a:defPPr>
                      <a:defRPr lang="zh-CN"/>
                    </a:defPPr>
                    <a:lvl1pPr algn="l" defTabSz="914400" eaLnBrk="1" hangingPunct="1" latinLnBrk="0" marL="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algn="l" defTabSz="914400" eaLnBrk="1" hangingPunct="1" latinLnBrk="0" marL="4572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algn="l" defTabSz="914400" eaLnBrk="1" hangingPunct="1" latinLnBrk="0" marL="9144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algn="l" defTabSz="914400" eaLnBrk="1" hangingPunct="1" latinLnBrk="0" marL="13716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algn="l" defTabSz="914400" eaLnBrk="1" hangingPunct="1" latinLnBrk="0" marL="18288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algn="l" defTabSz="914400" eaLnBrk="1" hangingPunct="1" latinLnBrk="0" marL="22860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algn="l" defTabSz="914400" eaLnBrk="1" hangingPunct="1" latinLnBrk="0" marL="27432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algn="l" defTabSz="914400" eaLnBrk="1" hangingPunct="1" latinLnBrk="0" marL="32004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algn="l" defTabSz="914400" eaLnBrk="1" hangingPunct="1" latinLnBrk="0" marL="36576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4400" eaLnBrk="1" fontAlgn="base" hangingPunct="1" indent="0" latinLnBrk="0" lvl="0" marL="0" marR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altLang="en-US" b="0" baseline="0" cap="none" i="0" kern="0" kumimoji="0" lang="zh-CN" noProof="0" normalizeH="0" spc="0" strike="noStrike" u="none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panose="020f0502020204030204" typeface="Calibri"/>
                      <a:ea charset="-122" panose="02010600030101010101" pitchFamily="2" typeface="宋体"/>
                      <a:cs typeface="+mn-cs"/>
                    </a:endParaRPr>
                  </a:p>
                </p:txBody>
              </p:sp>
            </p:grpSp>
            <p:grpSp>
              <p:nvGrpSpPr>
                <p:cNvPr id="44" name="组合 43"/>
                <p:cNvGrpSpPr/>
                <p:nvPr/>
              </p:nvGrpSpPr>
              <p:grpSpPr>
                <a:xfrm>
                  <a:off x="2433471" y="5936091"/>
                  <a:ext cx="8081289" cy="64285"/>
                  <a:chOff x="1172471" y="1676076"/>
                  <a:chExt cx="5747404" cy="45719"/>
                </a:xfrm>
              </p:grpSpPr>
              <p:sp>
                <p:nvSpPr>
                  <p:cNvPr id="45" name="椭圆 44"/>
                  <p:cNvSpPr/>
                  <p:nvPr/>
                </p:nvSpPr>
                <p:spPr>
                  <a:xfrm>
                    <a:off x="4024402" y="1676076"/>
                    <a:ext cx="2895473" cy="45719"/>
                  </a:xfrm>
                  <a:prstGeom prst="ellipse">
                    <a:avLst/>
                  </a:prstGeom>
                  <a:gradFill>
                    <a:gsLst>
                      <a:gs pos="100000">
                        <a:sysClr lastClr="FFFFFF" val="window">
                          <a:lumMod val="75000"/>
                          <a:alpha val="17000"/>
                        </a:sysClr>
                      </a:gs>
                      <a:gs pos="24000">
                        <a:sysClr lastClr="FFFFFF" val="window">
                          <a:lumMod val="95000"/>
                          <a:alpha val="0"/>
                        </a:sysClr>
                      </a:gs>
                    </a:gsLst>
                    <a:lin ang="5400000" scaled="1"/>
                  </a:gradFill>
                  <a:ln algn="ctr" cap="flat" cmpd="sng" w="12700">
                    <a:noFill/>
                    <a:prstDash val="solid"/>
                    <a:miter lim="800000"/>
                  </a:ln>
                  <a:effectLst>
                    <a:innerShdw blurRad="114300">
                      <a:prstClr val="black"/>
                    </a:innerShdw>
                  </a:effectLst>
                </p:spPr>
                <p:txBody>
                  <a:bodyPr anchor="ctr" rtlCol="0"/>
                  <a:lstStyle>
                    <a:defPPr>
                      <a:defRPr lang="zh-CN"/>
                    </a:defPPr>
                    <a:lvl1pPr algn="l" defTabSz="914400" eaLnBrk="1" hangingPunct="1" latinLnBrk="0" marL="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algn="l" defTabSz="914400" eaLnBrk="1" hangingPunct="1" latinLnBrk="0" marL="4572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algn="l" defTabSz="914400" eaLnBrk="1" hangingPunct="1" latinLnBrk="0" marL="9144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algn="l" defTabSz="914400" eaLnBrk="1" hangingPunct="1" latinLnBrk="0" marL="13716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algn="l" defTabSz="914400" eaLnBrk="1" hangingPunct="1" latinLnBrk="0" marL="18288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algn="l" defTabSz="914400" eaLnBrk="1" hangingPunct="1" latinLnBrk="0" marL="22860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algn="l" defTabSz="914400" eaLnBrk="1" hangingPunct="1" latinLnBrk="0" marL="27432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algn="l" defTabSz="914400" eaLnBrk="1" hangingPunct="1" latinLnBrk="0" marL="32004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algn="l" defTabSz="914400" eaLnBrk="1" hangingPunct="1" latinLnBrk="0" marL="36576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4400" eaLnBrk="1" fontAlgn="base" hangingPunct="1" indent="0" latinLnBrk="0" lvl="0" marL="0" marR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altLang="en-US" b="0" baseline="0" cap="none" i="0" kern="0" kumimoji="0" lang="zh-CN" noProof="0" normalizeH="0" spc="0" strike="noStrike" u="none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panose="020f0502020204030204" typeface="Calibri"/>
                      <a:ea charset="-122" panose="02010600030101010101" pitchFamily="2" typeface="宋体"/>
                      <a:cs typeface="+mn-cs"/>
                    </a:endParaRPr>
                  </a:p>
                </p:txBody>
              </p:sp>
              <p:sp>
                <p:nvSpPr>
                  <p:cNvPr id="46" name="椭圆 45"/>
                  <p:cNvSpPr/>
                  <p:nvPr/>
                </p:nvSpPr>
                <p:spPr>
                  <a:xfrm>
                    <a:off x="1172471" y="1676076"/>
                    <a:ext cx="2895473" cy="45719"/>
                  </a:xfrm>
                  <a:prstGeom prst="ellipse">
                    <a:avLst/>
                  </a:prstGeom>
                  <a:gradFill>
                    <a:gsLst>
                      <a:gs pos="100000">
                        <a:sysClr lastClr="FFFFFF" val="window">
                          <a:lumMod val="75000"/>
                          <a:alpha val="17000"/>
                        </a:sysClr>
                      </a:gs>
                      <a:gs pos="24000">
                        <a:sysClr lastClr="FFFFFF" val="window">
                          <a:lumMod val="95000"/>
                          <a:alpha val="0"/>
                        </a:sysClr>
                      </a:gs>
                    </a:gsLst>
                    <a:lin ang="5400000" scaled="1"/>
                  </a:gradFill>
                  <a:ln algn="ctr" cap="flat" cmpd="sng" w="12700">
                    <a:noFill/>
                    <a:prstDash val="solid"/>
                    <a:miter lim="800000"/>
                  </a:ln>
                  <a:effectLst>
                    <a:innerShdw blurRad="114300">
                      <a:prstClr val="black"/>
                    </a:innerShdw>
                  </a:effectLst>
                </p:spPr>
                <p:txBody>
                  <a:bodyPr anchor="ctr" rtlCol="0"/>
                  <a:lstStyle>
                    <a:defPPr>
                      <a:defRPr lang="zh-CN"/>
                    </a:defPPr>
                    <a:lvl1pPr algn="l" defTabSz="914400" eaLnBrk="1" hangingPunct="1" latinLnBrk="0" marL="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algn="l" defTabSz="914400" eaLnBrk="1" hangingPunct="1" latinLnBrk="0" marL="4572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algn="l" defTabSz="914400" eaLnBrk="1" hangingPunct="1" latinLnBrk="0" marL="9144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algn="l" defTabSz="914400" eaLnBrk="1" hangingPunct="1" latinLnBrk="0" marL="13716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algn="l" defTabSz="914400" eaLnBrk="1" hangingPunct="1" latinLnBrk="0" marL="18288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algn="l" defTabSz="914400" eaLnBrk="1" hangingPunct="1" latinLnBrk="0" marL="22860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algn="l" defTabSz="914400" eaLnBrk="1" hangingPunct="1" latinLnBrk="0" marL="27432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algn="l" defTabSz="914400" eaLnBrk="1" hangingPunct="1" latinLnBrk="0" marL="32004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algn="l" defTabSz="914400" eaLnBrk="1" hangingPunct="1" latinLnBrk="0" marL="36576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4400" eaLnBrk="1" fontAlgn="base" hangingPunct="1" indent="0" latinLnBrk="0" lvl="0" marL="0" marR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altLang="en-US" b="0" baseline="0" cap="none" i="0" kern="0" kumimoji="0" lang="zh-CN" noProof="0" normalizeH="0" spc="0" strike="noStrike" u="none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panose="020f0502020204030204" typeface="Calibri"/>
                      <a:ea charset="-122" panose="02010600030101010101" pitchFamily="2" typeface="宋体"/>
                      <a:cs typeface="+mn-cs"/>
                    </a:endParaRPr>
                  </a:p>
                </p:txBody>
              </p:sp>
            </p:grpSp>
          </p:grpSp>
          <p:sp>
            <p:nvSpPr>
              <p:cNvPr id="41" name="椭圆 40"/>
              <p:cNvSpPr/>
              <p:nvPr/>
            </p:nvSpPr>
            <p:spPr>
              <a:xfrm>
                <a:off x="2332224" y="4162247"/>
                <a:ext cx="2936213" cy="64285"/>
              </a:xfrm>
              <a:prstGeom prst="ellipse">
                <a:avLst/>
              </a:prstGeom>
              <a:gradFill>
                <a:gsLst>
                  <a:gs pos="100000">
                    <a:sysClr lastClr="FFFFFF" val="window">
                      <a:lumMod val="75000"/>
                      <a:alpha val="17000"/>
                    </a:sysClr>
                  </a:gs>
                  <a:gs pos="24000">
                    <a:sysClr lastClr="FFFFFF" val="window">
                      <a:lumMod val="95000"/>
                      <a:alpha val="0"/>
                    </a:sysClr>
                  </a:gs>
                </a:gsLst>
                <a:lin ang="5400000" scaled="1"/>
              </a:gradFill>
              <a:ln algn="ctr" cap="flat" cmpd="sng" w="12700">
                <a:noFill/>
                <a:prstDash val="solid"/>
                <a:miter lim="800000"/>
              </a:ln>
              <a:effectLst>
                <a:innerShdw blurRad="114300">
                  <a:prstClr val="black"/>
                </a:innerShdw>
              </a:effectLst>
            </p:spPr>
            <p:txBody>
              <a:bodyPr anchor="ctr" rtlCol="0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 eaLnBrk="1" fontAlgn="base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宋体"/>
                  <a:cs typeface="+mn-cs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7643567" y="4162247"/>
                <a:ext cx="2936213" cy="64285"/>
              </a:xfrm>
              <a:prstGeom prst="ellipse">
                <a:avLst/>
              </a:prstGeom>
              <a:gradFill>
                <a:gsLst>
                  <a:gs pos="100000">
                    <a:sysClr lastClr="FFFFFF" val="window">
                      <a:lumMod val="75000"/>
                      <a:alpha val="17000"/>
                    </a:sysClr>
                  </a:gs>
                  <a:gs pos="24000">
                    <a:sysClr lastClr="FFFFFF" val="window">
                      <a:lumMod val="95000"/>
                      <a:alpha val="0"/>
                    </a:sysClr>
                  </a:gs>
                </a:gsLst>
                <a:lin ang="5400000" scaled="1"/>
              </a:gradFill>
              <a:ln algn="ctr" cap="flat" cmpd="sng" w="12700">
                <a:noFill/>
                <a:prstDash val="solid"/>
                <a:miter lim="800000"/>
              </a:ln>
              <a:effectLst>
                <a:innerShdw blurRad="114300">
                  <a:prstClr val="black"/>
                </a:innerShdw>
              </a:effectLst>
            </p:spPr>
            <p:txBody>
              <a:bodyPr anchor="ctr" rtlCol="0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 eaLnBrk="1" fontAlgn="base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宋体"/>
                  <a:cs typeface="+mn-cs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4399850" y="2335084"/>
              <a:ext cx="3384782" cy="2112471"/>
              <a:chOff x="4169274" y="2741822"/>
              <a:chExt cx="4505149" cy="2811703"/>
            </a:xfrm>
          </p:grpSpPr>
          <p:sp>
            <p:nvSpPr>
              <p:cNvPr id="34" name="Freeform 8"/>
              <p:cNvSpPr>
                <a:spLocks noEditPoints="1"/>
              </p:cNvSpPr>
              <p:nvPr/>
            </p:nvSpPr>
            <p:spPr bwMode="auto">
              <a:xfrm>
                <a:off x="4265623" y="4987662"/>
                <a:ext cx="520311" cy="442192"/>
              </a:xfrm>
              <a:custGeom>
                <a:gdLst>
                  <a:gd fmla="*/ 167 w 299" name="T0"/>
                  <a:gd fmla="*/ 132 h 254" name="T1"/>
                  <a:gd fmla="*/ 178 w 299" name="T2"/>
                  <a:gd fmla="*/ 129 h 254" name="T3"/>
                  <a:gd fmla="*/ 177 w 299" name="T4"/>
                  <a:gd fmla="*/ 69 h 254" name="T5"/>
                  <a:gd fmla="*/ 168 w 299" name="T6"/>
                  <a:gd fmla="*/ 60 h 254" name="T7"/>
                  <a:gd fmla="*/ 168 w 299" name="T8"/>
                  <a:gd fmla="*/ 37 h 254" name="T9"/>
                  <a:gd fmla="*/ 244 w 299" name="T10"/>
                  <a:gd fmla="*/ 37 h 254" name="T11"/>
                  <a:gd fmla="*/ 253 w 299" name="T12"/>
                  <a:gd fmla="*/ 46 h 254" name="T13"/>
                  <a:gd fmla="*/ 253 w 299" name="T14"/>
                  <a:gd fmla="*/ 69 h 254" name="T15"/>
                  <a:gd fmla="*/ 244 w 299" name="T16"/>
                  <a:gd fmla="*/ 127 h 254" name="T17"/>
                  <a:gd fmla="*/ 264 w 299" name="T18"/>
                  <a:gd fmla="*/ 162 h 254" name="T19"/>
                  <a:gd fmla="*/ 295 w 299" name="T20"/>
                  <a:gd fmla="*/ 215 h 254" name="T21"/>
                  <a:gd fmla="*/ 295 w 299" name="T22"/>
                  <a:gd fmla="*/ 243 h 254" name="T23"/>
                  <a:gd fmla="*/ 274 w 299" name="T24"/>
                  <a:gd fmla="*/ 253 h 254" name="T25"/>
                  <a:gd fmla="*/ 211 w 299" name="T26"/>
                  <a:gd fmla="*/ 253 h 254" name="T27"/>
                  <a:gd fmla="*/ 150 w 299" name="T28"/>
                  <a:gd fmla="*/ 253 h 254" name="T29"/>
                  <a:gd fmla="*/ 149 w 299" name="T30"/>
                  <a:gd fmla="*/ 253 h 254" name="T31"/>
                  <a:gd fmla="*/ 37 w 299" name="T32"/>
                  <a:gd fmla="*/ 253 h 254" name="T33"/>
                  <a:gd fmla="*/ 31 w 299" name="T34"/>
                  <a:gd fmla="*/ 251 h 254" name="T35"/>
                  <a:gd fmla="*/ 0 w 299" name="T36"/>
                  <a:gd fmla="*/ 182 h 254" name="T37"/>
                  <a:gd fmla="*/ 50 w 299" name="T38"/>
                  <a:gd fmla="*/ 101 h 254" name="T39"/>
                  <a:gd fmla="*/ 42 w 299" name="T40"/>
                  <a:gd fmla="*/ 50 h 254" name="T41"/>
                  <a:gd fmla="*/ 33 w 299" name="T42"/>
                  <a:gd fmla="*/ 41 h 254" name="T43"/>
                  <a:gd fmla="*/ 33 w 299" name="T44"/>
                  <a:gd fmla="*/ 0 h 254" name="T45"/>
                  <a:gd fmla="*/ 139 w 299" name="T46"/>
                  <a:gd fmla="*/ 0 h 254" name="T47"/>
                  <a:gd fmla="*/ 149 w 299" name="T48"/>
                  <a:gd fmla="*/ 10 h 254" name="T49"/>
                  <a:gd fmla="*/ 149 w 299" name="T50"/>
                  <a:gd fmla="*/ 50 h 254" name="T51"/>
                  <a:gd fmla="*/ 132 w 299" name="T52"/>
                  <a:gd fmla="*/ 50 h 254" name="T53"/>
                  <a:gd fmla="*/ 230 w 299" name="T54"/>
                  <a:gd fmla="*/ 164 h 254" name="T55"/>
                  <a:gd fmla="*/ 265 w 299" name="T56"/>
                  <a:gd fmla="*/ 224 h 254" name="T57"/>
                  <a:gd fmla="*/ 173 w 299" name="T58"/>
                  <a:gd fmla="*/ 224 h 254" name="T59"/>
                  <a:gd fmla="*/ 211 w 299" name="T60"/>
                  <a:gd fmla="*/ 235 h 254" name="T61"/>
                  <a:gd fmla="*/ 275 w 299" name="T62"/>
                  <a:gd fmla="*/ 235 h 254" name="T63"/>
                  <a:gd fmla="*/ 280 w 299" name="T64"/>
                  <a:gd fmla="*/ 233 h 254" name="T65"/>
                  <a:gd fmla="*/ 279 w 299" name="T66"/>
                  <a:gd fmla="*/ 223 h 254" name="T67"/>
                  <a:gd fmla="*/ 248 w 299" name="T68"/>
                  <a:gd fmla="*/ 171 h 254" name="T69"/>
                  <a:gd fmla="*/ 226 w 299" name="T70"/>
                  <a:gd fmla="*/ 132 h 254" name="T71"/>
                  <a:gd fmla="*/ 226 w 299" name="T72"/>
                  <a:gd fmla="*/ 60 h 254" name="T73"/>
                  <a:gd fmla="*/ 196 w 299" name="T74"/>
                  <a:gd fmla="*/ 55 h 254" name="T75"/>
                  <a:gd fmla="*/ 196 w 299" name="T76"/>
                  <a:gd fmla="*/ 131 h 254" name="T77"/>
                  <a:gd fmla="*/ 195 w 299" name="T78"/>
                  <a:gd fmla="*/ 135 h 254" name="T79"/>
                  <a:gd fmla="*/ 183 w 299" name="T80"/>
                  <a:gd fmla="*/ 182 h 254" name="T81"/>
                  <a:gd fmla="*/ 193 w 299" name="T82"/>
                  <a:gd fmla="*/ 164 h 254" name="T83"/>
                  <a:gd fmla="*/ 126 w 299" name="T84"/>
                  <a:gd fmla="*/ 218 h 254" name="T85"/>
                  <a:gd fmla="*/ 146 w 299" name="T86"/>
                  <a:gd fmla="*/ 183 h 254" name="T87"/>
                  <a:gd fmla="*/ 142 w 299" name="T88"/>
                  <a:gd fmla="*/ 164 h 254" name="T89"/>
                  <a:gd fmla="*/ 43 w 299" name="T90"/>
                  <a:gd fmla="*/ 170 h 254" name="T91"/>
                  <a:gd fmla="*/ 45 w 299" name="T92"/>
                  <a:gd fmla="*/ 204 h 254" name="T93"/>
                  <a:gd fmla="*/ 126 w 299" name="T94"/>
                  <a:gd fmla="*/ 218 h 254" name="T95"/>
                  <a:gd fmla="*/ 38 w 299" name="T96"/>
                  <a:gd fmla="*/ 139 h 254" name="T97"/>
                  <a:gd fmla="*/ 151 w 299" name="T98"/>
                  <a:gd fmla="*/ 139 h 254" name="T99"/>
                  <a:gd fmla="*/ 113 w 299" name="T100"/>
                  <a:gd fmla="*/ 112 h 254" name="T101"/>
                  <a:gd fmla="*/ 113 w 299" name="T102"/>
                  <a:gd fmla="*/ 41 h 254" name="T103"/>
                  <a:gd fmla="*/ 123 w 299" name="T104"/>
                  <a:gd fmla="*/ 32 h 254" name="T105"/>
                  <a:gd fmla="*/ 130 w 299" name="T106"/>
                  <a:gd fmla="*/ 19 h 254" name="T107"/>
                  <a:gd fmla="*/ 51 w 299" name="T108"/>
                  <a:gd fmla="*/ 32 h 254" name="T109"/>
                  <a:gd fmla="*/ 68 w 299" name="T110"/>
                  <a:gd fmla="*/ 32 h 254" name="T111"/>
                  <a:gd fmla="*/ 68 w 299" name="T112"/>
                  <a:gd fmla="*/ 107 h 254" name="T113"/>
                  <a:gd fmla="*/ 63 w 299" name="T114"/>
                  <a:gd fmla="*/ 115 h 254" name="T1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b="b" l="0" r="r" t="0"/>
                <a:pathLst>
                  <a:path h="254" w="299">
                    <a:moveTo>
                      <a:pt x="132" y="100"/>
                    </a:moveTo>
                    <a:cubicBezTo>
                      <a:pt x="146" y="107"/>
                      <a:pt x="158" y="118"/>
                      <a:pt x="167" y="132"/>
                    </a:cubicBezTo>
                    <a:cubicBezTo>
                      <a:pt x="169" y="134"/>
                      <a:pt x="170" y="136"/>
                      <a:pt x="172" y="139"/>
                    </a:cubicBezTo>
                    <a:cubicBezTo>
                      <a:pt x="178" y="129"/>
                      <a:pt x="178" y="129"/>
                      <a:pt x="178" y="129"/>
                    </a:cubicBezTo>
                    <a:cubicBezTo>
                      <a:pt x="178" y="69"/>
                      <a:pt x="178" y="69"/>
                      <a:pt x="178" y="69"/>
                    </a:cubicBezTo>
                    <a:cubicBezTo>
                      <a:pt x="177" y="69"/>
                      <a:pt x="177" y="69"/>
                      <a:pt x="177" y="69"/>
                    </a:cubicBezTo>
                    <a:cubicBezTo>
                      <a:pt x="168" y="69"/>
                      <a:pt x="168" y="69"/>
                      <a:pt x="168" y="69"/>
                    </a:cubicBezTo>
                    <a:cubicBezTo>
                      <a:pt x="168" y="60"/>
                      <a:pt x="168" y="60"/>
                      <a:pt x="168" y="60"/>
                    </a:cubicBezTo>
                    <a:cubicBezTo>
                      <a:pt x="168" y="46"/>
                      <a:pt x="168" y="46"/>
                      <a:pt x="168" y="46"/>
                    </a:cubicBezTo>
                    <a:cubicBezTo>
                      <a:pt x="168" y="37"/>
                      <a:pt x="168" y="37"/>
                      <a:pt x="168" y="37"/>
                    </a:cubicBezTo>
                    <a:cubicBezTo>
                      <a:pt x="177" y="37"/>
                      <a:pt x="177" y="37"/>
                      <a:pt x="177" y="37"/>
                    </a:cubicBezTo>
                    <a:cubicBezTo>
                      <a:pt x="244" y="37"/>
                      <a:pt x="244" y="37"/>
                      <a:pt x="244" y="37"/>
                    </a:cubicBezTo>
                    <a:cubicBezTo>
                      <a:pt x="253" y="37"/>
                      <a:pt x="253" y="37"/>
                      <a:pt x="253" y="37"/>
                    </a:cubicBezTo>
                    <a:cubicBezTo>
                      <a:pt x="253" y="46"/>
                      <a:pt x="253" y="46"/>
                      <a:pt x="253" y="46"/>
                    </a:cubicBezTo>
                    <a:cubicBezTo>
                      <a:pt x="253" y="60"/>
                      <a:pt x="253" y="60"/>
                      <a:pt x="253" y="60"/>
                    </a:cubicBezTo>
                    <a:cubicBezTo>
                      <a:pt x="253" y="69"/>
                      <a:pt x="253" y="69"/>
                      <a:pt x="253" y="69"/>
                    </a:cubicBezTo>
                    <a:cubicBezTo>
                      <a:pt x="244" y="69"/>
                      <a:pt x="244" y="69"/>
                      <a:pt x="244" y="69"/>
                    </a:cubicBezTo>
                    <a:cubicBezTo>
                      <a:pt x="244" y="127"/>
                      <a:pt x="244" y="127"/>
                      <a:pt x="244" y="127"/>
                    </a:cubicBezTo>
                    <a:cubicBezTo>
                      <a:pt x="264" y="162"/>
                      <a:pt x="264" y="162"/>
                      <a:pt x="264" y="162"/>
                    </a:cubicBezTo>
                    <a:cubicBezTo>
                      <a:pt x="264" y="162"/>
                      <a:pt x="264" y="162"/>
                      <a:pt x="264" y="162"/>
                    </a:cubicBezTo>
                    <a:cubicBezTo>
                      <a:pt x="295" y="214"/>
                      <a:pt x="295" y="214"/>
                      <a:pt x="295" y="214"/>
                    </a:cubicBezTo>
                    <a:cubicBezTo>
                      <a:pt x="295" y="215"/>
                      <a:pt x="295" y="215"/>
                      <a:pt x="295" y="215"/>
                    </a:cubicBezTo>
                    <a:cubicBezTo>
                      <a:pt x="298" y="220"/>
                      <a:pt x="299" y="226"/>
                      <a:pt x="299" y="231"/>
                    </a:cubicBezTo>
                    <a:cubicBezTo>
                      <a:pt x="299" y="235"/>
                      <a:pt x="297" y="239"/>
                      <a:pt x="295" y="243"/>
                    </a:cubicBezTo>
                    <a:cubicBezTo>
                      <a:pt x="293" y="246"/>
                      <a:pt x="290" y="249"/>
                      <a:pt x="287" y="251"/>
                    </a:cubicBezTo>
                    <a:cubicBezTo>
                      <a:pt x="283" y="252"/>
                      <a:pt x="279" y="254"/>
                      <a:pt x="274" y="253"/>
                    </a:cubicBezTo>
                    <a:cubicBezTo>
                      <a:pt x="274" y="253"/>
                      <a:pt x="274" y="253"/>
                      <a:pt x="274" y="253"/>
                    </a:cubicBezTo>
                    <a:cubicBezTo>
                      <a:pt x="211" y="253"/>
                      <a:pt x="211" y="253"/>
                      <a:pt x="211" y="253"/>
                    </a:cubicBezTo>
                    <a:cubicBezTo>
                      <a:pt x="150" y="253"/>
                      <a:pt x="150" y="253"/>
                      <a:pt x="150" y="253"/>
                    </a:cubicBezTo>
                    <a:cubicBezTo>
                      <a:pt x="150" y="253"/>
                      <a:pt x="150" y="253"/>
                      <a:pt x="150" y="253"/>
                    </a:cubicBezTo>
                    <a:cubicBezTo>
                      <a:pt x="150" y="253"/>
                      <a:pt x="150" y="253"/>
                      <a:pt x="149" y="253"/>
                    </a:cubicBezTo>
                    <a:cubicBezTo>
                      <a:pt x="149" y="253"/>
                      <a:pt x="149" y="253"/>
                      <a:pt x="149" y="253"/>
                    </a:cubicBezTo>
                    <a:cubicBezTo>
                      <a:pt x="146" y="253"/>
                      <a:pt x="146" y="253"/>
                      <a:pt x="146" y="253"/>
                    </a:cubicBezTo>
                    <a:cubicBezTo>
                      <a:pt x="37" y="253"/>
                      <a:pt x="37" y="253"/>
                      <a:pt x="37" y="253"/>
                    </a:cubicBezTo>
                    <a:cubicBezTo>
                      <a:pt x="34" y="253"/>
                      <a:pt x="34" y="253"/>
                      <a:pt x="34" y="253"/>
                    </a:cubicBezTo>
                    <a:cubicBezTo>
                      <a:pt x="31" y="251"/>
                      <a:pt x="31" y="251"/>
                      <a:pt x="31" y="251"/>
                    </a:cubicBezTo>
                    <a:cubicBezTo>
                      <a:pt x="22" y="243"/>
                      <a:pt x="14" y="232"/>
                      <a:pt x="8" y="220"/>
                    </a:cubicBezTo>
                    <a:cubicBezTo>
                      <a:pt x="3" y="209"/>
                      <a:pt x="0" y="196"/>
                      <a:pt x="0" y="182"/>
                    </a:cubicBezTo>
                    <a:cubicBezTo>
                      <a:pt x="0" y="164"/>
                      <a:pt x="6" y="147"/>
                      <a:pt x="15" y="132"/>
                    </a:cubicBezTo>
                    <a:cubicBezTo>
                      <a:pt x="24" y="119"/>
                      <a:pt x="36" y="108"/>
                      <a:pt x="50" y="101"/>
                    </a:cubicBezTo>
                    <a:cubicBezTo>
                      <a:pt x="50" y="50"/>
                      <a:pt x="50" y="50"/>
                      <a:pt x="50" y="50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139" y="0"/>
                      <a:pt x="139" y="0"/>
                      <a:pt x="139" y="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49" y="10"/>
                      <a:pt x="149" y="10"/>
                      <a:pt x="149" y="10"/>
                    </a:cubicBezTo>
                    <a:cubicBezTo>
                      <a:pt x="149" y="41"/>
                      <a:pt x="149" y="41"/>
                      <a:pt x="149" y="41"/>
                    </a:cubicBezTo>
                    <a:cubicBezTo>
                      <a:pt x="149" y="50"/>
                      <a:pt x="149" y="50"/>
                      <a:pt x="149" y="50"/>
                    </a:cubicBezTo>
                    <a:cubicBezTo>
                      <a:pt x="139" y="50"/>
                      <a:pt x="139" y="50"/>
                      <a:pt x="139" y="50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2" y="100"/>
                      <a:pt x="132" y="100"/>
                      <a:pt x="132" y="100"/>
                    </a:cubicBezTo>
                    <a:close/>
                    <a:moveTo>
                      <a:pt x="230" y="164"/>
                    </a:moveTo>
                    <a:cubicBezTo>
                      <a:pt x="238" y="178"/>
                      <a:pt x="238" y="178"/>
                      <a:pt x="238" y="178"/>
                    </a:cubicBezTo>
                    <a:cubicBezTo>
                      <a:pt x="265" y="224"/>
                      <a:pt x="265" y="224"/>
                      <a:pt x="265" y="224"/>
                    </a:cubicBezTo>
                    <a:cubicBezTo>
                      <a:pt x="212" y="224"/>
                      <a:pt x="212" y="224"/>
                      <a:pt x="212" y="224"/>
                    </a:cubicBezTo>
                    <a:cubicBezTo>
                      <a:pt x="173" y="224"/>
                      <a:pt x="173" y="224"/>
                      <a:pt x="173" y="224"/>
                    </a:cubicBezTo>
                    <a:cubicBezTo>
                      <a:pt x="171" y="228"/>
                      <a:pt x="169" y="232"/>
                      <a:pt x="166" y="235"/>
                    </a:cubicBezTo>
                    <a:cubicBezTo>
                      <a:pt x="211" y="235"/>
                      <a:pt x="211" y="235"/>
                      <a:pt x="211" y="235"/>
                    </a:cubicBezTo>
                    <a:cubicBezTo>
                      <a:pt x="274" y="235"/>
                      <a:pt x="274" y="235"/>
                      <a:pt x="274" y="235"/>
                    </a:cubicBezTo>
                    <a:cubicBezTo>
                      <a:pt x="275" y="235"/>
                      <a:pt x="275" y="235"/>
                      <a:pt x="275" y="235"/>
                    </a:cubicBezTo>
                    <a:cubicBezTo>
                      <a:pt x="276" y="235"/>
                      <a:pt x="277" y="235"/>
                      <a:pt x="278" y="234"/>
                    </a:cubicBezTo>
                    <a:cubicBezTo>
                      <a:pt x="279" y="234"/>
                      <a:pt x="279" y="233"/>
                      <a:pt x="280" y="233"/>
                    </a:cubicBezTo>
                    <a:cubicBezTo>
                      <a:pt x="280" y="232"/>
                      <a:pt x="281" y="231"/>
                      <a:pt x="281" y="230"/>
                    </a:cubicBezTo>
                    <a:cubicBezTo>
                      <a:pt x="281" y="228"/>
                      <a:pt x="280" y="226"/>
                      <a:pt x="279" y="223"/>
                    </a:cubicBezTo>
                    <a:cubicBezTo>
                      <a:pt x="248" y="171"/>
                      <a:pt x="248" y="171"/>
                      <a:pt x="248" y="171"/>
                    </a:cubicBezTo>
                    <a:cubicBezTo>
                      <a:pt x="248" y="171"/>
                      <a:pt x="248" y="171"/>
                      <a:pt x="248" y="171"/>
                    </a:cubicBezTo>
                    <a:cubicBezTo>
                      <a:pt x="227" y="134"/>
                      <a:pt x="227" y="134"/>
                      <a:pt x="227" y="134"/>
                    </a:cubicBezTo>
                    <a:cubicBezTo>
                      <a:pt x="226" y="132"/>
                      <a:pt x="226" y="132"/>
                      <a:pt x="226" y="132"/>
                    </a:cubicBezTo>
                    <a:cubicBezTo>
                      <a:pt x="226" y="130"/>
                      <a:pt x="226" y="130"/>
                      <a:pt x="226" y="130"/>
                    </a:cubicBezTo>
                    <a:cubicBezTo>
                      <a:pt x="226" y="60"/>
                      <a:pt x="226" y="60"/>
                      <a:pt x="226" y="60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196" y="55"/>
                      <a:pt x="196" y="55"/>
                      <a:pt x="196" y="55"/>
                    </a:cubicBezTo>
                    <a:cubicBezTo>
                      <a:pt x="196" y="60"/>
                      <a:pt x="196" y="60"/>
                      <a:pt x="196" y="60"/>
                    </a:cubicBezTo>
                    <a:cubicBezTo>
                      <a:pt x="196" y="131"/>
                      <a:pt x="196" y="131"/>
                      <a:pt x="196" y="131"/>
                    </a:cubicBezTo>
                    <a:cubicBezTo>
                      <a:pt x="196" y="133"/>
                      <a:pt x="196" y="133"/>
                      <a:pt x="196" y="133"/>
                    </a:cubicBezTo>
                    <a:cubicBezTo>
                      <a:pt x="195" y="135"/>
                      <a:pt x="195" y="135"/>
                      <a:pt x="195" y="135"/>
                    </a:cubicBezTo>
                    <a:cubicBezTo>
                      <a:pt x="180" y="160"/>
                      <a:pt x="180" y="160"/>
                      <a:pt x="180" y="160"/>
                    </a:cubicBezTo>
                    <a:cubicBezTo>
                      <a:pt x="182" y="167"/>
                      <a:pt x="183" y="174"/>
                      <a:pt x="183" y="182"/>
                    </a:cubicBezTo>
                    <a:cubicBezTo>
                      <a:pt x="185" y="178"/>
                      <a:pt x="185" y="178"/>
                      <a:pt x="185" y="178"/>
                    </a:cubicBezTo>
                    <a:cubicBezTo>
                      <a:pt x="193" y="164"/>
                      <a:pt x="193" y="164"/>
                      <a:pt x="193" y="164"/>
                    </a:cubicBezTo>
                    <a:cubicBezTo>
                      <a:pt x="230" y="164"/>
                      <a:pt x="230" y="164"/>
                      <a:pt x="230" y="164"/>
                    </a:cubicBezTo>
                    <a:close/>
                    <a:moveTo>
                      <a:pt x="126" y="218"/>
                    </a:moveTo>
                    <a:cubicBezTo>
                      <a:pt x="126" y="217"/>
                      <a:pt x="127" y="217"/>
                      <a:pt x="127" y="216"/>
                    </a:cubicBezTo>
                    <a:cubicBezTo>
                      <a:pt x="146" y="183"/>
                      <a:pt x="146" y="183"/>
                      <a:pt x="146" y="183"/>
                    </a:cubicBezTo>
                    <a:cubicBezTo>
                      <a:pt x="146" y="179"/>
                      <a:pt x="145" y="174"/>
                      <a:pt x="144" y="170"/>
                    </a:cubicBezTo>
                    <a:cubicBezTo>
                      <a:pt x="143" y="168"/>
                      <a:pt x="143" y="166"/>
                      <a:pt x="142" y="164"/>
                    </a:cubicBezTo>
                    <a:cubicBezTo>
                      <a:pt x="46" y="164"/>
                      <a:pt x="46" y="164"/>
                      <a:pt x="46" y="164"/>
                    </a:cubicBezTo>
                    <a:cubicBezTo>
                      <a:pt x="45" y="166"/>
                      <a:pt x="44" y="168"/>
                      <a:pt x="43" y="170"/>
                    </a:cubicBezTo>
                    <a:cubicBezTo>
                      <a:pt x="42" y="175"/>
                      <a:pt x="41" y="179"/>
                      <a:pt x="41" y="184"/>
                    </a:cubicBezTo>
                    <a:cubicBezTo>
                      <a:pt x="41" y="191"/>
                      <a:pt x="43" y="198"/>
                      <a:pt x="45" y="204"/>
                    </a:cubicBezTo>
                    <a:cubicBezTo>
                      <a:pt x="48" y="209"/>
                      <a:pt x="50" y="214"/>
                      <a:pt x="54" y="218"/>
                    </a:cubicBezTo>
                    <a:cubicBezTo>
                      <a:pt x="126" y="218"/>
                      <a:pt x="126" y="218"/>
                      <a:pt x="126" y="218"/>
                    </a:cubicBezTo>
                    <a:close/>
                    <a:moveTo>
                      <a:pt x="32" y="139"/>
                    </a:moveTo>
                    <a:cubicBezTo>
                      <a:pt x="38" y="139"/>
                      <a:pt x="38" y="139"/>
                      <a:pt x="38" y="139"/>
                    </a:cubicBezTo>
                    <a:cubicBezTo>
                      <a:pt x="149" y="139"/>
                      <a:pt x="149" y="139"/>
                      <a:pt x="149" y="139"/>
                    </a:cubicBezTo>
                    <a:cubicBezTo>
                      <a:pt x="151" y="139"/>
                      <a:pt x="151" y="139"/>
                      <a:pt x="151" y="139"/>
                    </a:cubicBezTo>
                    <a:cubicBezTo>
                      <a:pt x="143" y="128"/>
                      <a:pt x="132" y="120"/>
                      <a:pt x="119" y="115"/>
                    </a:cubicBezTo>
                    <a:cubicBezTo>
                      <a:pt x="113" y="112"/>
                      <a:pt x="113" y="112"/>
                      <a:pt x="113" y="112"/>
                    </a:cubicBezTo>
                    <a:cubicBezTo>
                      <a:pt x="113" y="106"/>
                      <a:pt x="113" y="106"/>
                      <a:pt x="113" y="106"/>
                    </a:cubicBezTo>
                    <a:cubicBezTo>
                      <a:pt x="113" y="41"/>
                      <a:pt x="113" y="41"/>
                      <a:pt x="113" y="41"/>
                    </a:cubicBezTo>
                    <a:cubicBezTo>
                      <a:pt x="113" y="32"/>
                      <a:pt x="113" y="32"/>
                      <a:pt x="113" y="32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130" y="32"/>
                      <a:pt x="130" y="32"/>
                      <a:pt x="130" y="32"/>
                    </a:cubicBezTo>
                    <a:cubicBezTo>
                      <a:pt x="130" y="19"/>
                      <a:pt x="130" y="19"/>
                      <a:pt x="130" y="19"/>
                    </a:cubicBezTo>
                    <a:cubicBezTo>
                      <a:pt x="51" y="19"/>
                      <a:pt x="51" y="19"/>
                      <a:pt x="51" y="19"/>
                    </a:cubicBezTo>
                    <a:cubicBezTo>
                      <a:pt x="51" y="32"/>
                      <a:pt x="51" y="32"/>
                      <a:pt x="51" y="32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68" y="32"/>
                      <a:pt x="68" y="32"/>
                      <a:pt x="68" y="32"/>
                    </a:cubicBezTo>
                    <a:cubicBezTo>
                      <a:pt x="68" y="41"/>
                      <a:pt x="68" y="41"/>
                      <a:pt x="68" y="41"/>
                    </a:cubicBezTo>
                    <a:cubicBezTo>
                      <a:pt x="68" y="107"/>
                      <a:pt x="68" y="107"/>
                      <a:pt x="68" y="107"/>
                    </a:cubicBezTo>
                    <a:cubicBezTo>
                      <a:pt x="68" y="113"/>
                      <a:pt x="68" y="113"/>
                      <a:pt x="68" y="113"/>
                    </a:cubicBezTo>
                    <a:cubicBezTo>
                      <a:pt x="63" y="115"/>
                      <a:pt x="63" y="115"/>
                      <a:pt x="63" y="115"/>
                    </a:cubicBezTo>
                    <a:cubicBezTo>
                      <a:pt x="51" y="120"/>
                      <a:pt x="40" y="129"/>
                      <a:pt x="32" y="139"/>
                    </a:cubicBezTo>
                    <a:close/>
                  </a:path>
                </a:pathLst>
              </a:custGeom>
              <a:solidFill>
                <a:sysClr lastClr="FFFFFF" val="window"/>
              </a:solidFill>
              <a:ln>
                <a:noFill/>
              </a:ln>
              <a:effectLst>
                <a:innerShdw blurRad="25400">
                  <a:prstClr val="black">
                    <a:alpha val="36000"/>
                  </a:prstClr>
                </a:innerShdw>
              </a:effectLst>
            </p:spPr>
            <p:txBody>
              <a:bodyPr anchor="t" anchorCtr="0" bIns="64286" compatLnSpc="1" lIns="128572" numCol="1" rIns="128572" tIns="64286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1" fontAlgn="base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Freeform 7"/>
              <p:cNvSpPr>
                <a:spLocks noEditPoints="1"/>
              </p:cNvSpPr>
              <p:nvPr/>
            </p:nvSpPr>
            <p:spPr bwMode="auto">
              <a:xfrm>
                <a:off x="8172826" y="4969295"/>
                <a:ext cx="501597" cy="584230"/>
              </a:xfrm>
              <a:custGeom>
                <a:gdLst>
                  <a:gd fmla="*/ 153 w 293" name="T0"/>
                  <a:gd fmla="*/ 41 h 341" name="T1"/>
                  <a:gd fmla="*/ 183 w 293" name="T2"/>
                  <a:gd fmla="*/ 224 h 341" name="T3"/>
                  <a:gd fmla="*/ 29 w 293" name="T4"/>
                  <a:gd fmla="*/ 254 h 341" name="T5"/>
                  <a:gd fmla="*/ 0 w 293" name="T6"/>
                  <a:gd fmla="*/ 70 h 341" name="T7"/>
                  <a:gd fmla="*/ 99 w 293" name="T8"/>
                  <a:gd fmla="*/ 279 h 341" name="T9"/>
                  <a:gd fmla="*/ 110 w 293" name="T10"/>
                  <a:gd fmla="*/ 260 h 341" name="T11"/>
                  <a:gd fmla="*/ 70 w 293" name="T12"/>
                  <a:gd fmla="*/ 279 h 341" name="T13"/>
                  <a:gd fmla="*/ 93 w 293" name="T14"/>
                  <a:gd fmla="*/ 317 h 341" name="T15"/>
                  <a:gd fmla="*/ 148 w 293" name="T16"/>
                  <a:gd fmla="*/ 338 h 341" name="T17"/>
                  <a:gd fmla="*/ 207 w 293" name="T18"/>
                  <a:gd fmla="*/ 288 h 341" name="T19"/>
                  <a:gd fmla="*/ 278 w 293" name="T20"/>
                  <a:gd fmla="*/ 284 h 341" name="T21"/>
                  <a:gd fmla="*/ 239 w 293" name="T22"/>
                  <a:gd fmla="*/ 233 h 341" name="T23"/>
                  <a:gd fmla="*/ 184 w 293" name="T24"/>
                  <a:gd fmla="*/ 291 h 341" name="T25"/>
                  <a:gd fmla="*/ 122 w 293" name="T26"/>
                  <a:gd fmla="*/ 321 h 341" name="T27"/>
                  <a:gd fmla="*/ 99 w 293" name="T28"/>
                  <a:gd fmla="*/ 279 h 341" name="T29"/>
                  <a:gd fmla="*/ 39 w 293" name="T30"/>
                  <a:gd fmla="*/ 11 h 341" name="T31"/>
                  <a:gd fmla="*/ 139 w 293" name="T32"/>
                  <a:gd fmla="*/ 0 h 341" name="T33"/>
                  <a:gd fmla="*/ 140 w 293" name="T34"/>
                  <a:gd fmla="*/ 37 h 341" name="T35"/>
                  <a:gd fmla="*/ 123 w 293" name="T36"/>
                  <a:gd fmla="*/ 17 h 341" name="T37"/>
                  <a:gd fmla="*/ 61 w 293" name="T38"/>
                  <a:gd fmla="*/ 37 h 341" name="T39"/>
                  <a:gd fmla="*/ 21 w 293" name="T40"/>
                  <a:gd fmla="*/ 210 h 341" name="T41"/>
                  <a:gd fmla="*/ 55 w 293" name="T42"/>
                  <a:gd fmla="*/ 217 h 341" name="T43"/>
                  <a:gd fmla="*/ 21 w 293" name="T44"/>
                  <a:gd fmla="*/ 210 h 341" name="T45"/>
                  <a:gd fmla="*/ 21 w 293" name="T46"/>
                  <a:gd fmla="*/ 93 h 341" name="T47"/>
                  <a:gd fmla="*/ 38 w 293" name="T48"/>
                  <a:gd fmla="*/ 90 h 341" name="T49"/>
                  <a:gd fmla="*/ 21 w 293" name="T50"/>
                  <a:gd fmla="*/ 136 h 341" name="T51"/>
                  <a:gd fmla="*/ 38 w 293" name="T52"/>
                  <a:gd fmla="*/ 140 h 341" name="T53"/>
                  <a:gd fmla="*/ 21 w 293" name="T54"/>
                  <a:gd fmla="*/ 136 h 341" name="T55"/>
                  <a:gd fmla="*/ 21 w 293" name="T56"/>
                  <a:gd fmla="*/ 130 h 341" name="T57"/>
                  <a:gd fmla="*/ 38 w 293" name="T58"/>
                  <a:gd fmla="*/ 127 h 341" name="T59"/>
                  <a:gd fmla="*/ 21 w 293" name="T60"/>
                  <a:gd fmla="*/ 118 h 341" name="T61"/>
                  <a:gd fmla="*/ 38 w 293" name="T62"/>
                  <a:gd fmla="*/ 121 h 341" name="T63"/>
                  <a:gd fmla="*/ 21 w 293" name="T64"/>
                  <a:gd fmla="*/ 118 h 341" name="T65"/>
                  <a:gd fmla="*/ 21 w 293" name="T66"/>
                  <a:gd fmla="*/ 112 h 341" name="T67"/>
                  <a:gd fmla="*/ 38 w 293" name="T68"/>
                  <a:gd fmla="*/ 108 h 341" name="T69"/>
                  <a:gd fmla="*/ 21 w 293" name="T70"/>
                  <a:gd fmla="*/ 99 h 341" name="T71"/>
                  <a:gd fmla="*/ 38 w 293" name="T72"/>
                  <a:gd fmla="*/ 103 h 341" name="T73"/>
                  <a:gd fmla="*/ 21 w 293" name="T74"/>
                  <a:gd fmla="*/ 99 h 341" name="T75"/>
                  <a:gd fmla="*/ 21 w 293" name="T76"/>
                  <a:gd fmla="*/ 158 h 341" name="T77"/>
                  <a:gd fmla="*/ 38 w 293" name="T78"/>
                  <a:gd fmla="*/ 155 h 341" name="T79"/>
                  <a:gd fmla="*/ 21 w 293" name="T80"/>
                  <a:gd fmla="*/ 201 h 341" name="T81"/>
                  <a:gd fmla="*/ 38 w 293" name="T82"/>
                  <a:gd fmla="*/ 205 h 341" name="T83"/>
                  <a:gd fmla="*/ 21 w 293" name="T84"/>
                  <a:gd fmla="*/ 201 h 341" name="T85"/>
                  <a:gd fmla="*/ 21 w 293" name="T86"/>
                  <a:gd fmla="*/ 195 h 341" name="T87"/>
                  <a:gd fmla="*/ 38 w 293" name="T88"/>
                  <a:gd fmla="*/ 192 h 341" name="T89"/>
                  <a:gd fmla="*/ 21 w 293" name="T90"/>
                  <a:gd fmla="*/ 183 h 341" name="T91"/>
                  <a:gd fmla="*/ 38 w 293" name="T92"/>
                  <a:gd fmla="*/ 186 h 341" name="T93"/>
                  <a:gd fmla="*/ 21 w 293" name="T94"/>
                  <a:gd fmla="*/ 183 h 341" name="T95"/>
                  <a:gd fmla="*/ 21 w 293" name="T96"/>
                  <a:gd fmla="*/ 177 h 341" name="T97"/>
                  <a:gd fmla="*/ 38 w 293" name="T98"/>
                  <a:gd fmla="*/ 173 h 341" name="T99"/>
                  <a:gd fmla="*/ 21 w 293" name="T100"/>
                  <a:gd fmla="*/ 164 h 341" name="T101"/>
                  <a:gd fmla="*/ 38 w 293" name="T102"/>
                  <a:gd fmla="*/ 168 h 341" name="T103"/>
                  <a:gd fmla="*/ 21 w 293" name="T104"/>
                  <a:gd fmla="*/ 164 h 341" name="T105"/>
                  <a:gd fmla="*/ 21 w 293" name="T106"/>
                  <a:gd fmla="*/ 86 h 341" name="T107"/>
                  <a:gd fmla="*/ 55 w 293" name="T108"/>
                  <a:gd fmla="*/ 80 h 341" name="T109"/>
                  <a:gd fmla="*/ 21 w 293" name="T110"/>
                  <a:gd fmla="*/ 144 h 341" name="T111"/>
                  <a:gd fmla="*/ 55 w 293" name="T112"/>
                  <a:gd fmla="*/ 151 h 341" name="T113"/>
                  <a:gd fmla="*/ 21 w 293" name="T114"/>
                  <a:gd fmla="*/ 144 h 341" name="T115"/>
                  <a:gd fmla="*/ 153 w 293" name="T116"/>
                  <a:gd fmla="*/ 178 h 341" name="T117"/>
                  <a:gd fmla="*/ 67 w 293" name="T118"/>
                  <a:gd fmla="*/ 178 h 341" name="T119"/>
                  <a:gd fmla="*/ 134 w 293" name="T120"/>
                  <a:gd fmla="*/ 150 h 341" name="T1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b="b" l="0" r="r" t="0"/>
                <a:pathLst>
                  <a:path h="341" w="293">
                    <a:moveTo>
                      <a:pt x="29" y="41"/>
                    </a:moveTo>
                    <a:cubicBezTo>
                      <a:pt x="128" y="41"/>
                      <a:pt x="85" y="41"/>
                      <a:pt x="153" y="41"/>
                    </a:cubicBezTo>
                    <a:cubicBezTo>
                      <a:pt x="169" y="41"/>
                      <a:pt x="183" y="54"/>
                      <a:pt x="183" y="70"/>
                    </a:cubicBezTo>
                    <a:cubicBezTo>
                      <a:pt x="183" y="224"/>
                      <a:pt x="183" y="224"/>
                      <a:pt x="183" y="224"/>
                    </a:cubicBezTo>
                    <a:cubicBezTo>
                      <a:pt x="183" y="240"/>
                      <a:pt x="169" y="254"/>
                      <a:pt x="153" y="254"/>
                    </a:cubicBezTo>
                    <a:cubicBezTo>
                      <a:pt x="29" y="254"/>
                      <a:pt x="29" y="254"/>
                      <a:pt x="29" y="254"/>
                    </a:cubicBezTo>
                    <a:cubicBezTo>
                      <a:pt x="13" y="254"/>
                      <a:pt x="0" y="240"/>
                      <a:pt x="0" y="224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54"/>
                      <a:pt x="13" y="41"/>
                      <a:pt x="29" y="41"/>
                    </a:cubicBezTo>
                    <a:close/>
                    <a:moveTo>
                      <a:pt x="99" y="279"/>
                    </a:moveTo>
                    <a:cubicBezTo>
                      <a:pt x="110" y="279"/>
                      <a:pt x="110" y="279"/>
                      <a:pt x="110" y="279"/>
                    </a:cubicBezTo>
                    <a:cubicBezTo>
                      <a:pt x="110" y="260"/>
                      <a:pt x="110" y="260"/>
                      <a:pt x="110" y="260"/>
                    </a:cubicBezTo>
                    <a:cubicBezTo>
                      <a:pt x="70" y="260"/>
                      <a:pt x="70" y="260"/>
                      <a:pt x="70" y="260"/>
                    </a:cubicBezTo>
                    <a:cubicBezTo>
                      <a:pt x="70" y="279"/>
                      <a:pt x="70" y="279"/>
                      <a:pt x="70" y="279"/>
                    </a:cubicBezTo>
                    <a:cubicBezTo>
                      <a:pt x="82" y="279"/>
                      <a:pt x="82" y="279"/>
                      <a:pt x="82" y="279"/>
                    </a:cubicBezTo>
                    <a:cubicBezTo>
                      <a:pt x="83" y="294"/>
                      <a:pt x="87" y="307"/>
                      <a:pt x="93" y="317"/>
                    </a:cubicBezTo>
                    <a:cubicBezTo>
                      <a:pt x="99" y="326"/>
                      <a:pt x="107" y="333"/>
                      <a:pt x="116" y="337"/>
                    </a:cubicBezTo>
                    <a:cubicBezTo>
                      <a:pt x="125" y="340"/>
                      <a:pt x="136" y="341"/>
                      <a:pt x="148" y="338"/>
                    </a:cubicBezTo>
                    <a:cubicBezTo>
                      <a:pt x="163" y="333"/>
                      <a:pt x="180" y="322"/>
                      <a:pt x="196" y="302"/>
                    </a:cubicBezTo>
                    <a:cubicBezTo>
                      <a:pt x="200" y="297"/>
                      <a:pt x="204" y="292"/>
                      <a:pt x="207" y="288"/>
                    </a:cubicBezTo>
                    <a:cubicBezTo>
                      <a:pt x="221" y="270"/>
                      <a:pt x="234" y="253"/>
                      <a:pt x="245" y="248"/>
                    </a:cubicBezTo>
                    <a:cubicBezTo>
                      <a:pt x="255" y="245"/>
                      <a:pt x="266" y="253"/>
                      <a:pt x="278" y="284"/>
                    </a:cubicBezTo>
                    <a:cubicBezTo>
                      <a:pt x="293" y="278"/>
                      <a:pt x="293" y="278"/>
                      <a:pt x="293" y="278"/>
                    </a:cubicBezTo>
                    <a:cubicBezTo>
                      <a:pt x="276" y="235"/>
                      <a:pt x="258" y="226"/>
                      <a:pt x="239" y="233"/>
                    </a:cubicBezTo>
                    <a:cubicBezTo>
                      <a:pt x="224" y="239"/>
                      <a:pt x="209" y="258"/>
                      <a:pt x="194" y="278"/>
                    </a:cubicBezTo>
                    <a:cubicBezTo>
                      <a:pt x="191" y="282"/>
                      <a:pt x="187" y="287"/>
                      <a:pt x="184" y="291"/>
                    </a:cubicBezTo>
                    <a:cubicBezTo>
                      <a:pt x="170" y="309"/>
                      <a:pt x="156" y="318"/>
                      <a:pt x="143" y="322"/>
                    </a:cubicBezTo>
                    <a:cubicBezTo>
                      <a:pt x="135" y="324"/>
                      <a:pt x="128" y="324"/>
                      <a:pt x="122" y="321"/>
                    </a:cubicBezTo>
                    <a:cubicBezTo>
                      <a:pt x="116" y="319"/>
                      <a:pt x="111" y="314"/>
                      <a:pt x="107" y="308"/>
                    </a:cubicBezTo>
                    <a:cubicBezTo>
                      <a:pt x="102" y="301"/>
                      <a:pt x="99" y="291"/>
                      <a:pt x="99" y="279"/>
                    </a:cubicBezTo>
                    <a:close/>
                    <a:moveTo>
                      <a:pt x="45" y="37"/>
                    </a:moveTo>
                    <a:cubicBezTo>
                      <a:pt x="39" y="11"/>
                      <a:pt x="39" y="11"/>
                      <a:pt x="39" y="11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139" y="0"/>
                      <a:pt x="139" y="0"/>
                      <a:pt x="139" y="0"/>
                    </a:cubicBezTo>
                    <a:cubicBezTo>
                      <a:pt x="146" y="11"/>
                      <a:pt x="146" y="11"/>
                      <a:pt x="146" y="11"/>
                    </a:cubicBezTo>
                    <a:cubicBezTo>
                      <a:pt x="140" y="37"/>
                      <a:pt x="140" y="37"/>
                      <a:pt x="140" y="37"/>
                    </a:cubicBezTo>
                    <a:cubicBezTo>
                      <a:pt x="125" y="37"/>
                      <a:pt x="125" y="37"/>
                      <a:pt x="125" y="37"/>
                    </a:cubicBezTo>
                    <a:cubicBezTo>
                      <a:pt x="123" y="17"/>
                      <a:pt x="123" y="17"/>
                      <a:pt x="123" y="17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1" y="37"/>
                      <a:pt x="61" y="37"/>
                      <a:pt x="61" y="37"/>
                    </a:cubicBezTo>
                    <a:cubicBezTo>
                      <a:pt x="45" y="37"/>
                      <a:pt x="45" y="37"/>
                      <a:pt x="45" y="37"/>
                    </a:cubicBezTo>
                    <a:close/>
                    <a:moveTo>
                      <a:pt x="21" y="210"/>
                    </a:moveTo>
                    <a:cubicBezTo>
                      <a:pt x="21" y="217"/>
                      <a:pt x="21" y="217"/>
                      <a:pt x="21" y="217"/>
                    </a:cubicBezTo>
                    <a:cubicBezTo>
                      <a:pt x="55" y="217"/>
                      <a:pt x="55" y="217"/>
                      <a:pt x="55" y="217"/>
                    </a:cubicBezTo>
                    <a:cubicBezTo>
                      <a:pt x="55" y="210"/>
                      <a:pt x="55" y="210"/>
                      <a:pt x="55" y="210"/>
                    </a:cubicBezTo>
                    <a:cubicBezTo>
                      <a:pt x="21" y="210"/>
                      <a:pt x="21" y="210"/>
                      <a:pt x="21" y="210"/>
                    </a:cubicBezTo>
                    <a:close/>
                    <a:moveTo>
                      <a:pt x="21" y="90"/>
                    </a:moveTo>
                    <a:cubicBezTo>
                      <a:pt x="21" y="93"/>
                      <a:pt x="21" y="93"/>
                      <a:pt x="21" y="93"/>
                    </a:cubicBezTo>
                    <a:cubicBezTo>
                      <a:pt x="38" y="93"/>
                      <a:pt x="38" y="93"/>
                      <a:pt x="38" y="93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21" y="90"/>
                      <a:pt x="21" y="90"/>
                      <a:pt x="21" y="90"/>
                    </a:cubicBezTo>
                    <a:close/>
                    <a:moveTo>
                      <a:pt x="21" y="136"/>
                    </a:moveTo>
                    <a:cubicBezTo>
                      <a:pt x="21" y="140"/>
                      <a:pt x="21" y="140"/>
                      <a:pt x="21" y="140"/>
                    </a:cubicBezTo>
                    <a:cubicBezTo>
                      <a:pt x="38" y="140"/>
                      <a:pt x="38" y="140"/>
                      <a:pt x="38" y="140"/>
                    </a:cubicBezTo>
                    <a:cubicBezTo>
                      <a:pt x="38" y="136"/>
                      <a:pt x="38" y="136"/>
                      <a:pt x="38" y="136"/>
                    </a:cubicBezTo>
                    <a:cubicBezTo>
                      <a:pt x="21" y="136"/>
                      <a:pt x="21" y="136"/>
                      <a:pt x="21" y="136"/>
                    </a:cubicBezTo>
                    <a:close/>
                    <a:moveTo>
                      <a:pt x="21" y="127"/>
                    </a:moveTo>
                    <a:cubicBezTo>
                      <a:pt x="21" y="128"/>
                      <a:pt x="21" y="129"/>
                      <a:pt x="21" y="130"/>
                    </a:cubicBezTo>
                    <a:cubicBezTo>
                      <a:pt x="26" y="130"/>
                      <a:pt x="32" y="130"/>
                      <a:pt x="38" y="130"/>
                    </a:cubicBezTo>
                    <a:cubicBezTo>
                      <a:pt x="38" y="129"/>
                      <a:pt x="38" y="128"/>
                      <a:pt x="38" y="127"/>
                    </a:cubicBezTo>
                    <a:cubicBezTo>
                      <a:pt x="32" y="127"/>
                      <a:pt x="26" y="127"/>
                      <a:pt x="21" y="127"/>
                    </a:cubicBezTo>
                    <a:close/>
                    <a:moveTo>
                      <a:pt x="21" y="118"/>
                    </a:moveTo>
                    <a:cubicBezTo>
                      <a:pt x="21" y="119"/>
                      <a:pt x="21" y="120"/>
                      <a:pt x="21" y="121"/>
                    </a:cubicBezTo>
                    <a:cubicBezTo>
                      <a:pt x="26" y="121"/>
                      <a:pt x="32" y="121"/>
                      <a:pt x="38" y="121"/>
                    </a:cubicBezTo>
                    <a:cubicBezTo>
                      <a:pt x="38" y="120"/>
                      <a:pt x="38" y="119"/>
                      <a:pt x="38" y="118"/>
                    </a:cubicBezTo>
                    <a:cubicBezTo>
                      <a:pt x="32" y="118"/>
                      <a:pt x="26" y="118"/>
                      <a:pt x="21" y="118"/>
                    </a:cubicBezTo>
                    <a:close/>
                    <a:moveTo>
                      <a:pt x="21" y="108"/>
                    </a:moveTo>
                    <a:cubicBezTo>
                      <a:pt x="21" y="110"/>
                      <a:pt x="21" y="111"/>
                      <a:pt x="21" y="112"/>
                    </a:cubicBezTo>
                    <a:cubicBezTo>
                      <a:pt x="26" y="112"/>
                      <a:pt x="32" y="112"/>
                      <a:pt x="38" y="112"/>
                    </a:cubicBezTo>
                    <a:cubicBezTo>
                      <a:pt x="38" y="111"/>
                      <a:pt x="38" y="110"/>
                      <a:pt x="38" y="108"/>
                    </a:cubicBezTo>
                    <a:cubicBezTo>
                      <a:pt x="32" y="108"/>
                      <a:pt x="26" y="108"/>
                      <a:pt x="21" y="108"/>
                    </a:cubicBezTo>
                    <a:close/>
                    <a:moveTo>
                      <a:pt x="21" y="99"/>
                    </a:moveTo>
                    <a:cubicBezTo>
                      <a:pt x="21" y="100"/>
                      <a:pt x="21" y="102"/>
                      <a:pt x="21" y="103"/>
                    </a:cubicBezTo>
                    <a:cubicBezTo>
                      <a:pt x="26" y="103"/>
                      <a:pt x="32" y="103"/>
                      <a:pt x="38" y="103"/>
                    </a:cubicBezTo>
                    <a:cubicBezTo>
                      <a:pt x="38" y="102"/>
                      <a:pt x="38" y="100"/>
                      <a:pt x="38" y="99"/>
                    </a:cubicBezTo>
                    <a:cubicBezTo>
                      <a:pt x="32" y="99"/>
                      <a:pt x="26" y="99"/>
                      <a:pt x="21" y="99"/>
                    </a:cubicBezTo>
                    <a:close/>
                    <a:moveTo>
                      <a:pt x="21" y="155"/>
                    </a:moveTo>
                    <a:cubicBezTo>
                      <a:pt x="21" y="158"/>
                      <a:pt x="21" y="158"/>
                      <a:pt x="21" y="158"/>
                    </a:cubicBezTo>
                    <a:cubicBezTo>
                      <a:pt x="38" y="158"/>
                      <a:pt x="38" y="158"/>
                      <a:pt x="38" y="158"/>
                    </a:cubicBezTo>
                    <a:cubicBezTo>
                      <a:pt x="38" y="155"/>
                      <a:pt x="38" y="155"/>
                      <a:pt x="38" y="155"/>
                    </a:cubicBezTo>
                    <a:cubicBezTo>
                      <a:pt x="21" y="155"/>
                      <a:pt x="21" y="155"/>
                      <a:pt x="21" y="155"/>
                    </a:cubicBezTo>
                    <a:close/>
                    <a:moveTo>
                      <a:pt x="21" y="201"/>
                    </a:moveTo>
                    <a:cubicBezTo>
                      <a:pt x="21" y="205"/>
                      <a:pt x="21" y="205"/>
                      <a:pt x="21" y="205"/>
                    </a:cubicBezTo>
                    <a:cubicBezTo>
                      <a:pt x="38" y="205"/>
                      <a:pt x="38" y="205"/>
                      <a:pt x="38" y="205"/>
                    </a:cubicBezTo>
                    <a:cubicBezTo>
                      <a:pt x="38" y="201"/>
                      <a:pt x="38" y="201"/>
                      <a:pt x="38" y="201"/>
                    </a:cubicBezTo>
                    <a:cubicBezTo>
                      <a:pt x="21" y="201"/>
                      <a:pt x="21" y="201"/>
                      <a:pt x="21" y="201"/>
                    </a:cubicBezTo>
                    <a:close/>
                    <a:moveTo>
                      <a:pt x="21" y="192"/>
                    </a:moveTo>
                    <a:cubicBezTo>
                      <a:pt x="21" y="193"/>
                      <a:pt x="21" y="194"/>
                      <a:pt x="21" y="195"/>
                    </a:cubicBezTo>
                    <a:cubicBezTo>
                      <a:pt x="26" y="195"/>
                      <a:pt x="32" y="195"/>
                      <a:pt x="38" y="195"/>
                    </a:cubicBezTo>
                    <a:cubicBezTo>
                      <a:pt x="38" y="194"/>
                      <a:pt x="38" y="193"/>
                      <a:pt x="38" y="192"/>
                    </a:cubicBezTo>
                    <a:cubicBezTo>
                      <a:pt x="32" y="192"/>
                      <a:pt x="26" y="192"/>
                      <a:pt x="21" y="192"/>
                    </a:cubicBezTo>
                    <a:close/>
                    <a:moveTo>
                      <a:pt x="21" y="183"/>
                    </a:moveTo>
                    <a:cubicBezTo>
                      <a:pt x="21" y="184"/>
                      <a:pt x="21" y="185"/>
                      <a:pt x="21" y="186"/>
                    </a:cubicBezTo>
                    <a:cubicBezTo>
                      <a:pt x="26" y="186"/>
                      <a:pt x="32" y="186"/>
                      <a:pt x="38" y="186"/>
                    </a:cubicBezTo>
                    <a:cubicBezTo>
                      <a:pt x="38" y="185"/>
                      <a:pt x="38" y="184"/>
                      <a:pt x="38" y="183"/>
                    </a:cubicBezTo>
                    <a:cubicBezTo>
                      <a:pt x="32" y="183"/>
                      <a:pt x="26" y="183"/>
                      <a:pt x="21" y="183"/>
                    </a:cubicBezTo>
                    <a:close/>
                    <a:moveTo>
                      <a:pt x="21" y="173"/>
                    </a:moveTo>
                    <a:cubicBezTo>
                      <a:pt x="21" y="175"/>
                      <a:pt x="21" y="176"/>
                      <a:pt x="21" y="177"/>
                    </a:cubicBezTo>
                    <a:cubicBezTo>
                      <a:pt x="26" y="177"/>
                      <a:pt x="32" y="177"/>
                      <a:pt x="38" y="177"/>
                    </a:cubicBezTo>
                    <a:cubicBezTo>
                      <a:pt x="38" y="176"/>
                      <a:pt x="38" y="175"/>
                      <a:pt x="38" y="173"/>
                    </a:cubicBezTo>
                    <a:cubicBezTo>
                      <a:pt x="32" y="173"/>
                      <a:pt x="26" y="173"/>
                      <a:pt x="21" y="173"/>
                    </a:cubicBezTo>
                    <a:close/>
                    <a:moveTo>
                      <a:pt x="21" y="164"/>
                    </a:moveTo>
                    <a:cubicBezTo>
                      <a:pt x="21" y="165"/>
                      <a:pt x="21" y="166"/>
                      <a:pt x="21" y="168"/>
                    </a:cubicBezTo>
                    <a:cubicBezTo>
                      <a:pt x="26" y="168"/>
                      <a:pt x="32" y="168"/>
                      <a:pt x="38" y="168"/>
                    </a:cubicBezTo>
                    <a:cubicBezTo>
                      <a:pt x="38" y="166"/>
                      <a:pt x="38" y="165"/>
                      <a:pt x="38" y="164"/>
                    </a:cubicBezTo>
                    <a:cubicBezTo>
                      <a:pt x="32" y="164"/>
                      <a:pt x="26" y="164"/>
                      <a:pt x="21" y="164"/>
                    </a:cubicBezTo>
                    <a:close/>
                    <a:moveTo>
                      <a:pt x="21" y="80"/>
                    </a:moveTo>
                    <a:cubicBezTo>
                      <a:pt x="21" y="86"/>
                      <a:pt x="21" y="86"/>
                      <a:pt x="21" y="86"/>
                    </a:cubicBezTo>
                    <a:cubicBezTo>
                      <a:pt x="55" y="86"/>
                      <a:pt x="55" y="86"/>
                      <a:pt x="55" y="86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21" y="80"/>
                      <a:pt x="21" y="80"/>
                      <a:pt x="21" y="80"/>
                    </a:cubicBezTo>
                    <a:close/>
                    <a:moveTo>
                      <a:pt x="21" y="144"/>
                    </a:moveTo>
                    <a:cubicBezTo>
                      <a:pt x="21" y="151"/>
                      <a:pt x="21" y="151"/>
                      <a:pt x="21" y="151"/>
                    </a:cubicBezTo>
                    <a:cubicBezTo>
                      <a:pt x="55" y="151"/>
                      <a:pt x="55" y="151"/>
                      <a:pt x="55" y="151"/>
                    </a:cubicBezTo>
                    <a:cubicBezTo>
                      <a:pt x="55" y="144"/>
                      <a:pt x="55" y="144"/>
                      <a:pt x="55" y="144"/>
                    </a:cubicBezTo>
                    <a:cubicBezTo>
                      <a:pt x="21" y="144"/>
                      <a:pt x="21" y="144"/>
                      <a:pt x="21" y="144"/>
                    </a:cubicBezTo>
                    <a:close/>
                    <a:moveTo>
                      <a:pt x="67" y="178"/>
                    </a:moveTo>
                    <a:cubicBezTo>
                      <a:pt x="74" y="220"/>
                      <a:pt x="145" y="228"/>
                      <a:pt x="153" y="178"/>
                    </a:cubicBezTo>
                    <a:cubicBezTo>
                      <a:pt x="158" y="143"/>
                      <a:pt x="110" y="84"/>
                      <a:pt x="110" y="84"/>
                    </a:cubicBezTo>
                    <a:cubicBezTo>
                      <a:pt x="110" y="84"/>
                      <a:pt x="60" y="135"/>
                      <a:pt x="67" y="178"/>
                    </a:cubicBezTo>
                    <a:close/>
                    <a:moveTo>
                      <a:pt x="106" y="201"/>
                    </a:moveTo>
                    <a:cubicBezTo>
                      <a:pt x="130" y="203"/>
                      <a:pt x="147" y="187"/>
                      <a:pt x="134" y="150"/>
                    </a:cubicBezTo>
                    <a:lnTo>
                      <a:pt x="106" y="201"/>
                    </a:lnTo>
                    <a:close/>
                  </a:path>
                </a:pathLst>
              </a:custGeom>
              <a:solidFill>
                <a:sysClr lastClr="FFFFFF" val="window"/>
              </a:solidFill>
              <a:ln>
                <a:noFill/>
              </a:ln>
              <a:effectLst>
                <a:innerShdw blurRad="25400">
                  <a:prstClr val="black">
                    <a:alpha val="36000"/>
                  </a:prstClr>
                </a:innerShdw>
              </a:effectLst>
            </p:spPr>
            <p:txBody>
              <a:bodyPr anchor="t" anchorCtr="0" bIns="64286" compatLnSpc="1" lIns="128572" numCol="1" rIns="128572" tIns="64286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1" fontAlgn="base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36" name="Group 14"/>
              <p:cNvGrpSpPr/>
              <p:nvPr/>
            </p:nvGrpSpPr>
            <p:grpSpPr>
              <a:xfrm>
                <a:off x="4169274" y="2796059"/>
                <a:ext cx="571258" cy="484420"/>
                <a:chOff x="4130294" y="1070076"/>
                <a:chExt cx="635754" cy="539115"/>
              </a:xfrm>
              <a:solidFill>
                <a:sysClr lastClr="FFFFFF" val="window"/>
              </a:solidFill>
            </p:grpSpPr>
            <p:sp>
              <p:nvSpPr>
                <p:cNvPr id="38" name="Freeform 15"/>
                <p:cNvSpPr>
                  <a:spLocks noEditPoints="1"/>
                </p:cNvSpPr>
                <p:nvPr/>
              </p:nvSpPr>
              <p:spPr bwMode="black">
                <a:xfrm>
                  <a:off x="4130294" y="1070076"/>
                  <a:ext cx="635754" cy="539115"/>
                </a:xfrm>
                <a:custGeom>
                  <a:cxnLst>
                    <a:cxn ang="0">
                      <a:pos x="494" y="0"/>
                    </a:cxn>
                    <a:cxn ang="0">
                      <a:pos x="17" y="0"/>
                    </a:cxn>
                    <a:cxn ang="0">
                      <a:pos x="0" y="16"/>
                    </a:cxn>
                    <a:cxn ang="0">
                      <a:pos x="0" y="361"/>
                    </a:cxn>
                    <a:cxn ang="0">
                      <a:pos x="17" y="377"/>
                    </a:cxn>
                    <a:cxn ang="0">
                      <a:pos x="174" y="377"/>
                    </a:cxn>
                    <a:cxn ang="0">
                      <a:pos x="174" y="402"/>
                    </a:cxn>
                    <a:cxn ang="0">
                      <a:pos x="139" y="435"/>
                    </a:cxn>
                    <a:cxn ang="0">
                      <a:pos x="380" y="435"/>
                    </a:cxn>
                    <a:cxn ang="0">
                      <a:pos x="346" y="402"/>
                    </a:cxn>
                    <a:cxn ang="0">
                      <a:pos x="346" y="377"/>
                    </a:cxn>
                    <a:cxn ang="0">
                      <a:pos x="494" y="377"/>
                    </a:cxn>
                    <a:cxn ang="0">
                      <a:pos x="510" y="361"/>
                    </a:cxn>
                    <a:cxn ang="0">
                      <a:pos x="510" y="16"/>
                    </a:cxn>
                    <a:cxn ang="0">
                      <a:pos x="494" y="0"/>
                    </a:cxn>
                    <a:cxn ang="0">
                      <a:pos x="481" y="335"/>
                    </a:cxn>
                    <a:cxn ang="0">
                      <a:pos x="467" y="349"/>
                    </a:cxn>
                    <a:cxn ang="0">
                      <a:pos x="44" y="349"/>
                    </a:cxn>
                    <a:cxn ang="0">
                      <a:pos x="30" y="335"/>
                    </a:cxn>
                    <a:cxn ang="0">
                      <a:pos x="30" y="42"/>
                    </a:cxn>
                    <a:cxn ang="0">
                      <a:pos x="44" y="28"/>
                    </a:cxn>
                    <a:cxn ang="0">
                      <a:pos x="467" y="28"/>
                    </a:cxn>
                    <a:cxn ang="0">
                      <a:pos x="481" y="42"/>
                    </a:cxn>
                    <a:cxn ang="0">
                      <a:pos x="481" y="335"/>
                    </a:cxn>
                  </a:cxnLst>
                  <a:rect b="b" l="0" r="r" t="0"/>
                  <a:pathLst>
                    <a:path h="435" w="510">
                      <a:moveTo>
                        <a:pt x="494" y="0"/>
                      </a:move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61"/>
                        <a:pt x="0" y="361"/>
                        <a:pt x="0" y="361"/>
                      </a:cubicBezTo>
                      <a:cubicBezTo>
                        <a:pt x="0" y="370"/>
                        <a:pt x="8" y="377"/>
                        <a:pt x="17" y="377"/>
                      </a:cubicBezTo>
                      <a:cubicBezTo>
                        <a:pt x="174" y="377"/>
                        <a:pt x="174" y="377"/>
                        <a:pt x="174" y="377"/>
                      </a:cubicBezTo>
                      <a:cubicBezTo>
                        <a:pt x="174" y="402"/>
                        <a:pt x="174" y="402"/>
                        <a:pt x="174" y="402"/>
                      </a:cubicBezTo>
                      <a:cubicBezTo>
                        <a:pt x="139" y="435"/>
                        <a:pt x="139" y="435"/>
                        <a:pt x="139" y="435"/>
                      </a:cubicBezTo>
                      <a:cubicBezTo>
                        <a:pt x="380" y="435"/>
                        <a:pt x="380" y="435"/>
                        <a:pt x="380" y="435"/>
                      </a:cubicBezTo>
                      <a:cubicBezTo>
                        <a:pt x="346" y="402"/>
                        <a:pt x="346" y="402"/>
                        <a:pt x="346" y="402"/>
                      </a:cubicBezTo>
                      <a:cubicBezTo>
                        <a:pt x="346" y="377"/>
                        <a:pt x="346" y="377"/>
                        <a:pt x="346" y="377"/>
                      </a:cubicBezTo>
                      <a:cubicBezTo>
                        <a:pt x="494" y="377"/>
                        <a:pt x="494" y="377"/>
                        <a:pt x="494" y="377"/>
                      </a:cubicBezTo>
                      <a:cubicBezTo>
                        <a:pt x="503" y="377"/>
                        <a:pt x="510" y="370"/>
                        <a:pt x="510" y="361"/>
                      </a:cubicBezTo>
                      <a:cubicBezTo>
                        <a:pt x="510" y="16"/>
                        <a:pt x="510" y="16"/>
                        <a:pt x="510" y="16"/>
                      </a:cubicBezTo>
                      <a:cubicBezTo>
                        <a:pt x="510" y="7"/>
                        <a:pt x="503" y="0"/>
                        <a:pt x="494" y="0"/>
                      </a:cubicBezTo>
                      <a:close/>
                      <a:moveTo>
                        <a:pt x="481" y="335"/>
                      </a:moveTo>
                      <a:cubicBezTo>
                        <a:pt x="481" y="343"/>
                        <a:pt x="475" y="349"/>
                        <a:pt x="467" y="349"/>
                      </a:cubicBezTo>
                      <a:cubicBezTo>
                        <a:pt x="44" y="349"/>
                        <a:pt x="44" y="349"/>
                        <a:pt x="44" y="349"/>
                      </a:cubicBezTo>
                      <a:cubicBezTo>
                        <a:pt x="36" y="349"/>
                        <a:pt x="30" y="343"/>
                        <a:pt x="30" y="335"/>
                      </a:cubicBezTo>
                      <a:cubicBezTo>
                        <a:pt x="30" y="42"/>
                        <a:pt x="30" y="42"/>
                        <a:pt x="30" y="42"/>
                      </a:cubicBezTo>
                      <a:cubicBezTo>
                        <a:pt x="30" y="34"/>
                        <a:pt x="36" y="28"/>
                        <a:pt x="44" y="28"/>
                      </a:cubicBezTo>
                      <a:cubicBezTo>
                        <a:pt x="467" y="28"/>
                        <a:pt x="467" y="28"/>
                        <a:pt x="467" y="28"/>
                      </a:cubicBezTo>
                      <a:cubicBezTo>
                        <a:pt x="475" y="28"/>
                        <a:pt x="481" y="34"/>
                        <a:pt x="481" y="42"/>
                      </a:cubicBezTo>
                      <a:lnTo>
                        <a:pt x="481" y="3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64286" compatLnSpc="1" lIns="128572" numCol="1" rIns="128572" tIns="64286" vert="horz" wrap="square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 eaLnBrk="1" fontAlgn="base" hangingPunct="1" indent="0" latinLnBrk="0" lvl="0" marL="0" marR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b="0" baseline="0" cap="none" i="0" kern="0" kumimoji="0" lang="en-US" noProof="0" normalizeH="0" spc="0" strike="noStrike" u="none">
                    <a:ln>
                      <a:noFill/>
                    </a:ln>
                    <a:solidFill>
                      <a:sysClr lastClr="FFFFFF" val="window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" name="Freeform 23"/>
                <p:cNvSpPr>
                  <a:spLocks noEditPoints="1"/>
                </p:cNvSpPr>
                <p:nvPr/>
              </p:nvSpPr>
              <p:spPr bwMode="black">
                <a:xfrm>
                  <a:off x="4320559" y="1189182"/>
                  <a:ext cx="255224" cy="255154"/>
                </a:xfrm>
                <a:custGeom>
                  <a:gdLst>
                    <a:gd fmla="*/ 709 w 709" name="T0"/>
                    <a:gd fmla="*/ 570 h 709" name="T1"/>
                    <a:gd fmla="*/ 373 w 709" name="T2"/>
                    <a:gd fmla="*/ 709 h 709" name="T3"/>
                    <a:gd fmla="*/ 373 w 709" name="T4"/>
                    <a:gd fmla="*/ 294 h 709" name="T5"/>
                    <a:gd fmla="*/ 709 w 709" name="T6"/>
                    <a:gd fmla="*/ 154 h 709" name="T7"/>
                    <a:gd fmla="*/ 709 w 709" name="T8"/>
                    <a:gd fmla="*/ 570 h 709" name="T9"/>
                    <a:gd fmla="*/ 335 w 709" name="T10"/>
                    <a:gd fmla="*/ 294 h 709" name="T11"/>
                    <a:gd fmla="*/ 0 w 709" name="T12"/>
                    <a:gd fmla="*/ 154 h 709" name="T13"/>
                    <a:gd fmla="*/ 0 w 709" name="T14"/>
                    <a:gd fmla="*/ 570 h 709" name="T15"/>
                    <a:gd fmla="*/ 335 w 709" name="T16"/>
                    <a:gd fmla="*/ 709 h 709" name="T17"/>
                    <a:gd fmla="*/ 335 w 709" name="T18"/>
                    <a:gd fmla="*/ 294 h 709" name="T19"/>
                    <a:gd fmla="*/ 354 w 709" name="T20"/>
                    <a:gd fmla="*/ 0 h 709" name="T21"/>
                    <a:gd fmla="*/ 0 w 709" name="T22"/>
                    <a:gd fmla="*/ 126 h 709" name="T23"/>
                    <a:gd fmla="*/ 354 w 709" name="T24"/>
                    <a:gd fmla="*/ 268 h 709" name="T25"/>
                    <a:gd fmla="*/ 709 w 709" name="T26"/>
                    <a:gd fmla="*/ 126 h 709" name="T27"/>
                    <a:gd fmla="*/ 354 w 709" name="T28"/>
                    <a:gd fmla="*/ 0 h 709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709" w="709">
                      <a:moveTo>
                        <a:pt x="709" y="570"/>
                      </a:moveTo>
                      <a:lnTo>
                        <a:pt x="373" y="709"/>
                      </a:lnTo>
                      <a:lnTo>
                        <a:pt x="373" y="294"/>
                      </a:lnTo>
                      <a:lnTo>
                        <a:pt x="709" y="154"/>
                      </a:lnTo>
                      <a:lnTo>
                        <a:pt x="709" y="570"/>
                      </a:lnTo>
                      <a:close/>
                      <a:moveTo>
                        <a:pt x="335" y="294"/>
                      </a:moveTo>
                      <a:lnTo>
                        <a:pt x="0" y="154"/>
                      </a:lnTo>
                      <a:lnTo>
                        <a:pt x="0" y="570"/>
                      </a:lnTo>
                      <a:lnTo>
                        <a:pt x="335" y="709"/>
                      </a:lnTo>
                      <a:lnTo>
                        <a:pt x="335" y="294"/>
                      </a:lnTo>
                      <a:close/>
                      <a:moveTo>
                        <a:pt x="354" y="0"/>
                      </a:moveTo>
                      <a:lnTo>
                        <a:pt x="0" y="126"/>
                      </a:lnTo>
                      <a:lnTo>
                        <a:pt x="354" y="268"/>
                      </a:lnTo>
                      <a:lnTo>
                        <a:pt x="709" y="126"/>
                      </a:lnTo>
                      <a:lnTo>
                        <a:pt x="35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64286" compatLnSpc="1" lIns="128572" numCol="1" rIns="128572" tIns="64286" vert="horz" wrap="square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 eaLnBrk="1" fontAlgn="base" hangingPunct="1" indent="0" latinLnBrk="0" lvl="0" marL="0" marR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b="0" baseline="0" cap="none" i="0" kern="0" kumimoji="0" lang="en-US" noProof="0" normalizeH="0" spc="0" strike="noStrike" u="none">
                    <a:ln>
                      <a:noFill/>
                    </a:ln>
                    <a:solidFill>
                      <a:sysClr lastClr="FFFFFF" val="window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37" name="Freeform 21"/>
              <p:cNvSpPr>
                <a:spLocks noEditPoints="1"/>
              </p:cNvSpPr>
              <p:nvPr/>
            </p:nvSpPr>
            <p:spPr bwMode="auto">
              <a:xfrm>
                <a:off x="8018320" y="2741822"/>
                <a:ext cx="425826" cy="574866"/>
              </a:xfrm>
              <a:custGeom>
                <a:gdLst>
                  <a:gd fmla="*/ 94 w 237" name="T0"/>
                  <a:gd fmla="*/ 124 h 320" name="T1"/>
                  <a:gd fmla="*/ 26 w 237" name="T2"/>
                  <a:gd fmla="*/ 197 h 320" name="T3"/>
                  <a:gd fmla="*/ 118 w 237" name="T4"/>
                  <a:gd fmla="*/ 291 h 320" name="T5"/>
                  <a:gd fmla="*/ 26 w 237" name="T6"/>
                  <a:gd fmla="*/ 281 h 320" name="T7"/>
                  <a:gd fmla="*/ 118 w 237" name="T8"/>
                  <a:gd fmla="*/ 291 h 320" name="T9"/>
                  <a:gd fmla="*/ 110 w 237" name="T10"/>
                  <a:gd fmla="*/ 220 h 320" name="T11"/>
                  <a:gd fmla="*/ 26 w 237" name="T12"/>
                  <a:gd fmla="*/ 230 h 320" name="T13"/>
                  <a:gd fmla="*/ 126 w 237" name="T14"/>
                  <a:gd fmla="*/ 250 h 320" name="T15"/>
                  <a:gd fmla="*/ 26 w 237" name="T16"/>
                  <a:gd fmla="*/ 240 h 320" name="T17"/>
                  <a:gd fmla="*/ 126 w 237" name="T18"/>
                  <a:gd fmla="*/ 250 h 320" name="T19"/>
                  <a:gd fmla="*/ 78 w 237" name="T20"/>
                  <a:gd fmla="*/ 261 h 320" name="T21"/>
                  <a:gd fmla="*/ 26 w 237" name="T22"/>
                  <a:gd fmla="*/ 271 h 320" name="T23"/>
                  <a:gd fmla="*/ 125 w 237" name="T24"/>
                  <a:gd fmla="*/ 165 h 320" name="T25"/>
                  <a:gd fmla="*/ 141 w 237" name="T26"/>
                  <a:gd fmla="*/ 152 h 320" name="T27"/>
                  <a:gd fmla="*/ 153 w 237" name="T28"/>
                  <a:gd fmla="*/ 137 h 320" name="T29"/>
                  <a:gd fmla="*/ 141 w 237" name="T30"/>
                  <a:gd fmla="*/ 124 h 320" name="T31"/>
                  <a:gd fmla="*/ 125 w 237" name="T32"/>
                  <a:gd fmla="*/ 137 h 320" name="T33"/>
                  <a:gd fmla="*/ 113 w 237" name="T34"/>
                  <a:gd fmla="*/ 152 h 320" name="T35"/>
                  <a:gd fmla="*/ 125 w 237" name="T36"/>
                  <a:gd fmla="*/ 165 h 320" name="T37"/>
                  <a:gd fmla="*/ 119 w 237" name="T38"/>
                  <a:gd fmla="*/ 95 h 320" name="T39"/>
                  <a:gd fmla="*/ 122 w 237" name="T40"/>
                  <a:gd fmla="*/ 72 h 320" name="T41"/>
                  <a:gd fmla="*/ 119 w 237" name="T42"/>
                  <a:gd fmla="*/ 87 h 320" name="T43"/>
                  <a:gd fmla="*/ 115 w 237" name="T44"/>
                  <a:gd fmla="*/ 84 h 320" name="T45"/>
                  <a:gd fmla="*/ 107 w 237" name="T46"/>
                  <a:gd fmla="*/ 83 h 320" name="T47"/>
                  <a:gd fmla="*/ 29 w 237" name="T48"/>
                  <a:gd fmla="*/ 58 h 320" name="T49"/>
                  <a:gd fmla="*/ 115 w 237" name="T50"/>
                  <a:gd fmla="*/ 3 h 320" name="T51"/>
                  <a:gd fmla="*/ 119 w 237" name="T52"/>
                  <a:gd fmla="*/ 0 h 320" name="T53"/>
                  <a:gd fmla="*/ 122 w 237" name="T54"/>
                  <a:gd fmla="*/ 58 h 320" name="T55"/>
                  <a:gd fmla="*/ 171 w 237" name="T56"/>
                  <a:gd fmla="*/ 320 h 320" name="T57"/>
                  <a:gd fmla="*/ 0 w 237" name="T58"/>
                  <a:gd fmla="*/ 292 h 320" name="T59"/>
                  <a:gd fmla="*/ 60 w 237" name="T60"/>
                  <a:gd fmla="*/ 162 h 320" name="T61"/>
                  <a:gd fmla="*/ 60 w 237" name="T62"/>
                  <a:gd fmla="*/ 138 h 320" name="T63"/>
                  <a:gd fmla="*/ 60 w 237" name="T64"/>
                  <a:gd fmla="*/ 162 h 320" name="T65"/>
                  <a:gd fmla="*/ 88 w 237" name="T66"/>
                  <a:gd fmla="*/ 180 h 320" name="T67"/>
                  <a:gd fmla="*/ 78 w 237" name="T68"/>
                  <a:gd fmla="*/ 191 h 320" name="T69"/>
                  <a:gd fmla="*/ 75 w 237" name="T70"/>
                  <a:gd fmla="*/ 184 h 320" name="T71"/>
                  <a:gd fmla="*/ 45 w 237" name="T72"/>
                  <a:gd fmla="*/ 191 h 320" name="T73"/>
                  <a:gd fmla="*/ 42 w 237" name="T74"/>
                  <a:gd fmla="*/ 184 h 320" name="T75"/>
                  <a:gd fmla="*/ 32 w 237" name="T76"/>
                  <a:gd fmla="*/ 191 h 320" name="T77"/>
                  <a:gd fmla="*/ 47 w 237" name="T78"/>
                  <a:gd fmla="*/ 165 h 320" name="T79"/>
                  <a:gd fmla="*/ 197 w 237" name="T80"/>
                  <a:gd fmla="*/ 58 h 320" name="T81"/>
                  <a:gd fmla="*/ 237 w 237" name="T82"/>
                  <a:gd fmla="*/ 87 h 320" name="T83"/>
                  <a:gd fmla="*/ 209 w 237" name="T84"/>
                  <a:gd fmla="*/ 320 h 320" name="T85"/>
                  <a:gd fmla="*/ 197 w 237" name="T86"/>
                  <a:gd fmla="*/ 58 h 320" name="T8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b="b" l="0" r="r" t="0"/>
                <a:pathLst>
                  <a:path h="320" w="236">
                    <a:moveTo>
                      <a:pt x="94" y="197"/>
                    </a:moveTo>
                    <a:cubicBezTo>
                      <a:pt x="94" y="124"/>
                      <a:pt x="94" y="124"/>
                      <a:pt x="94" y="124"/>
                    </a:cubicBezTo>
                    <a:cubicBezTo>
                      <a:pt x="26" y="124"/>
                      <a:pt x="26" y="124"/>
                      <a:pt x="26" y="124"/>
                    </a:cubicBezTo>
                    <a:cubicBezTo>
                      <a:pt x="26" y="197"/>
                      <a:pt x="26" y="197"/>
                      <a:pt x="26" y="197"/>
                    </a:cubicBezTo>
                    <a:cubicBezTo>
                      <a:pt x="94" y="197"/>
                      <a:pt x="94" y="197"/>
                      <a:pt x="94" y="197"/>
                    </a:cubicBezTo>
                    <a:close/>
                    <a:moveTo>
                      <a:pt x="118" y="291"/>
                    </a:moveTo>
                    <a:cubicBezTo>
                      <a:pt x="118" y="281"/>
                      <a:pt x="118" y="281"/>
                      <a:pt x="118" y="281"/>
                    </a:cubicBezTo>
                    <a:cubicBezTo>
                      <a:pt x="26" y="281"/>
                      <a:pt x="26" y="281"/>
                      <a:pt x="26" y="281"/>
                    </a:cubicBezTo>
                    <a:cubicBezTo>
                      <a:pt x="26" y="291"/>
                      <a:pt x="26" y="291"/>
                      <a:pt x="26" y="291"/>
                    </a:cubicBezTo>
                    <a:cubicBezTo>
                      <a:pt x="118" y="291"/>
                      <a:pt x="118" y="291"/>
                      <a:pt x="118" y="291"/>
                    </a:cubicBezTo>
                    <a:close/>
                    <a:moveTo>
                      <a:pt x="110" y="230"/>
                    </a:moveTo>
                    <a:cubicBezTo>
                      <a:pt x="110" y="220"/>
                      <a:pt x="110" y="220"/>
                      <a:pt x="110" y="220"/>
                    </a:cubicBezTo>
                    <a:cubicBezTo>
                      <a:pt x="26" y="220"/>
                      <a:pt x="26" y="220"/>
                      <a:pt x="26" y="220"/>
                    </a:cubicBezTo>
                    <a:cubicBezTo>
                      <a:pt x="26" y="230"/>
                      <a:pt x="26" y="230"/>
                      <a:pt x="26" y="230"/>
                    </a:cubicBezTo>
                    <a:cubicBezTo>
                      <a:pt x="110" y="230"/>
                      <a:pt x="110" y="230"/>
                      <a:pt x="110" y="230"/>
                    </a:cubicBezTo>
                    <a:close/>
                    <a:moveTo>
                      <a:pt x="126" y="250"/>
                    </a:moveTo>
                    <a:cubicBezTo>
                      <a:pt x="126" y="240"/>
                      <a:pt x="126" y="240"/>
                      <a:pt x="126" y="240"/>
                    </a:cubicBezTo>
                    <a:cubicBezTo>
                      <a:pt x="26" y="240"/>
                      <a:pt x="26" y="240"/>
                      <a:pt x="26" y="240"/>
                    </a:cubicBezTo>
                    <a:cubicBezTo>
                      <a:pt x="26" y="250"/>
                      <a:pt x="26" y="250"/>
                      <a:pt x="26" y="250"/>
                    </a:cubicBezTo>
                    <a:cubicBezTo>
                      <a:pt x="126" y="250"/>
                      <a:pt x="126" y="250"/>
                      <a:pt x="126" y="250"/>
                    </a:cubicBezTo>
                    <a:close/>
                    <a:moveTo>
                      <a:pt x="78" y="271"/>
                    </a:moveTo>
                    <a:cubicBezTo>
                      <a:pt x="78" y="261"/>
                      <a:pt x="78" y="261"/>
                      <a:pt x="78" y="261"/>
                    </a:cubicBezTo>
                    <a:cubicBezTo>
                      <a:pt x="26" y="261"/>
                      <a:pt x="26" y="261"/>
                      <a:pt x="26" y="261"/>
                    </a:cubicBezTo>
                    <a:cubicBezTo>
                      <a:pt x="26" y="271"/>
                      <a:pt x="26" y="271"/>
                      <a:pt x="26" y="271"/>
                    </a:cubicBezTo>
                    <a:cubicBezTo>
                      <a:pt x="78" y="271"/>
                      <a:pt x="78" y="271"/>
                      <a:pt x="78" y="271"/>
                    </a:cubicBezTo>
                    <a:close/>
                    <a:moveTo>
                      <a:pt x="125" y="165"/>
                    </a:moveTo>
                    <a:cubicBezTo>
                      <a:pt x="141" y="165"/>
                      <a:pt x="141" y="165"/>
                      <a:pt x="141" y="165"/>
                    </a:cubicBezTo>
                    <a:cubicBezTo>
                      <a:pt x="141" y="152"/>
                      <a:pt x="141" y="152"/>
                      <a:pt x="141" y="152"/>
                    </a:cubicBezTo>
                    <a:cubicBezTo>
                      <a:pt x="153" y="152"/>
                      <a:pt x="153" y="152"/>
                      <a:pt x="153" y="152"/>
                    </a:cubicBezTo>
                    <a:cubicBezTo>
                      <a:pt x="153" y="137"/>
                      <a:pt x="153" y="137"/>
                      <a:pt x="153" y="137"/>
                    </a:cubicBezTo>
                    <a:cubicBezTo>
                      <a:pt x="141" y="137"/>
                      <a:pt x="141" y="137"/>
                      <a:pt x="141" y="137"/>
                    </a:cubicBezTo>
                    <a:cubicBezTo>
                      <a:pt x="141" y="124"/>
                      <a:pt x="141" y="124"/>
                      <a:pt x="141" y="124"/>
                    </a:cubicBezTo>
                    <a:cubicBezTo>
                      <a:pt x="125" y="124"/>
                      <a:pt x="125" y="124"/>
                      <a:pt x="125" y="124"/>
                    </a:cubicBezTo>
                    <a:cubicBezTo>
                      <a:pt x="125" y="137"/>
                      <a:pt x="125" y="137"/>
                      <a:pt x="125" y="137"/>
                    </a:cubicBezTo>
                    <a:cubicBezTo>
                      <a:pt x="113" y="137"/>
                      <a:pt x="113" y="137"/>
                      <a:pt x="113" y="137"/>
                    </a:cubicBezTo>
                    <a:cubicBezTo>
                      <a:pt x="113" y="152"/>
                      <a:pt x="113" y="152"/>
                      <a:pt x="113" y="152"/>
                    </a:cubicBezTo>
                    <a:cubicBezTo>
                      <a:pt x="125" y="152"/>
                      <a:pt x="125" y="152"/>
                      <a:pt x="125" y="152"/>
                    </a:cubicBezTo>
                    <a:cubicBezTo>
                      <a:pt x="125" y="165"/>
                      <a:pt x="125" y="165"/>
                      <a:pt x="125" y="165"/>
                    </a:cubicBezTo>
                    <a:close/>
                    <a:moveTo>
                      <a:pt x="107" y="83"/>
                    </a:moveTo>
                    <a:cubicBezTo>
                      <a:pt x="107" y="90"/>
                      <a:pt x="112" y="95"/>
                      <a:pt x="119" y="95"/>
                    </a:cubicBezTo>
                    <a:cubicBezTo>
                      <a:pt x="125" y="95"/>
                      <a:pt x="131" y="90"/>
                      <a:pt x="131" y="83"/>
                    </a:cubicBezTo>
                    <a:cubicBezTo>
                      <a:pt x="131" y="78"/>
                      <a:pt x="127" y="73"/>
                      <a:pt x="122" y="72"/>
                    </a:cubicBezTo>
                    <a:cubicBezTo>
                      <a:pt x="122" y="84"/>
                      <a:pt x="122" y="84"/>
                      <a:pt x="122" y="84"/>
                    </a:cubicBezTo>
                    <a:cubicBezTo>
                      <a:pt x="122" y="86"/>
                      <a:pt x="121" y="87"/>
                      <a:pt x="119" y="87"/>
                    </a:cubicBezTo>
                    <a:cubicBezTo>
                      <a:pt x="118" y="87"/>
                      <a:pt x="118" y="87"/>
                      <a:pt x="118" y="87"/>
                    </a:cubicBezTo>
                    <a:cubicBezTo>
                      <a:pt x="117" y="87"/>
                      <a:pt x="115" y="86"/>
                      <a:pt x="115" y="84"/>
                    </a:cubicBezTo>
                    <a:cubicBezTo>
                      <a:pt x="115" y="72"/>
                      <a:pt x="115" y="72"/>
                      <a:pt x="115" y="72"/>
                    </a:cubicBezTo>
                    <a:cubicBezTo>
                      <a:pt x="111" y="73"/>
                      <a:pt x="107" y="78"/>
                      <a:pt x="107" y="83"/>
                    </a:cubicBezTo>
                    <a:close/>
                    <a:moveTo>
                      <a:pt x="0" y="87"/>
                    </a:moveTo>
                    <a:cubicBezTo>
                      <a:pt x="0" y="71"/>
                      <a:pt x="13" y="58"/>
                      <a:pt x="29" y="58"/>
                    </a:cubicBezTo>
                    <a:cubicBezTo>
                      <a:pt x="115" y="58"/>
                      <a:pt x="115" y="58"/>
                      <a:pt x="115" y="58"/>
                    </a:cubicBezTo>
                    <a:cubicBezTo>
                      <a:pt x="115" y="3"/>
                      <a:pt x="115" y="3"/>
                      <a:pt x="115" y="3"/>
                    </a:cubicBezTo>
                    <a:cubicBezTo>
                      <a:pt x="115" y="1"/>
                      <a:pt x="117" y="0"/>
                      <a:pt x="118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21" y="0"/>
                      <a:pt x="122" y="1"/>
                      <a:pt x="122" y="3"/>
                    </a:cubicBezTo>
                    <a:cubicBezTo>
                      <a:pt x="122" y="58"/>
                      <a:pt x="122" y="58"/>
                      <a:pt x="122" y="58"/>
                    </a:cubicBezTo>
                    <a:cubicBezTo>
                      <a:pt x="171" y="58"/>
                      <a:pt x="171" y="58"/>
                      <a:pt x="171" y="58"/>
                    </a:cubicBezTo>
                    <a:cubicBezTo>
                      <a:pt x="171" y="320"/>
                      <a:pt x="171" y="320"/>
                      <a:pt x="171" y="320"/>
                    </a:cubicBezTo>
                    <a:cubicBezTo>
                      <a:pt x="29" y="320"/>
                      <a:pt x="29" y="320"/>
                      <a:pt x="29" y="320"/>
                    </a:cubicBezTo>
                    <a:cubicBezTo>
                      <a:pt x="13" y="320"/>
                      <a:pt x="0" y="308"/>
                      <a:pt x="0" y="292"/>
                    </a:cubicBezTo>
                    <a:cubicBezTo>
                      <a:pt x="0" y="87"/>
                      <a:pt x="0" y="87"/>
                      <a:pt x="0" y="87"/>
                    </a:cubicBezTo>
                    <a:close/>
                    <a:moveTo>
                      <a:pt x="60" y="162"/>
                    </a:moveTo>
                    <a:cubicBezTo>
                      <a:pt x="53" y="162"/>
                      <a:pt x="48" y="157"/>
                      <a:pt x="48" y="150"/>
                    </a:cubicBezTo>
                    <a:cubicBezTo>
                      <a:pt x="48" y="144"/>
                      <a:pt x="53" y="138"/>
                      <a:pt x="60" y="138"/>
                    </a:cubicBezTo>
                    <a:cubicBezTo>
                      <a:pt x="66" y="138"/>
                      <a:pt x="72" y="144"/>
                      <a:pt x="72" y="150"/>
                    </a:cubicBezTo>
                    <a:cubicBezTo>
                      <a:pt x="72" y="157"/>
                      <a:pt x="66" y="162"/>
                      <a:pt x="60" y="162"/>
                    </a:cubicBezTo>
                    <a:close/>
                    <a:moveTo>
                      <a:pt x="73" y="165"/>
                    </a:moveTo>
                    <a:cubicBezTo>
                      <a:pt x="81" y="165"/>
                      <a:pt x="88" y="172"/>
                      <a:pt x="88" y="180"/>
                    </a:cubicBezTo>
                    <a:cubicBezTo>
                      <a:pt x="88" y="191"/>
                      <a:pt x="88" y="191"/>
                      <a:pt x="88" y="191"/>
                    </a:cubicBezTo>
                    <a:cubicBezTo>
                      <a:pt x="78" y="191"/>
                      <a:pt x="78" y="191"/>
                      <a:pt x="78" y="191"/>
                    </a:cubicBezTo>
                    <a:cubicBezTo>
                      <a:pt x="78" y="184"/>
                      <a:pt x="78" y="184"/>
                      <a:pt x="78" y="184"/>
                    </a:cubicBezTo>
                    <a:cubicBezTo>
                      <a:pt x="75" y="184"/>
                      <a:pt x="75" y="184"/>
                      <a:pt x="75" y="184"/>
                    </a:cubicBezTo>
                    <a:cubicBezTo>
                      <a:pt x="75" y="191"/>
                      <a:pt x="75" y="191"/>
                      <a:pt x="75" y="191"/>
                    </a:cubicBezTo>
                    <a:cubicBezTo>
                      <a:pt x="45" y="191"/>
                      <a:pt x="45" y="191"/>
                      <a:pt x="45" y="191"/>
                    </a:cubicBezTo>
                    <a:cubicBezTo>
                      <a:pt x="45" y="184"/>
                      <a:pt x="45" y="184"/>
                      <a:pt x="45" y="184"/>
                    </a:cubicBezTo>
                    <a:cubicBezTo>
                      <a:pt x="42" y="184"/>
                      <a:pt x="42" y="184"/>
                      <a:pt x="42" y="184"/>
                    </a:cubicBezTo>
                    <a:cubicBezTo>
                      <a:pt x="42" y="191"/>
                      <a:pt x="42" y="191"/>
                      <a:pt x="42" y="191"/>
                    </a:cubicBezTo>
                    <a:cubicBezTo>
                      <a:pt x="32" y="191"/>
                      <a:pt x="32" y="191"/>
                      <a:pt x="32" y="191"/>
                    </a:cubicBezTo>
                    <a:cubicBezTo>
                      <a:pt x="32" y="180"/>
                      <a:pt x="32" y="180"/>
                      <a:pt x="32" y="180"/>
                    </a:cubicBezTo>
                    <a:cubicBezTo>
                      <a:pt x="32" y="172"/>
                      <a:pt x="39" y="165"/>
                      <a:pt x="47" y="165"/>
                    </a:cubicBezTo>
                    <a:cubicBezTo>
                      <a:pt x="73" y="165"/>
                      <a:pt x="73" y="165"/>
                      <a:pt x="73" y="165"/>
                    </a:cubicBezTo>
                    <a:close/>
                    <a:moveTo>
                      <a:pt x="197" y="58"/>
                    </a:moveTo>
                    <a:cubicBezTo>
                      <a:pt x="209" y="58"/>
                      <a:pt x="209" y="58"/>
                      <a:pt x="209" y="58"/>
                    </a:cubicBezTo>
                    <a:cubicBezTo>
                      <a:pt x="225" y="58"/>
                      <a:pt x="237" y="71"/>
                      <a:pt x="237" y="87"/>
                    </a:cubicBezTo>
                    <a:cubicBezTo>
                      <a:pt x="237" y="292"/>
                      <a:pt x="237" y="292"/>
                      <a:pt x="237" y="292"/>
                    </a:cubicBezTo>
                    <a:cubicBezTo>
                      <a:pt x="237" y="308"/>
                      <a:pt x="225" y="320"/>
                      <a:pt x="209" y="320"/>
                    </a:cubicBezTo>
                    <a:cubicBezTo>
                      <a:pt x="197" y="320"/>
                      <a:pt x="197" y="320"/>
                      <a:pt x="197" y="320"/>
                    </a:cubicBezTo>
                    <a:cubicBezTo>
                      <a:pt x="197" y="58"/>
                      <a:pt x="197" y="58"/>
                      <a:pt x="197" y="58"/>
                    </a:cubicBezTo>
                    <a:close/>
                  </a:path>
                </a:pathLst>
              </a:custGeom>
              <a:solidFill>
                <a:sysClr lastClr="FFFFFF" val="window"/>
              </a:solidFill>
              <a:ln>
                <a:noFill/>
              </a:ln>
              <a:effectLst>
                <a:innerShdw blurRad="25400">
                  <a:prstClr val="black">
                    <a:alpha val="36000"/>
                  </a:prstClr>
                </a:innerShdw>
              </a:effectLst>
            </p:spPr>
            <p:txBody>
              <a:bodyPr anchor="t" anchorCtr="0" bIns="64286" compatLnSpc="1" lIns="128572" numCol="1" rIns="128572" tIns="64286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1" fontAlgn="base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6" name="TextBox 41"/>
            <p:cNvSpPr txBox="1"/>
            <p:nvPr/>
          </p:nvSpPr>
          <p:spPr>
            <a:xfrm>
              <a:off x="1895613" y="2550641"/>
              <a:ext cx="1992331" cy="710999"/>
            </a:xfrm>
            <a:prstGeom prst="rect">
              <a:avLst/>
            </a:prstGeom>
            <a:noFill/>
          </p:spPr>
          <p:txBody>
            <a:bodyPr bIns="42834" lIns="85667" rIns="85667" rtlCol="0" tIns="42834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1" fontAlgn="auto" hangingPunct="1" indent="0" latinLnBrk="0" lvl="0" marL="0" marR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pc="0" strike="noStrike" sz="800" u="none">
                  <a:ln>
                    <a:noFill/>
                  </a:ln>
                  <a:solidFill>
                    <a:sysClr lastClr="FFFFFF" val="window">
                      <a:lumMod val="65000"/>
                    </a:sysClr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点击添加相关标题文字，点击添加相关标题文字，点击添加相关标题文字，点击添加相关标题文字，点击添加相关标题文字，点击添加相关标题文字。</a:t>
              </a:r>
            </a:p>
          </p:txBody>
        </p:sp>
        <p:sp>
          <p:nvSpPr>
            <p:cNvPr id="27" name="TextBox 170"/>
            <p:cNvSpPr txBox="1"/>
            <p:nvPr/>
          </p:nvSpPr>
          <p:spPr>
            <a:xfrm>
              <a:off x="1895613" y="2240662"/>
              <a:ext cx="1825866" cy="306662"/>
            </a:xfrm>
            <a:prstGeom prst="rect">
              <a:avLst/>
            </a:prstGeom>
            <a:noFill/>
          </p:spPr>
          <p:txBody>
            <a:bodyPr bIns="48215" lIns="96431" rIns="96431" rtlCol="0" tIns="48215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1" fontAlgn="auto" hangingPunct="1" indent="0" latinLnBrk="0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pc="0" strike="noStrike" sz="1400" u="none">
                  <a:ln>
                    <a:noFill/>
                  </a:ln>
                  <a:solidFill>
                    <a:sysClr lastClr="FFFFFF" val="window">
                      <a:lumMod val="65000"/>
                    </a:sysClr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  <p:sp>
          <p:nvSpPr>
            <p:cNvPr id="28" name="TextBox 41"/>
            <p:cNvSpPr txBox="1"/>
            <p:nvPr/>
          </p:nvSpPr>
          <p:spPr>
            <a:xfrm>
              <a:off x="1895613" y="3946113"/>
              <a:ext cx="1992331" cy="710999"/>
            </a:xfrm>
            <a:prstGeom prst="rect">
              <a:avLst/>
            </a:prstGeom>
            <a:noFill/>
          </p:spPr>
          <p:txBody>
            <a:bodyPr bIns="42834" lIns="85667" rIns="85667" rtlCol="0" tIns="42834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1" fontAlgn="auto" hangingPunct="1" indent="0" latinLnBrk="0" lvl="0" marL="0" marR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pc="0" strike="noStrike" sz="800" u="none">
                  <a:ln>
                    <a:noFill/>
                  </a:ln>
                  <a:solidFill>
                    <a:sysClr lastClr="FFFFFF" val="window">
                      <a:lumMod val="65000"/>
                    </a:sysClr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点击添加相关标题文字，点击添加相关标题文字，点击添加相关标题文字，点击添加相关标题文字，点击添加相关标题文字，点击添加相关标题文字。</a:t>
              </a:r>
            </a:p>
          </p:txBody>
        </p:sp>
        <p:sp>
          <p:nvSpPr>
            <p:cNvPr id="29" name="TextBox 170"/>
            <p:cNvSpPr txBox="1"/>
            <p:nvPr/>
          </p:nvSpPr>
          <p:spPr>
            <a:xfrm>
              <a:off x="1895613" y="3658237"/>
              <a:ext cx="1825866" cy="306662"/>
            </a:xfrm>
            <a:prstGeom prst="rect">
              <a:avLst/>
            </a:prstGeom>
            <a:noFill/>
          </p:spPr>
          <p:txBody>
            <a:bodyPr bIns="48215" lIns="96431" rIns="96431" rtlCol="0" tIns="48215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1" fontAlgn="auto" hangingPunct="1" indent="0" latinLnBrk="0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pc="0" strike="noStrike" sz="1400" u="none">
                  <a:ln>
                    <a:noFill/>
                  </a:ln>
                  <a:solidFill>
                    <a:sysClr lastClr="FFFFFF" val="window">
                      <a:lumMod val="65000"/>
                    </a:sysClr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  <p:sp>
          <p:nvSpPr>
            <p:cNvPr id="30" name="TextBox 41"/>
            <p:cNvSpPr txBox="1"/>
            <p:nvPr/>
          </p:nvSpPr>
          <p:spPr>
            <a:xfrm>
              <a:off x="8304056" y="2550641"/>
              <a:ext cx="1992331" cy="710999"/>
            </a:xfrm>
            <a:prstGeom prst="rect">
              <a:avLst/>
            </a:prstGeom>
            <a:noFill/>
          </p:spPr>
          <p:txBody>
            <a:bodyPr bIns="42834" lIns="85667" rIns="85667" rtlCol="0" tIns="42834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1" fontAlgn="auto" hangingPunct="1" indent="0" latinLnBrk="0" lvl="0" marL="0" marR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pc="0" strike="noStrike" sz="800" u="none">
                  <a:ln>
                    <a:noFill/>
                  </a:ln>
                  <a:solidFill>
                    <a:sysClr lastClr="FFFFFF" val="window">
                      <a:lumMod val="65000"/>
                    </a:sysClr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点击添加相关标题文字，点击添加相关标题文字，点击添加相关标题文字，点击添加相关标题文字，点击添加相关标题文字，点击添加相关标题文字。</a:t>
              </a:r>
            </a:p>
          </p:txBody>
        </p:sp>
        <p:sp>
          <p:nvSpPr>
            <p:cNvPr id="31" name="TextBox 170"/>
            <p:cNvSpPr txBox="1"/>
            <p:nvPr/>
          </p:nvSpPr>
          <p:spPr>
            <a:xfrm>
              <a:off x="8304054" y="2240662"/>
              <a:ext cx="1825866" cy="306662"/>
            </a:xfrm>
            <a:prstGeom prst="rect">
              <a:avLst/>
            </a:prstGeom>
            <a:noFill/>
          </p:spPr>
          <p:txBody>
            <a:bodyPr bIns="48215" lIns="96431" rIns="96431" rtlCol="0" tIns="48215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1" fontAlgn="auto" hangingPunct="1" indent="0" latinLnBrk="0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pc="0" strike="noStrike" sz="1400" u="none">
                  <a:ln>
                    <a:noFill/>
                  </a:ln>
                  <a:solidFill>
                    <a:sysClr lastClr="FFFFFF" val="window">
                      <a:lumMod val="65000"/>
                    </a:sysClr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  <p:sp>
          <p:nvSpPr>
            <p:cNvPr id="32" name="TextBox 41"/>
            <p:cNvSpPr txBox="1"/>
            <p:nvPr/>
          </p:nvSpPr>
          <p:spPr>
            <a:xfrm>
              <a:off x="8304056" y="3946113"/>
              <a:ext cx="1992331" cy="710999"/>
            </a:xfrm>
            <a:prstGeom prst="rect">
              <a:avLst/>
            </a:prstGeom>
            <a:noFill/>
          </p:spPr>
          <p:txBody>
            <a:bodyPr bIns="42834" lIns="85667" rIns="85667" rtlCol="0" tIns="42834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1" fontAlgn="auto" hangingPunct="1" indent="0" latinLnBrk="0" lvl="0" marL="0" marR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pc="0" strike="noStrike" sz="800" u="none">
                  <a:ln>
                    <a:noFill/>
                  </a:ln>
                  <a:solidFill>
                    <a:sysClr lastClr="FFFFFF" val="window">
                      <a:lumMod val="65000"/>
                    </a:sysClr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点击添加相关标题文字，点击添加相关标题文字，点击添加相关标题文字，点击添加相关标题文字，点击添加相关标题文字，点击添加相关标题文字。</a:t>
              </a:r>
            </a:p>
          </p:txBody>
        </p:sp>
        <p:sp>
          <p:nvSpPr>
            <p:cNvPr id="33" name="TextBox 170"/>
            <p:cNvSpPr txBox="1"/>
            <p:nvPr/>
          </p:nvSpPr>
          <p:spPr>
            <a:xfrm>
              <a:off x="8304054" y="3658237"/>
              <a:ext cx="1825866" cy="306662"/>
            </a:xfrm>
            <a:prstGeom prst="rect">
              <a:avLst/>
            </a:prstGeom>
            <a:noFill/>
          </p:spPr>
          <p:txBody>
            <a:bodyPr bIns="48215" lIns="96431" rIns="96431" rtlCol="0" tIns="48215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1" fontAlgn="auto" hangingPunct="1" indent="0" latinLnBrk="0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pc="0" strike="noStrike" sz="1400" u="none">
                  <a:ln>
                    <a:noFill/>
                  </a:ln>
                  <a:solidFill>
                    <a:sysClr lastClr="FFFFFF" val="window">
                      <a:lumMod val="65000"/>
                    </a:sysClr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</p:grpSp>
    </p:spTree>
    <p:extLst>
      <p:ext uri="{BB962C8B-B14F-4D97-AF65-F5344CB8AC3E}">
        <p14:creationId val="3688761960"/>
      </p:ext>
    </p:extLst>
  </p:cSld>
  <p:clrMapOvr>
    <a:masterClrMapping/>
  </p:clrMapOvr>
  <p:transition spd="med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9" name="组合 18"/>
          <p:cNvGrpSpPr/>
          <p:nvPr/>
        </p:nvGrpSpPr>
        <p:grpSpPr>
          <a:xfrm flipH="1">
            <a:off x="0" y="0"/>
            <a:ext cx="2143841" cy="2331114"/>
            <a:chOff x="10051036" y="0"/>
            <a:chExt cx="2143841" cy="2331114"/>
          </a:xfrm>
        </p:grpSpPr>
        <p:sp>
          <p:nvSpPr>
            <p:cNvPr id="10" name="任意多边形 9"/>
            <p:cNvSpPr/>
            <p:nvPr/>
          </p:nvSpPr>
          <p:spPr>
            <a:xfrm rot="10800000">
              <a:off x="10688733" y="0"/>
              <a:ext cx="1148005" cy="989660"/>
            </a:xfrm>
            <a:custGeom>
              <a:gdLst>
                <a:gd fmla="*/ 2441304 w 2441304" name="connsiteX0"/>
                <a:gd fmla="*/ 2104573 h 2104573" name="connsiteY0"/>
                <a:gd fmla="*/ 0 w 2441304" name="connsiteX1"/>
                <a:gd fmla="*/ 2104573 h 2104573" name="connsiteY1"/>
                <a:gd fmla="*/ 1220652 w 2441304" name="connsiteX2"/>
                <a:gd fmla="*/ 0 h 2104573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2104573" w="2441304">
                  <a:moveTo>
                    <a:pt x="2441304" y="2104573"/>
                  </a:moveTo>
                  <a:lnTo>
                    <a:pt x="0" y="2104573"/>
                  </a:lnTo>
                  <a:lnTo>
                    <a:pt x="1220652" y="0"/>
                  </a:lnTo>
                  <a:close/>
                </a:path>
              </a:pathLst>
            </a:custGeom>
            <a:solidFill>
              <a:srgbClr val="516D8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0800000">
              <a:off x="11248113" y="61686"/>
              <a:ext cx="946764" cy="1018238"/>
            </a:xfrm>
            <a:custGeom>
              <a:gdLst>
                <a:gd fmla="*/ 2013353 w 2013353" name="connsiteX0"/>
                <a:gd fmla="*/ 2165347 h 2165347" name="connsiteY0"/>
                <a:gd fmla="*/ 0 w 2013353" name="connsiteX1"/>
                <a:gd fmla="*/ 2165347 h 2165347" name="connsiteY1"/>
                <a:gd fmla="*/ 0 w 2013353" name="connsiteX2"/>
                <a:gd fmla="*/ 1305951 h 2165347" name="connsiteY2"/>
                <a:gd fmla="*/ 757452 w 2013353" name="connsiteX3"/>
                <a:gd fmla="*/ 0 h 2165347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165347" w="2013353">
                  <a:moveTo>
                    <a:pt x="2013353" y="2165347"/>
                  </a:moveTo>
                  <a:lnTo>
                    <a:pt x="0" y="2165347"/>
                  </a:lnTo>
                  <a:lnTo>
                    <a:pt x="0" y="1305951"/>
                  </a:lnTo>
                  <a:lnTo>
                    <a:pt x="757452" y="0"/>
                  </a:lnTo>
                  <a:close/>
                </a:path>
              </a:pathLst>
            </a:cu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 rot="10800000">
              <a:off x="11340379" y="235920"/>
              <a:ext cx="666175" cy="574289"/>
            </a:xfrm>
            <a:prstGeom prst="triangle">
              <a:avLst/>
            </a:prstGeom>
            <a:solidFill>
              <a:srgbClr val="EED66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3" name="等腰三角形 12"/>
            <p:cNvSpPr/>
            <p:nvPr/>
          </p:nvSpPr>
          <p:spPr>
            <a:xfrm rot="10800000">
              <a:off x="10536165" y="1328919"/>
              <a:ext cx="311284" cy="268348"/>
            </a:xfrm>
            <a:prstGeom prst="triangle">
              <a:avLst/>
            </a:prstGeom>
            <a:solidFill>
              <a:srgbClr val="EED66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4" name="等腰三角形 13"/>
            <p:cNvSpPr/>
            <p:nvPr/>
          </p:nvSpPr>
          <p:spPr>
            <a:xfrm rot="10800000">
              <a:off x="11801248" y="1692585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5" name="等腰三角形 14"/>
            <p:cNvSpPr/>
            <p:nvPr/>
          </p:nvSpPr>
          <p:spPr>
            <a:xfrm rot="10800000">
              <a:off x="11188128" y="2237674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rot="10800000">
              <a:off x="11149082" y="1794408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7" name="等腰三角形 16"/>
            <p:cNvSpPr/>
            <p:nvPr/>
          </p:nvSpPr>
          <p:spPr>
            <a:xfrm rot="10800000">
              <a:off x="11455502" y="1909023"/>
              <a:ext cx="188736" cy="162703"/>
            </a:xfrm>
            <a:prstGeom prst="triangle">
              <a:avLst/>
            </a:prstGeom>
            <a:solidFill>
              <a:srgbClr val="516D8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8" name="等腰三角形 17"/>
            <p:cNvSpPr/>
            <p:nvPr/>
          </p:nvSpPr>
          <p:spPr>
            <a:xfrm rot="10800000">
              <a:off x="10051036" y="913594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424078" y="989660"/>
            <a:ext cx="11343845" cy="0"/>
          </a:xfrm>
          <a:prstGeom prst="line">
            <a:avLst/>
          </a:prstGeom>
          <a:noFill/>
          <a:ln algn="ctr" cap="flat" cmpd="sng" w="6350">
            <a:solidFill>
              <a:srgbClr val="FFFFFF">
                <a:lumMod val="95000"/>
              </a:srgbClr>
            </a:solidFill>
            <a:prstDash val="solid"/>
            <a:miter lim="800000"/>
          </a:ln>
          <a:effectLst/>
        </p:spPr>
      </p:cxnSp>
      <p:sp>
        <p:nvSpPr>
          <p:cNvPr id="7" name="文本框 6"/>
          <p:cNvSpPr txBox="1"/>
          <p:nvPr/>
        </p:nvSpPr>
        <p:spPr>
          <a:xfrm>
            <a:off x="1503069" y="160873"/>
            <a:ext cx="5407215" cy="640080"/>
          </a:xfrm>
          <a:prstGeom prst="rect">
            <a:avLst/>
          </a:prstGeom>
          <a:noFill/>
        </p:spPr>
        <p:txBody>
          <a:bodyPr anchor="ctr"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mtClean="0" sz="2400">
                <a:solidFill>
                  <a:srgbClr val="50C8AE"/>
                </a:solidFill>
                <a:cs typeface="+mn-ea"/>
                <a:sym typeface="+mn-lt"/>
              </a:rPr>
              <a:t>项目二</a:t>
            </a:r>
          </a:p>
        </p:txBody>
      </p:sp>
      <p:sp>
        <p:nvSpPr>
          <p:cNvPr id="74" name="Line 20"/>
          <p:cNvSpPr>
            <a:spLocks noChangeShapeType="1"/>
          </p:cNvSpPr>
          <p:nvPr/>
        </p:nvSpPr>
        <p:spPr bwMode="auto">
          <a:xfrm flipH="1">
            <a:off x="5564144" y="5178866"/>
            <a:ext cx="4445788" cy="0"/>
          </a:xfrm>
          <a:prstGeom prst="line">
            <a:avLst/>
          </a:prstGeom>
          <a:noFill/>
          <a:ln cap="rnd" w="9525">
            <a:solidFill>
              <a:sysClr lastClr="FFFFFF" val="window">
                <a:lumMod val="65000"/>
              </a:sysClr>
            </a:solidFill>
            <a:prstDash val="sysDot"/>
            <a:round/>
            <a:headEnd len="lg" type="diamond" w="lg"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567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1" baseline="0" cap="none" i="0" kern="0" kumimoji="0" lang="zh-CN" noProof="0" normalizeH="0" spc="0" strike="noStrike" sz="14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75" name="Line 21"/>
          <p:cNvSpPr>
            <a:spLocks noChangeShapeType="1"/>
          </p:cNvSpPr>
          <p:nvPr/>
        </p:nvSpPr>
        <p:spPr bwMode="auto">
          <a:xfrm flipH="1">
            <a:off x="4414703" y="2634651"/>
            <a:ext cx="5595229" cy="0"/>
          </a:xfrm>
          <a:prstGeom prst="line">
            <a:avLst/>
          </a:prstGeom>
          <a:noFill/>
          <a:ln cap="rnd" w="9525">
            <a:solidFill>
              <a:sysClr lastClr="FFFFFF" val="window">
                <a:lumMod val="65000"/>
              </a:sysClr>
            </a:solidFill>
            <a:prstDash val="sysDot"/>
            <a:round/>
            <a:headEnd len="lg" type="diamond" w="lg"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567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1" baseline="0" cap="none" i="0" kern="0" kumimoji="0" lang="zh-CN" noProof="0" normalizeH="0" spc="0" strike="noStrike" sz="14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76" name="Line 22"/>
          <p:cNvSpPr>
            <a:spLocks noChangeShapeType="1"/>
          </p:cNvSpPr>
          <p:nvPr/>
        </p:nvSpPr>
        <p:spPr bwMode="auto">
          <a:xfrm flipH="1">
            <a:off x="4938764" y="3906759"/>
            <a:ext cx="5071168" cy="0"/>
          </a:xfrm>
          <a:prstGeom prst="line">
            <a:avLst/>
          </a:prstGeom>
          <a:noFill/>
          <a:ln cap="rnd" w="9525">
            <a:solidFill>
              <a:sysClr lastClr="FFFFFF" val="window">
                <a:lumMod val="65000"/>
              </a:sysClr>
            </a:solidFill>
            <a:prstDash val="sysDot"/>
            <a:round/>
            <a:headEnd len="lg" type="diamond" w="lg"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567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1" baseline="0" cap="none" i="0" kern="0" kumimoji="0" lang="zh-CN" noProof="0" normalizeH="0" spc="0" strike="noStrike" sz="14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961528" y="5347000"/>
            <a:ext cx="3197355" cy="804831"/>
            <a:chOff x="6809128" y="5347000"/>
            <a:chExt cx="3197355" cy="804831"/>
          </a:xfrm>
        </p:grpSpPr>
        <p:sp>
          <p:nvSpPr>
            <p:cNvPr id="52" name="Text Box 10"/>
            <p:cNvSpPr txBox="1">
              <a:spLocks noChangeArrowheads="1"/>
            </p:cNvSpPr>
            <p:nvPr/>
          </p:nvSpPr>
          <p:spPr bwMode="auto">
            <a:xfrm>
              <a:off x="6817041" y="5782499"/>
              <a:ext cx="3189441" cy="365760"/>
            </a:xfrm>
            <a:prstGeom prst="rect">
              <a:avLst/>
            </a:prstGeom>
            <a:noFill/>
            <a:ln algn="ctr" w="9525">
              <a:noFill/>
              <a:miter lim="800000"/>
            </a:ln>
          </p:spPr>
          <p:txBody>
            <a:bodyPr bIns="0" lIns="0" rIns="0" tIns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defTabSz="914400" eaLnBrk="1" fontAlgn="auto" hangingPunct="1" indent="0" latinLnBrk="1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1" lang="zh-CN" noProof="0" normalizeH="0" spc="0" strike="noStrike" sz="1000" u="none">
                  <a:ln>
                    <a:noFill/>
                  </a:ln>
                  <a:solidFill>
                    <a:sysClr lastClr="FFFFFF" val="window">
                      <a:lumMod val="65000"/>
                    </a:sysClr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请替换文字内容，点击添加相关标题文字，修改文字内容，也可以直接复制你的内容到此。</a:t>
              </a:r>
            </a:p>
          </p:txBody>
        </p:sp>
        <p:sp>
          <p:nvSpPr>
            <p:cNvPr id="54" name="Rectangle 36"/>
            <p:cNvSpPr>
              <a:spLocks noChangeArrowheads="1"/>
            </p:cNvSpPr>
            <p:nvPr/>
          </p:nvSpPr>
          <p:spPr bwMode="auto">
            <a:xfrm>
              <a:off x="6816941" y="5348607"/>
              <a:ext cx="1600200" cy="329184"/>
            </a:xfrm>
            <a:prstGeom prst="rect">
              <a:avLst/>
            </a:prstGeom>
            <a:noFill/>
            <a:ln algn="ctr" w="9525">
              <a:noFill/>
              <a:miter lim="800000"/>
            </a:ln>
            <a:effectLst/>
          </p:spPr>
          <p:txBody>
            <a:bodyPr anchor="ctr" bIns="0" lIns="0" rIns="0" tIns="0" wrap="non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defTabSz="914400" eaLnBrk="1" fontAlgn="auto" hangingPunct="1" indent="0" latinLnBrk="1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1" lang="zh-CN" noProof="0" normalizeH="0" spc="0" strike="noStrike" u="none">
                  <a:ln>
                    <a:noFill/>
                  </a:ln>
                  <a:solidFill>
                    <a:sysClr lastClr="FFFFFF" val="window">
                      <a:lumMod val="65000"/>
                    </a:sysClr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</p:grpSp>
      <p:grpSp>
        <p:nvGrpSpPr>
          <p:cNvPr id="56" name="Group 4"/>
          <p:cNvGrpSpPr/>
          <p:nvPr/>
        </p:nvGrpSpPr>
        <p:grpSpPr>
          <a:xfrm>
            <a:off x="1658712" y="4244958"/>
            <a:ext cx="3647142" cy="1867361"/>
            <a:chOff x="1047907" y="3811318"/>
            <a:chExt cx="3673475" cy="1881188"/>
          </a:xfrm>
        </p:grpSpPr>
        <p:grpSp>
          <p:nvGrpSpPr>
            <p:cNvPr id="70" name="Group 5"/>
            <p:cNvGrpSpPr/>
            <p:nvPr/>
          </p:nvGrpSpPr>
          <p:grpSpPr>
            <a:xfrm>
              <a:off x="1047907" y="3965306"/>
              <a:ext cx="3673475" cy="1727200"/>
              <a:chOff x="1728" y="3024"/>
              <a:chExt cx="2304" cy="1080"/>
            </a:xfrm>
          </p:grpSpPr>
          <p:sp>
            <p:nvSpPr>
              <p:cNvPr id="72" name="Freeform 5"/>
              <p:cNvSpPr/>
              <p:nvPr/>
            </p:nvSpPr>
            <p:spPr bwMode="auto">
              <a:xfrm>
                <a:off x="1728" y="3024"/>
                <a:ext cx="2304" cy="1080"/>
              </a:xfrm>
              <a:custGeom>
                <a:gdLst>
                  <a:gd fmla="*/ 2304 w 2304" name="T0"/>
                  <a:gd fmla="*/ 792 h 1080" name="T1"/>
                  <a:gd fmla="*/ 2302 w 2304" name="T2"/>
                  <a:gd fmla="*/ 806 h 1080" name="T3"/>
                  <a:gd fmla="*/ 2290 w 2304" name="T4"/>
                  <a:gd fmla="*/ 836 h 1080" name="T5"/>
                  <a:gd fmla="*/ 2268 w 2304" name="T6"/>
                  <a:gd fmla="*/ 864 h 1080" name="T7"/>
                  <a:gd fmla="*/ 2234 w 2304" name="T8"/>
                  <a:gd fmla="*/ 892 h 1080" name="T9"/>
                  <a:gd fmla="*/ 2190 w 2304" name="T10"/>
                  <a:gd fmla="*/ 916 h 1080" name="T11"/>
                  <a:gd fmla="*/ 2108 w 2304" name="T12"/>
                  <a:gd fmla="*/ 954 h 1080" name="T13"/>
                  <a:gd fmla="*/ 1966 w 2304" name="T14"/>
                  <a:gd fmla="*/ 996 h 1080" name="T15"/>
                  <a:gd fmla="*/ 1796 w 2304" name="T16"/>
                  <a:gd fmla="*/ 1030 h 1080" name="T17"/>
                  <a:gd fmla="*/ 1600 w 2304" name="T18"/>
                  <a:gd fmla="*/ 1058 h 1080" name="T19"/>
                  <a:gd fmla="*/ 1384 w 2304" name="T20"/>
                  <a:gd fmla="*/ 1074 h 1080" name="T21"/>
                  <a:gd fmla="*/ 1152 w 2304" name="T22"/>
                  <a:gd fmla="*/ 1080 h 1080" name="T23"/>
                  <a:gd fmla="*/ 1034 w 2304" name="T24"/>
                  <a:gd fmla="*/ 1078 h 1080" name="T25"/>
                  <a:gd fmla="*/ 810 w 2304" name="T26"/>
                  <a:gd fmla="*/ 1068 h 1080" name="T27"/>
                  <a:gd fmla="*/ 602 w 2304" name="T28"/>
                  <a:gd fmla="*/ 1046 h 1080" name="T29"/>
                  <a:gd fmla="*/ 420 w 2304" name="T30"/>
                  <a:gd fmla="*/ 1014 h 1080" name="T31"/>
                  <a:gd fmla="*/ 264 w 2304" name="T32"/>
                  <a:gd fmla="*/ 976 h 1080" name="T33"/>
                  <a:gd fmla="*/ 140 w 2304" name="T34"/>
                  <a:gd fmla="*/ 930 h 1080" name="T35"/>
                  <a:gd fmla="*/ 90 w 2304" name="T36"/>
                  <a:gd fmla="*/ 904 h 1080" name="T37"/>
                  <a:gd fmla="*/ 52 w 2304" name="T38"/>
                  <a:gd fmla="*/ 878 h 1080" name="T39"/>
                  <a:gd fmla="*/ 24 w 2304" name="T40"/>
                  <a:gd fmla="*/ 850 h 1080" name="T41"/>
                  <a:gd fmla="*/ 6 w 2304" name="T42"/>
                  <a:gd fmla="*/ 822 h 1080" name="T43"/>
                  <a:gd fmla="*/ 0 w 2304" name="T44"/>
                  <a:gd fmla="*/ 792 h 1080" name="T45"/>
                  <a:gd fmla="*/ 288 w 2304" name="T46"/>
                  <a:gd fmla="*/ 216 h 1080" name="T47"/>
                  <a:gd fmla="*/ 292 w 2304" name="T48"/>
                  <a:gd fmla="*/ 194 h 1080" name="T49"/>
                  <a:gd fmla="*/ 306 w 2304" name="T50"/>
                  <a:gd fmla="*/ 172 h 1080" name="T51"/>
                  <a:gd fmla="*/ 326 w 2304" name="T52"/>
                  <a:gd fmla="*/ 152 h 1080" name="T53"/>
                  <a:gd fmla="*/ 356 w 2304" name="T54"/>
                  <a:gd fmla="*/ 132 h 1080" name="T55"/>
                  <a:gd fmla="*/ 436 w 2304" name="T56"/>
                  <a:gd fmla="*/ 96 h 1080" name="T57"/>
                  <a:gd fmla="*/ 542 w 2304" name="T58"/>
                  <a:gd fmla="*/ 64 h 1080" name="T59"/>
                  <a:gd fmla="*/ 668 w 2304" name="T60"/>
                  <a:gd fmla="*/ 36 h 1080" name="T61"/>
                  <a:gd fmla="*/ 816 w 2304" name="T62"/>
                  <a:gd fmla="*/ 16 h 1080" name="T63"/>
                  <a:gd fmla="*/ 978 w 2304" name="T64"/>
                  <a:gd fmla="*/ 4 h 1080" name="T65"/>
                  <a:gd fmla="*/ 1152 w 2304" name="T66"/>
                  <a:gd fmla="*/ 0 h 1080" name="T67"/>
                  <a:gd fmla="*/ 1240 w 2304" name="T68"/>
                  <a:gd fmla="*/ 2 h 1080" name="T69"/>
                  <a:gd fmla="*/ 1408 w 2304" name="T70"/>
                  <a:gd fmla="*/ 10 h 1080" name="T71"/>
                  <a:gd fmla="*/ 1564 w 2304" name="T72"/>
                  <a:gd fmla="*/ 26 h 1080" name="T73"/>
                  <a:gd fmla="*/ 1702 w 2304" name="T74"/>
                  <a:gd fmla="*/ 50 h 1080" name="T75"/>
                  <a:gd fmla="*/ 1818 w 2304" name="T76"/>
                  <a:gd fmla="*/ 78 h 1080" name="T77"/>
                  <a:gd fmla="*/ 1912 w 2304" name="T78"/>
                  <a:gd fmla="*/ 114 h 1080" name="T79"/>
                  <a:gd fmla="*/ 1964 w 2304" name="T80"/>
                  <a:gd fmla="*/ 142 h 1080" name="T81"/>
                  <a:gd fmla="*/ 1988 w 2304" name="T82"/>
                  <a:gd fmla="*/ 162 h 1080" name="T83"/>
                  <a:gd fmla="*/ 2006 w 2304" name="T84"/>
                  <a:gd fmla="*/ 184 h 1080" name="T85"/>
                  <a:gd fmla="*/ 2014 w 2304" name="T86"/>
                  <a:gd fmla="*/ 204 h 1080" name="T87"/>
                  <a:gd fmla="*/ 2016 w 2304" name="T88"/>
                  <a:gd fmla="*/ 216 h 1080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  <a:gd fmla="*/ 0 60000 65536" name="T105"/>
                  <a:gd fmla="*/ 0 60000 65536" name="T106"/>
                  <a:gd fmla="*/ 0 60000 65536" name="T107"/>
                  <a:gd fmla="*/ 0 60000 65536" name="T108"/>
                  <a:gd fmla="*/ 0 60000 65536" name="T109"/>
                  <a:gd fmla="*/ 0 60000 65536" name="T110"/>
                  <a:gd fmla="*/ 0 60000 65536" name="T111"/>
                  <a:gd fmla="*/ 0 60000 65536" name="T112"/>
                  <a:gd fmla="*/ 0 60000 65536" name="T113"/>
                  <a:gd fmla="*/ 0 60000 65536" name="T114"/>
                  <a:gd fmla="*/ 0 60000 65536" name="T115"/>
                  <a:gd fmla="*/ 0 60000 65536" name="T116"/>
                  <a:gd fmla="*/ 0 60000 65536" name="T117"/>
                  <a:gd fmla="*/ 0 60000 65536" name="T118"/>
                  <a:gd fmla="*/ 0 60000 65536" name="T119"/>
                  <a:gd fmla="*/ 0 60000 65536" name="T120"/>
                  <a:gd fmla="*/ 0 60000 65536" name="T121"/>
                  <a:gd fmla="*/ 0 60000 65536" name="T122"/>
                  <a:gd fmla="*/ 0 60000 65536" name="T123"/>
                  <a:gd fmla="*/ 0 60000 65536" name="T124"/>
                  <a:gd fmla="*/ 0 60000 65536" name="T125"/>
                  <a:gd fmla="*/ 0 60000 65536" name="T126"/>
                  <a:gd fmla="*/ 0 60000 65536" name="T127"/>
                  <a:gd fmla="*/ 0 60000 65536" name="T128"/>
                  <a:gd fmla="*/ 0 60000 65536" name="T129"/>
                  <a:gd fmla="*/ 0 60000 65536" name="T130"/>
                  <a:gd fmla="*/ 0 60000 65536" name="T131"/>
                  <a:gd fmla="*/ 0 60000 65536" name="T132"/>
                  <a:gd fmla="*/ 0 60000 65536" name="T133"/>
                  <a:gd fmla="*/ 0 60000 65536" name="T134"/>
                  <a:gd fmla="*/ 0 w 2304" name="T135"/>
                  <a:gd fmla="*/ 0 h 1080" name="T136"/>
                  <a:gd fmla="*/ 2304 w 2304" name="T137"/>
                  <a:gd fmla="*/ 1080 h 1080" name="T138"/>
                </a:gdLst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b="T138" l="T135" r="T137" t="T136"/>
                <a:pathLst>
                  <a:path h="1080" w="2304">
                    <a:moveTo>
                      <a:pt x="2016" y="216"/>
                    </a:moveTo>
                    <a:lnTo>
                      <a:pt x="2304" y="792"/>
                    </a:lnTo>
                    <a:lnTo>
                      <a:pt x="2302" y="806"/>
                    </a:lnTo>
                    <a:lnTo>
                      <a:pt x="2298" y="822"/>
                    </a:lnTo>
                    <a:lnTo>
                      <a:pt x="2290" y="836"/>
                    </a:lnTo>
                    <a:lnTo>
                      <a:pt x="2280" y="850"/>
                    </a:lnTo>
                    <a:lnTo>
                      <a:pt x="2268" y="864"/>
                    </a:lnTo>
                    <a:lnTo>
                      <a:pt x="2252" y="878"/>
                    </a:lnTo>
                    <a:lnTo>
                      <a:pt x="2234" y="892"/>
                    </a:lnTo>
                    <a:lnTo>
                      <a:pt x="2214" y="904"/>
                    </a:lnTo>
                    <a:lnTo>
                      <a:pt x="2190" y="916"/>
                    </a:lnTo>
                    <a:lnTo>
                      <a:pt x="2164" y="930"/>
                    </a:lnTo>
                    <a:lnTo>
                      <a:pt x="2108" y="954"/>
                    </a:lnTo>
                    <a:lnTo>
                      <a:pt x="2040" y="976"/>
                    </a:lnTo>
                    <a:lnTo>
                      <a:pt x="1966" y="996"/>
                    </a:lnTo>
                    <a:lnTo>
                      <a:pt x="1884" y="1014"/>
                    </a:lnTo>
                    <a:lnTo>
                      <a:pt x="1796" y="1030"/>
                    </a:lnTo>
                    <a:lnTo>
                      <a:pt x="1702" y="1046"/>
                    </a:lnTo>
                    <a:lnTo>
                      <a:pt x="1600" y="1058"/>
                    </a:lnTo>
                    <a:lnTo>
                      <a:pt x="1494" y="1068"/>
                    </a:lnTo>
                    <a:lnTo>
                      <a:pt x="1384" y="1074"/>
                    </a:lnTo>
                    <a:lnTo>
                      <a:pt x="1270" y="1078"/>
                    </a:lnTo>
                    <a:lnTo>
                      <a:pt x="1152" y="1080"/>
                    </a:lnTo>
                    <a:lnTo>
                      <a:pt x="1034" y="1078"/>
                    </a:lnTo>
                    <a:lnTo>
                      <a:pt x="920" y="1074"/>
                    </a:lnTo>
                    <a:lnTo>
                      <a:pt x="810" y="1068"/>
                    </a:lnTo>
                    <a:lnTo>
                      <a:pt x="704" y="1058"/>
                    </a:lnTo>
                    <a:lnTo>
                      <a:pt x="602" y="1046"/>
                    </a:lnTo>
                    <a:lnTo>
                      <a:pt x="508" y="1030"/>
                    </a:lnTo>
                    <a:lnTo>
                      <a:pt x="420" y="1014"/>
                    </a:lnTo>
                    <a:lnTo>
                      <a:pt x="338" y="996"/>
                    </a:lnTo>
                    <a:lnTo>
                      <a:pt x="264" y="976"/>
                    </a:lnTo>
                    <a:lnTo>
                      <a:pt x="196" y="954"/>
                    </a:lnTo>
                    <a:lnTo>
                      <a:pt x="140" y="930"/>
                    </a:lnTo>
                    <a:lnTo>
                      <a:pt x="114" y="916"/>
                    </a:lnTo>
                    <a:lnTo>
                      <a:pt x="90" y="904"/>
                    </a:lnTo>
                    <a:lnTo>
                      <a:pt x="70" y="892"/>
                    </a:lnTo>
                    <a:lnTo>
                      <a:pt x="52" y="878"/>
                    </a:lnTo>
                    <a:lnTo>
                      <a:pt x="36" y="864"/>
                    </a:lnTo>
                    <a:lnTo>
                      <a:pt x="24" y="850"/>
                    </a:lnTo>
                    <a:lnTo>
                      <a:pt x="14" y="836"/>
                    </a:lnTo>
                    <a:lnTo>
                      <a:pt x="6" y="822"/>
                    </a:lnTo>
                    <a:lnTo>
                      <a:pt x="2" y="806"/>
                    </a:lnTo>
                    <a:lnTo>
                      <a:pt x="0" y="792"/>
                    </a:lnTo>
                    <a:lnTo>
                      <a:pt x="288" y="216"/>
                    </a:lnTo>
                    <a:lnTo>
                      <a:pt x="290" y="204"/>
                    </a:lnTo>
                    <a:lnTo>
                      <a:pt x="292" y="194"/>
                    </a:lnTo>
                    <a:lnTo>
                      <a:pt x="298" y="184"/>
                    </a:lnTo>
                    <a:lnTo>
                      <a:pt x="306" y="172"/>
                    </a:lnTo>
                    <a:lnTo>
                      <a:pt x="316" y="162"/>
                    </a:lnTo>
                    <a:lnTo>
                      <a:pt x="326" y="152"/>
                    </a:lnTo>
                    <a:lnTo>
                      <a:pt x="340" y="142"/>
                    </a:lnTo>
                    <a:lnTo>
                      <a:pt x="356" y="132"/>
                    </a:lnTo>
                    <a:lnTo>
                      <a:pt x="392" y="114"/>
                    </a:lnTo>
                    <a:lnTo>
                      <a:pt x="436" y="96"/>
                    </a:lnTo>
                    <a:lnTo>
                      <a:pt x="486" y="78"/>
                    </a:lnTo>
                    <a:lnTo>
                      <a:pt x="542" y="64"/>
                    </a:lnTo>
                    <a:lnTo>
                      <a:pt x="602" y="50"/>
                    </a:lnTo>
                    <a:lnTo>
                      <a:pt x="668" y="36"/>
                    </a:lnTo>
                    <a:lnTo>
                      <a:pt x="740" y="26"/>
                    </a:lnTo>
                    <a:lnTo>
                      <a:pt x="816" y="16"/>
                    </a:lnTo>
                    <a:lnTo>
                      <a:pt x="896" y="10"/>
                    </a:lnTo>
                    <a:lnTo>
                      <a:pt x="978" y="4"/>
                    </a:lnTo>
                    <a:lnTo>
                      <a:pt x="1064" y="2"/>
                    </a:lnTo>
                    <a:lnTo>
                      <a:pt x="1152" y="0"/>
                    </a:lnTo>
                    <a:lnTo>
                      <a:pt x="1240" y="2"/>
                    </a:lnTo>
                    <a:lnTo>
                      <a:pt x="1326" y="4"/>
                    </a:lnTo>
                    <a:lnTo>
                      <a:pt x="1408" y="10"/>
                    </a:lnTo>
                    <a:lnTo>
                      <a:pt x="1488" y="16"/>
                    </a:lnTo>
                    <a:lnTo>
                      <a:pt x="1564" y="26"/>
                    </a:lnTo>
                    <a:lnTo>
                      <a:pt x="1636" y="36"/>
                    </a:lnTo>
                    <a:lnTo>
                      <a:pt x="1702" y="50"/>
                    </a:lnTo>
                    <a:lnTo>
                      <a:pt x="1762" y="64"/>
                    </a:lnTo>
                    <a:lnTo>
                      <a:pt x="1818" y="78"/>
                    </a:lnTo>
                    <a:lnTo>
                      <a:pt x="1868" y="96"/>
                    </a:lnTo>
                    <a:lnTo>
                      <a:pt x="1912" y="114"/>
                    </a:lnTo>
                    <a:lnTo>
                      <a:pt x="1948" y="132"/>
                    </a:lnTo>
                    <a:lnTo>
                      <a:pt x="1964" y="142"/>
                    </a:lnTo>
                    <a:lnTo>
                      <a:pt x="1978" y="152"/>
                    </a:lnTo>
                    <a:lnTo>
                      <a:pt x="1988" y="162"/>
                    </a:lnTo>
                    <a:lnTo>
                      <a:pt x="1998" y="172"/>
                    </a:lnTo>
                    <a:lnTo>
                      <a:pt x="2006" y="184"/>
                    </a:lnTo>
                    <a:lnTo>
                      <a:pt x="2012" y="194"/>
                    </a:lnTo>
                    <a:lnTo>
                      <a:pt x="2014" y="204"/>
                    </a:lnTo>
                    <a:lnTo>
                      <a:pt x="2016" y="216"/>
                    </a:lnTo>
                    <a:close/>
                  </a:path>
                </a:pathLst>
              </a:custGeom>
              <a:solidFill>
                <a:srgbClr val="50C8A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 wrap="non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defTabSz="914400" eaLnBrk="1" fontAlgn="auto" hangingPunct="1" indent="0" latinLnBrk="0" lvl="0" marL="0" marR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1" baseline="0" cap="none" i="0" kern="0" kumimoji="0" lang="zh-CN" noProof="0" normalizeH="0" spc="0" strike="noStrike" sz="500" u="none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73" name="Freeform 6"/>
              <p:cNvSpPr/>
              <p:nvPr/>
            </p:nvSpPr>
            <p:spPr bwMode="auto">
              <a:xfrm>
                <a:off x="2016" y="3024"/>
                <a:ext cx="1728" cy="432"/>
              </a:xfrm>
              <a:custGeom>
                <a:gdLst>
                  <a:gd fmla="*/ 1728 w 1728" name="T0"/>
                  <a:gd fmla="*/ 216 h 432" name="T1"/>
                  <a:gd fmla="*/ 1724 w 1728" name="T2"/>
                  <a:gd fmla="*/ 238 h 432" name="T3"/>
                  <a:gd fmla="*/ 1710 w 1728" name="T4"/>
                  <a:gd fmla="*/ 260 h 432" name="T5"/>
                  <a:gd fmla="*/ 1690 w 1728" name="T6"/>
                  <a:gd fmla="*/ 280 h 432" name="T7"/>
                  <a:gd fmla="*/ 1660 w 1728" name="T8"/>
                  <a:gd fmla="*/ 300 h 432" name="T9"/>
                  <a:gd fmla="*/ 1580 w 1728" name="T10"/>
                  <a:gd fmla="*/ 336 h 432" name="T11"/>
                  <a:gd fmla="*/ 1474 w 1728" name="T12"/>
                  <a:gd fmla="*/ 368 h 432" name="T13"/>
                  <a:gd fmla="*/ 1348 w 1728" name="T14"/>
                  <a:gd fmla="*/ 396 h 432" name="T15"/>
                  <a:gd fmla="*/ 1200 w 1728" name="T16"/>
                  <a:gd fmla="*/ 416 h 432" name="T17"/>
                  <a:gd fmla="*/ 1038 w 1728" name="T18"/>
                  <a:gd fmla="*/ 428 h 432" name="T19"/>
                  <a:gd fmla="*/ 864 w 1728" name="T20"/>
                  <a:gd fmla="*/ 432 h 432" name="T21"/>
                  <a:gd fmla="*/ 776 w 1728" name="T22"/>
                  <a:gd fmla="*/ 430 h 432" name="T23"/>
                  <a:gd fmla="*/ 608 w 1728" name="T24"/>
                  <a:gd fmla="*/ 422 h 432" name="T25"/>
                  <a:gd fmla="*/ 452 w 1728" name="T26"/>
                  <a:gd fmla="*/ 406 h 432" name="T27"/>
                  <a:gd fmla="*/ 314 w 1728" name="T28"/>
                  <a:gd fmla="*/ 382 h 432" name="T29"/>
                  <a:gd fmla="*/ 198 w 1728" name="T30"/>
                  <a:gd fmla="*/ 354 h 432" name="T31"/>
                  <a:gd fmla="*/ 104 w 1728" name="T32"/>
                  <a:gd fmla="*/ 318 h 432" name="T33"/>
                  <a:gd fmla="*/ 52 w 1728" name="T34"/>
                  <a:gd fmla="*/ 290 h 432" name="T35"/>
                  <a:gd fmla="*/ 28 w 1728" name="T36"/>
                  <a:gd fmla="*/ 270 h 432" name="T37"/>
                  <a:gd fmla="*/ 10 w 1728" name="T38"/>
                  <a:gd fmla="*/ 248 h 432" name="T39"/>
                  <a:gd fmla="*/ 2 w 1728" name="T40"/>
                  <a:gd fmla="*/ 228 h 432" name="T41"/>
                  <a:gd fmla="*/ 0 w 1728" name="T42"/>
                  <a:gd fmla="*/ 216 h 432" name="T43"/>
                  <a:gd fmla="*/ 4 w 1728" name="T44"/>
                  <a:gd fmla="*/ 194 h 432" name="T45"/>
                  <a:gd fmla="*/ 18 w 1728" name="T46"/>
                  <a:gd fmla="*/ 172 h 432" name="T47"/>
                  <a:gd fmla="*/ 38 w 1728" name="T48"/>
                  <a:gd fmla="*/ 152 h 432" name="T49"/>
                  <a:gd fmla="*/ 68 w 1728" name="T50"/>
                  <a:gd fmla="*/ 132 h 432" name="T51"/>
                  <a:gd fmla="*/ 148 w 1728" name="T52"/>
                  <a:gd fmla="*/ 96 h 432" name="T53"/>
                  <a:gd fmla="*/ 254 w 1728" name="T54"/>
                  <a:gd fmla="*/ 64 h 432" name="T55"/>
                  <a:gd fmla="*/ 380 w 1728" name="T56"/>
                  <a:gd fmla="*/ 36 h 432" name="T57"/>
                  <a:gd fmla="*/ 528 w 1728" name="T58"/>
                  <a:gd fmla="*/ 16 h 432" name="T59"/>
                  <a:gd fmla="*/ 690 w 1728" name="T60"/>
                  <a:gd fmla="*/ 4 h 432" name="T61"/>
                  <a:gd fmla="*/ 864 w 1728" name="T62"/>
                  <a:gd fmla="*/ 0 h 432" name="T63"/>
                  <a:gd fmla="*/ 952 w 1728" name="T64"/>
                  <a:gd fmla="*/ 2 h 432" name="T65"/>
                  <a:gd fmla="*/ 1120 w 1728" name="T66"/>
                  <a:gd fmla="*/ 10 h 432" name="T67"/>
                  <a:gd fmla="*/ 1276 w 1728" name="T68"/>
                  <a:gd fmla="*/ 26 h 432" name="T69"/>
                  <a:gd fmla="*/ 1414 w 1728" name="T70"/>
                  <a:gd fmla="*/ 50 h 432" name="T71"/>
                  <a:gd fmla="*/ 1530 w 1728" name="T72"/>
                  <a:gd fmla="*/ 78 h 432" name="T73"/>
                  <a:gd fmla="*/ 1624 w 1728" name="T74"/>
                  <a:gd fmla="*/ 114 h 432" name="T75"/>
                  <a:gd fmla="*/ 1676 w 1728" name="T76"/>
                  <a:gd fmla="*/ 142 h 432" name="T77"/>
                  <a:gd fmla="*/ 1700 w 1728" name="T78"/>
                  <a:gd fmla="*/ 162 h 432" name="T79"/>
                  <a:gd fmla="*/ 1718 w 1728" name="T80"/>
                  <a:gd fmla="*/ 184 h 432" name="T81"/>
                  <a:gd fmla="*/ 1726 w 1728" name="T82"/>
                  <a:gd fmla="*/ 204 h 432" name="T83"/>
                  <a:gd fmla="*/ 1728 w 1728" name="T84"/>
                  <a:gd fmla="*/ 216 h 432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  <a:gd fmla="*/ 0 60000 65536" name="T105"/>
                  <a:gd fmla="*/ 0 60000 65536" name="T106"/>
                  <a:gd fmla="*/ 0 60000 65536" name="T107"/>
                  <a:gd fmla="*/ 0 60000 65536" name="T108"/>
                  <a:gd fmla="*/ 0 60000 65536" name="T109"/>
                  <a:gd fmla="*/ 0 60000 65536" name="T110"/>
                  <a:gd fmla="*/ 0 60000 65536" name="T111"/>
                  <a:gd fmla="*/ 0 60000 65536" name="T112"/>
                  <a:gd fmla="*/ 0 60000 65536" name="T113"/>
                  <a:gd fmla="*/ 0 60000 65536" name="T114"/>
                  <a:gd fmla="*/ 0 60000 65536" name="T115"/>
                  <a:gd fmla="*/ 0 60000 65536" name="T116"/>
                  <a:gd fmla="*/ 0 60000 65536" name="T117"/>
                  <a:gd fmla="*/ 0 60000 65536" name="T118"/>
                  <a:gd fmla="*/ 0 60000 65536" name="T119"/>
                  <a:gd fmla="*/ 0 60000 65536" name="T120"/>
                  <a:gd fmla="*/ 0 60000 65536" name="T121"/>
                  <a:gd fmla="*/ 0 60000 65536" name="T122"/>
                  <a:gd fmla="*/ 0 60000 65536" name="T123"/>
                  <a:gd fmla="*/ 0 60000 65536" name="T124"/>
                  <a:gd fmla="*/ 0 60000 65536" name="T125"/>
                  <a:gd fmla="*/ 0 60000 65536" name="T126"/>
                  <a:gd fmla="*/ 0 60000 65536" name="T127"/>
                  <a:gd fmla="*/ 0 60000 65536" name="T128"/>
                  <a:gd fmla="*/ 0 w 1728" name="T129"/>
                  <a:gd fmla="*/ 0 h 432" name="T130"/>
                  <a:gd fmla="*/ 1728 w 1728" name="T131"/>
                  <a:gd fmla="*/ 432 h 432" name="T132"/>
                </a:gdLst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b="T132" l="T129" r="T131" t="T130"/>
                <a:pathLst>
                  <a:path h="432" w="1728">
                    <a:moveTo>
                      <a:pt x="1728" y="216"/>
                    </a:moveTo>
                    <a:lnTo>
                      <a:pt x="1728" y="216"/>
                    </a:lnTo>
                    <a:lnTo>
                      <a:pt x="1726" y="228"/>
                    </a:lnTo>
                    <a:lnTo>
                      <a:pt x="1724" y="238"/>
                    </a:lnTo>
                    <a:lnTo>
                      <a:pt x="1718" y="248"/>
                    </a:lnTo>
                    <a:lnTo>
                      <a:pt x="1710" y="260"/>
                    </a:lnTo>
                    <a:lnTo>
                      <a:pt x="1700" y="270"/>
                    </a:lnTo>
                    <a:lnTo>
                      <a:pt x="1690" y="280"/>
                    </a:lnTo>
                    <a:lnTo>
                      <a:pt x="1676" y="290"/>
                    </a:lnTo>
                    <a:lnTo>
                      <a:pt x="1660" y="300"/>
                    </a:lnTo>
                    <a:lnTo>
                      <a:pt x="1624" y="318"/>
                    </a:lnTo>
                    <a:lnTo>
                      <a:pt x="1580" y="336"/>
                    </a:lnTo>
                    <a:lnTo>
                      <a:pt x="1530" y="354"/>
                    </a:lnTo>
                    <a:lnTo>
                      <a:pt x="1474" y="368"/>
                    </a:lnTo>
                    <a:lnTo>
                      <a:pt x="1414" y="382"/>
                    </a:lnTo>
                    <a:lnTo>
                      <a:pt x="1348" y="396"/>
                    </a:lnTo>
                    <a:lnTo>
                      <a:pt x="1276" y="406"/>
                    </a:lnTo>
                    <a:lnTo>
                      <a:pt x="1200" y="416"/>
                    </a:lnTo>
                    <a:lnTo>
                      <a:pt x="1120" y="422"/>
                    </a:lnTo>
                    <a:lnTo>
                      <a:pt x="1038" y="428"/>
                    </a:lnTo>
                    <a:lnTo>
                      <a:pt x="952" y="430"/>
                    </a:lnTo>
                    <a:lnTo>
                      <a:pt x="864" y="432"/>
                    </a:lnTo>
                    <a:lnTo>
                      <a:pt x="776" y="430"/>
                    </a:lnTo>
                    <a:lnTo>
                      <a:pt x="690" y="428"/>
                    </a:lnTo>
                    <a:lnTo>
                      <a:pt x="608" y="422"/>
                    </a:lnTo>
                    <a:lnTo>
                      <a:pt x="528" y="416"/>
                    </a:lnTo>
                    <a:lnTo>
                      <a:pt x="452" y="406"/>
                    </a:lnTo>
                    <a:lnTo>
                      <a:pt x="380" y="396"/>
                    </a:lnTo>
                    <a:lnTo>
                      <a:pt x="314" y="382"/>
                    </a:lnTo>
                    <a:lnTo>
                      <a:pt x="254" y="368"/>
                    </a:lnTo>
                    <a:lnTo>
                      <a:pt x="198" y="354"/>
                    </a:lnTo>
                    <a:lnTo>
                      <a:pt x="148" y="336"/>
                    </a:lnTo>
                    <a:lnTo>
                      <a:pt x="104" y="318"/>
                    </a:lnTo>
                    <a:lnTo>
                      <a:pt x="68" y="300"/>
                    </a:lnTo>
                    <a:lnTo>
                      <a:pt x="52" y="290"/>
                    </a:lnTo>
                    <a:lnTo>
                      <a:pt x="38" y="280"/>
                    </a:lnTo>
                    <a:lnTo>
                      <a:pt x="28" y="270"/>
                    </a:lnTo>
                    <a:lnTo>
                      <a:pt x="18" y="260"/>
                    </a:lnTo>
                    <a:lnTo>
                      <a:pt x="10" y="248"/>
                    </a:lnTo>
                    <a:lnTo>
                      <a:pt x="4" y="238"/>
                    </a:lnTo>
                    <a:lnTo>
                      <a:pt x="2" y="228"/>
                    </a:lnTo>
                    <a:lnTo>
                      <a:pt x="0" y="216"/>
                    </a:lnTo>
                    <a:lnTo>
                      <a:pt x="2" y="204"/>
                    </a:lnTo>
                    <a:lnTo>
                      <a:pt x="4" y="194"/>
                    </a:lnTo>
                    <a:lnTo>
                      <a:pt x="10" y="184"/>
                    </a:lnTo>
                    <a:lnTo>
                      <a:pt x="18" y="172"/>
                    </a:lnTo>
                    <a:lnTo>
                      <a:pt x="28" y="162"/>
                    </a:lnTo>
                    <a:lnTo>
                      <a:pt x="38" y="152"/>
                    </a:lnTo>
                    <a:lnTo>
                      <a:pt x="52" y="142"/>
                    </a:lnTo>
                    <a:lnTo>
                      <a:pt x="68" y="132"/>
                    </a:lnTo>
                    <a:lnTo>
                      <a:pt x="104" y="114"/>
                    </a:lnTo>
                    <a:lnTo>
                      <a:pt x="148" y="96"/>
                    </a:lnTo>
                    <a:lnTo>
                      <a:pt x="198" y="78"/>
                    </a:lnTo>
                    <a:lnTo>
                      <a:pt x="254" y="64"/>
                    </a:lnTo>
                    <a:lnTo>
                      <a:pt x="314" y="50"/>
                    </a:lnTo>
                    <a:lnTo>
                      <a:pt x="380" y="36"/>
                    </a:lnTo>
                    <a:lnTo>
                      <a:pt x="452" y="26"/>
                    </a:lnTo>
                    <a:lnTo>
                      <a:pt x="528" y="16"/>
                    </a:lnTo>
                    <a:lnTo>
                      <a:pt x="608" y="10"/>
                    </a:lnTo>
                    <a:lnTo>
                      <a:pt x="690" y="4"/>
                    </a:lnTo>
                    <a:lnTo>
                      <a:pt x="776" y="2"/>
                    </a:lnTo>
                    <a:lnTo>
                      <a:pt x="864" y="0"/>
                    </a:lnTo>
                    <a:lnTo>
                      <a:pt x="952" y="2"/>
                    </a:lnTo>
                    <a:lnTo>
                      <a:pt x="1038" y="4"/>
                    </a:lnTo>
                    <a:lnTo>
                      <a:pt x="1120" y="10"/>
                    </a:lnTo>
                    <a:lnTo>
                      <a:pt x="1200" y="16"/>
                    </a:lnTo>
                    <a:lnTo>
                      <a:pt x="1276" y="26"/>
                    </a:lnTo>
                    <a:lnTo>
                      <a:pt x="1348" y="36"/>
                    </a:lnTo>
                    <a:lnTo>
                      <a:pt x="1414" y="50"/>
                    </a:lnTo>
                    <a:lnTo>
                      <a:pt x="1474" y="64"/>
                    </a:lnTo>
                    <a:lnTo>
                      <a:pt x="1530" y="78"/>
                    </a:lnTo>
                    <a:lnTo>
                      <a:pt x="1580" y="96"/>
                    </a:lnTo>
                    <a:lnTo>
                      <a:pt x="1624" y="114"/>
                    </a:lnTo>
                    <a:lnTo>
                      <a:pt x="1660" y="132"/>
                    </a:lnTo>
                    <a:lnTo>
                      <a:pt x="1676" y="142"/>
                    </a:lnTo>
                    <a:lnTo>
                      <a:pt x="1690" y="152"/>
                    </a:lnTo>
                    <a:lnTo>
                      <a:pt x="1700" y="162"/>
                    </a:lnTo>
                    <a:lnTo>
                      <a:pt x="1710" y="172"/>
                    </a:lnTo>
                    <a:lnTo>
                      <a:pt x="1718" y="184"/>
                    </a:lnTo>
                    <a:lnTo>
                      <a:pt x="1724" y="194"/>
                    </a:lnTo>
                    <a:lnTo>
                      <a:pt x="1726" y="204"/>
                    </a:lnTo>
                    <a:lnTo>
                      <a:pt x="1728" y="21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67676">
                      <a:alpha val="0"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defTabSz="914400" eaLnBrk="1" fontAlgn="auto" hangingPunct="1" indent="0" latinLnBrk="0" lvl="0" marL="0" marR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1" baseline="0" cap="none" i="0" kern="0" kumimoji="0" lang="zh-CN" noProof="0" normalizeH="0" spc="0" strike="noStrike" sz="500" u="none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71" name="Oval 7"/>
            <p:cNvSpPr>
              <a:spLocks noChangeArrowheads="1"/>
            </p:cNvSpPr>
            <p:nvPr/>
          </p:nvSpPr>
          <p:spPr bwMode="auto">
            <a:xfrm>
              <a:off x="1467007" y="3811318"/>
              <a:ext cx="2832099" cy="920750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 wrap="none"/>
            <a:lstStyle>
              <a:lvl1pPr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charset="2" panose="05000000000000000000" pitchFamily="2" typeface="Wingdings"/>
                <a:buChar char="l"/>
                <a:defRPr b="1" sz="2000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  <a:lvl2pPr eaLnBrk="0" fontAlgn="ctr" hangingPunct="0" indent="-285750" marL="74295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charset="2" panose="05000000000000000000" pitchFamily="2" typeface="Wingdings"/>
                <a:buChar char="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2pPr>
              <a:lvl3pPr eaLnBrk="0" fontAlgn="ctr" hangingPunct="0" indent="-228600" marL="11430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charset="2" panose="05000000000000000000" pitchFamily="2" typeface="Wingdings"/>
                <a:buChar char="l"/>
                <a:defRPr sz="1600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3pPr>
              <a:lvl4pPr eaLnBrk="0" fontAlgn="ctr" hangingPunct="0" indent="-228600" marL="16002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charset="2" panose="05000000000000000000" pitchFamily="2" typeface="Wingdings"/>
                <a:buChar char="l"/>
                <a:defRPr sz="1400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4pPr>
              <a:lvl5pPr eaLnBrk="0" fontAlgn="ctr" hangingPunct="0" indent="-228600" marL="20574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charset="2" panose="05000000000000000000" pitchFamily="2" typeface="Wingdings"/>
                <a:buChar char="l"/>
                <a:defRPr sz="1200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5pPr>
              <a:lvl6pPr eaLnBrk="0" fontAlgn="ctr" hangingPunct="0" indent="-228600" marL="251460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charset="2" panose="05000000000000000000" pitchFamily="2" typeface="Wingdings"/>
                <a:buChar char="l"/>
                <a:defRPr sz="1200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6pPr>
              <a:lvl7pPr eaLnBrk="0" fontAlgn="ctr" hangingPunct="0" indent="-228600" marL="297180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charset="2" panose="05000000000000000000" pitchFamily="2" typeface="Wingdings"/>
                <a:buChar char="l"/>
                <a:defRPr sz="1200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7pPr>
              <a:lvl8pPr eaLnBrk="0" fontAlgn="ctr" hangingPunct="0" indent="-228600" marL="342900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charset="2" panose="05000000000000000000" pitchFamily="2" typeface="Wingdings"/>
                <a:buChar char="l"/>
                <a:defRPr sz="1200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8pPr>
              <a:lvl9pPr eaLnBrk="0" fontAlgn="ctr" hangingPunct="0" indent="-228600" marL="388620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charset="2" panose="05000000000000000000" pitchFamily="2" typeface="Wingdings"/>
                <a:buChar char="l"/>
                <a:defRPr sz="1200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9pPr>
            </a:lstStyle>
            <a:p>
              <a:pPr algn="just" defTabSz="915670" eaLnBrk="1" fontAlgn="base" hangingPunct="1" indent="0" latinLnBrk="0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2" panose="05000000000000000000" pitchFamily="2" typeface="Wingdings"/>
                <a:buNone/>
                <a:defRPr/>
              </a:pPr>
              <a:endParaRPr altLang="en-US" b="0" baseline="0" cap="none" i="0" kern="0" kumimoji="0" lang="zh-CN" noProof="0" normalizeH="0" spc="0" strike="noStrike" sz="5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57" name="Group 9"/>
          <p:cNvGrpSpPr/>
          <p:nvPr/>
        </p:nvGrpSpPr>
        <p:grpSpPr>
          <a:xfrm>
            <a:off x="2264919" y="3229790"/>
            <a:ext cx="2466714" cy="1530749"/>
            <a:chOff x="1659095" y="2788969"/>
            <a:chExt cx="2484437" cy="1541462"/>
          </a:xfrm>
        </p:grpSpPr>
        <p:grpSp>
          <p:nvGrpSpPr>
            <p:cNvPr id="66" name="Group 8"/>
            <p:cNvGrpSpPr/>
            <p:nvPr/>
          </p:nvGrpSpPr>
          <p:grpSpPr>
            <a:xfrm>
              <a:off x="1659095" y="2957244"/>
              <a:ext cx="2484437" cy="1373187"/>
              <a:chOff x="2016" y="1944"/>
              <a:chExt cx="1728" cy="936"/>
            </a:xfrm>
          </p:grpSpPr>
          <p:sp>
            <p:nvSpPr>
              <p:cNvPr id="68" name="Freeform 9"/>
              <p:cNvSpPr/>
              <p:nvPr/>
            </p:nvSpPr>
            <p:spPr bwMode="auto">
              <a:xfrm>
                <a:off x="2016" y="1944"/>
                <a:ext cx="1728" cy="936"/>
              </a:xfrm>
              <a:custGeom>
                <a:gdLst>
                  <a:gd fmla="*/ 1728 w 1728" name="T0"/>
                  <a:gd fmla="*/ 720 h 936" name="T1"/>
                  <a:gd fmla="*/ 1726 w 1728" name="T2"/>
                  <a:gd fmla="*/ 732 h 936" name="T3"/>
                  <a:gd fmla="*/ 1718 w 1728" name="T4"/>
                  <a:gd fmla="*/ 752 h 936" name="T5"/>
                  <a:gd fmla="*/ 1700 w 1728" name="T6"/>
                  <a:gd fmla="*/ 774 h 936" name="T7"/>
                  <a:gd fmla="*/ 1676 w 1728" name="T8"/>
                  <a:gd fmla="*/ 794 h 936" name="T9"/>
                  <a:gd fmla="*/ 1624 w 1728" name="T10"/>
                  <a:gd fmla="*/ 822 h 936" name="T11"/>
                  <a:gd fmla="*/ 1530 w 1728" name="T12"/>
                  <a:gd fmla="*/ 858 h 936" name="T13"/>
                  <a:gd fmla="*/ 1414 w 1728" name="T14"/>
                  <a:gd fmla="*/ 886 h 936" name="T15"/>
                  <a:gd fmla="*/ 1276 w 1728" name="T16"/>
                  <a:gd fmla="*/ 910 h 936" name="T17"/>
                  <a:gd fmla="*/ 1120 w 1728" name="T18"/>
                  <a:gd fmla="*/ 926 h 936" name="T19"/>
                  <a:gd fmla="*/ 952 w 1728" name="T20"/>
                  <a:gd fmla="*/ 934 h 936" name="T21"/>
                  <a:gd fmla="*/ 864 w 1728" name="T22"/>
                  <a:gd fmla="*/ 936 h 936" name="T23"/>
                  <a:gd fmla="*/ 690 w 1728" name="T24"/>
                  <a:gd fmla="*/ 932 h 936" name="T25"/>
                  <a:gd fmla="*/ 528 w 1728" name="T26"/>
                  <a:gd fmla="*/ 920 h 936" name="T27"/>
                  <a:gd fmla="*/ 380 w 1728" name="T28"/>
                  <a:gd fmla="*/ 900 h 936" name="T29"/>
                  <a:gd fmla="*/ 254 w 1728" name="T30"/>
                  <a:gd fmla="*/ 872 h 936" name="T31"/>
                  <a:gd fmla="*/ 148 w 1728" name="T32"/>
                  <a:gd fmla="*/ 840 h 936" name="T33"/>
                  <a:gd fmla="*/ 68 w 1728" name="T34"/>
                  <a:gd fmla="*/ 804 h 936" name="T35"/>
                  <a:gd fmla="*/ 38 w 1728" name="T36"/>
                  <a:gd fmla="*/ 784 h 936" name="T37"/>
                  <a:gd fmla="*/ 18 w 1728" name="T38"/>
                  <a:gd fmla="*/ 764 h 936" name="T39"/>
                  <a:gd fmla="*/ 4 w 1728" name="T40"/>
                  <a:gd fmla="*/ 742 h 936" name="T41"/>
                  <a:gd fmla="*/ 0 w 1728" name="T42"/>
                  <a:gd fmla="*/ 720 h 936" name="T43"/>
                  <a:gd fmla="*/ 288 w 1728" name="T44"/>
                  <a:gd fmla="*/ 144 h 936" name="T45"/>
                  <a:gd fmla="*/ 290 w 1728" name="T46"/>
                  <a:gd fmla="*/ 130 h 936" name="T47"/>
                  <a:gd fmla="*/ 300 w 1728" name="T48"/>
                  <a:gd fmla="*/ 114 h 936" name="T49"/>
                  <a:gd fmla="*/ 334 w 1728" name="T50"/>
                  <a:gd fmla="*/ 88 h 936" name="T51"/>
                  <a:gd fmla="*/ 386 w 1728" name="T52"/>
                  <a:gd fmla="*/ 64 h 936" name="T53"/>
                  <a:gd fmla="*/ 456 w 1728" name="T54"/>
                  <a:gd fmla="*/ 42 h 936" name="T55"/>
                  <a:gd fmla="*/ 542 w 1728" name="T56"/>
                  <a:gd fmla="*/ 24 h 936" name="T57"/>
                  <a:gd fmla="*/ 640 w 1728" name="T58"/>
                  <a:gd fmla="*/ 12 h 936" name="T59"/>
                  <a:gd fmla="*/ 748 w 1728" name="T60"/>
                  <a:gd fmla="*/ 2 h 936" name="T61"/>
                  <a:gd fmla="*/ 864 w 1728" name="T62"/>
                  <a:gd fmla="*/ 0 h 936" name="T63"/>
                  <a:gd fmla="*/ 922 w 1728" name="T64"/>
                  <a:gd fmla="*/ 0 h 936" name="T65"/>
                  <a:gd fmla="*/ 1036 w 1728" name="T66"/>
                  <a:gd fmla="*/ 6 h 936" name="T67"/>
                  <a:gd fmla="*/ 1138 w 1728" name="T68"/>
                  <a:gd fmla="*/ 18 h 936" name="T69"/>
                  <a:gd fmla="*/ 1230 w 1728" name="T70"/>
                  <a:gd fmla="*/ 32 h 936" name="T71"/>
                  <a:gd fmla="*/ 1308 w 1728" name="T72"/>
                  <a:gd fmla="*/ 52 h 936" name="T73"/>
                  <a:gd fmla="*/ 1370 w 1728" name="T74"/>
                  <a:gd fmla="*/ 76 h 936" name="T75"/>
                  <a:gd fmla="*/ 1414 w 1728" name="T76"/>
                  <a:gd fmla="*/ 102 h 936" name="T77"/>
                  <a:gd fmla="*/ 1434 w 1728" name="T78"/>
                  <a:gd fmla="*/ 122 h 936" name="T79"/>
                  <a:gd fmla="*/ 1440 w 1728" name="T80"/>
                  <a:gd fmla="*/ 136 h 936" name="T81"/>
                  <a:gd fmla="*/ 1440 w 1728" name="T82"/>
                  <a:gd fmla="*/ 144 h 9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  <a:gd fmla="*/ 0 60000 65536" name="T105"/>
                  <a:gd fmla="*/ 0 60000 65536" name="T106"/>
                  <a:gd fmla="*/ 0 60000 65536" name="T107"/>
                  <a:gd fmla="*/ 0 60000 65536" name="T108"/>
                  <a:gd fmla="*/ 0 60000 65536" name="T109"/>
                  <a:gd fmla="*/ 0 60000 65536" name="T110"/>
                  <a:gd fmla="*/ 0 60000 65536" name="T111"/>
                  <a:gd fmla="*/ 0 60000 65536" name="T112"/>
                  <a:gd fmla="*/ 0 60000 65536" name="T113"/>
                  <a:gd fmla="*/ 0 60000 65536" name="T114"/>
                  <a:gd fmla="*/ 0 60000 65536" name="T115"/>
                  <a:gd fmla="*/ 0 60000 65536" name="T116"/>
                  <a:gd fmla="*/ 0 60000 65536" name="T117"/>
                  <a:gd fmla="*/ 0 60000 65536" name="T118"/>
                  <a:gd fmla="*/ 0 60000 65536" name="T119"/>
                  <a:gd fmla="*/ 0 60000 65536" name="T120"/>
                  <a:gd fmla="*/ 0 60000 65536" name="T121"/>
                  <a:gd fmla="*/ 0 60000 65536" name="T122"/>
                  <a:gd fmla="*/ 0 60000 65536" name="T123"/>
                  <a:gd fmla="*/ 0 60000 65536" name="T124"/>
                  <a:gd fmla="*/ 0 60000 65536" name="T125"/>
                  <a:gd fmla="*/ 0 w 1728" name="T126"/>
                  <a:gd fmla="*/ 0 h 936" name="T127"/>
                  <a:gd fmla="*/ 1728 w 1728" name="T128"/>
                  <a:gd fmla="*/ 936 h 936" name="T129"/>
                </a:gdLst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b="T129" l="T126" r="T128" t="T127"/>
                <a:pathLst>
                  <a:path h="936" w="1728">
                    <a:moveTo>
                      <a:pt x="1440" y="144"/>
                    </a:moveTo>
                    <a:lnTo>
                      <a:pt x="1728" y="720"/>
                    </a:lnTo>
                    <a:lnTo>
                      <a:pt x="1726" y="732"/>
                    </a:lnTo>
                    <a:lnTo>
                      <a:pt x="1724" y="742"/>
                    </a:lnTo>
                    <a:lnTo>
                      <a:pt x="1718" y="752"/>
                    </a:lnTo>
                    <a:lnTo>
                      <a:pt x="1710" y="764"/>
                    </a:lnTo>
                    <a:lnTo>
                      <a:pt x="1700" y="774"/>
                    </a:lnTo>
                    <a:lnTo>
                      <a:pt x="1690" y="784"/>
                    </a:lnTo>
                    <a:lnTo>
                      <a:pt x="1676" y="794"/>
                    </a:lnTo>
                    <a:lnTo>
                      <a:pt x="1660" y="804"/>
                    </a:lnTo>
                    <a:lnTo>
                      <a:pt x="1624" y="822"/>
                    </a:lnTo>
                    <a:lnTo>
                      <a:pt x="1580" y="840"/>
                    </a:lnTo>
                    <a:lnTo>
                      <a:pt x="1530" y="858"/>
                    </a:lnTo>
                    <a:lnTo>
                      <a:pt x="1474" y="872"/>
                    </a:lnTo>
                    <a:lnTo>
                      <a:pt x="1414" y="886"/>
                    </a:lnTo>
                    <a:lnTo>
                      <a:pt x="1348" y="900"/>
                    </a:lnTo>
                    <a:lnTo>
                      <a:pt x="1276" y="910"/>
                    </a:lnTo>
                    <a:lnTo>
                      <a:pt x="1200" y="920"/>
                    </a:lnTo>
                    <a:lnTo>
                      <a:pt x="1120" y="926"/>
                    </a:lnTo>
                    <a:lnTo>
                      <a:pt x="1038" y="932"/>
                    </a:lnTo>
                    <a:lnTo>
                      <a:pt x="952" y="934"/>
                    </a:lnTo>
                    <a:lnTo>
                      <a:pt x="864" y="936"/>
                    </a:lnTo>
                    <a:lnTo>
                      <a:pt x="776" y="934"/>
                    </a:lnTo>
                    <a:lnTo>
                      <a:pt x="690" y="932"/>
                    </a:lnTo>
                    <a:lnTo>
                      <a:pt x="608" y="926"/>
                    </a:lnTo>
                    <a:lnTo>
                      <a:pt x="528" y="920"/>
                    </a:lnTo>
                    <a:lnTo>
                      <a:pt x="452" y="910"/>
                    </a:lnTo>
                    <a:lnTo>
                      <a:pt x="380" y="900"/>
                    </a:lnTo>
                    <a:lnTo>
                      <a:pt x="314" y="886"/>
                    </a:lnTo>
                    <a:lnTo>
                      <a:pt x="254" y="872"/>
                    </a:lnTo>
                    <a:lnTo>
                      <a:pt x="198" y="858"/>
                    </a:lnTo>
                    <a:lnTo>
                      <a:pt x="148" y="840"/>
                    </a:lnTo>
                    <a:lnTo>
                      <a:pt x="104" y="822"/>
                    </a:lnTo>
                    <a:lnTo>
                      <a:pt x="68" y="804"/>
                    </a:lnTo>
                    <a:lnTo>
                      <a:pt x="52" y="794"/>
                    </a:lnTo>
                    <a:lnTo>
                      <a:pt x="38" y="784"/>
                    </a:lnTo>
                    <a:lnTo>
                      <a:pt x="28" y="774"/>
                    </a:lnTo>
                    <a:lnTo>
                      <a:pt x="18" y="764"/>
                    </a:lnTo>
                    <a:lnTo>
                      <a:pt x="10" y="752"/>
                    </a:lnTo>
                    <a:lnTo>
                      <a:pt x="4" y="742"/>
                    </a:lnTo>
                    <a:lnTo>
                      <a:pt x="2" y="732"/>
                    </a:lnTo>
                    <a:lnTo>
                      <a:pt x="0" y="720"/>
                    </a:lnTo>
                    <a:lnTo>
                      <a:pt x="288" y="144"/>
                    </a:lnTo>
                    <a:lnTo>
                      <a:pt x="288" y="136"/>
                    </a:lnTo>
                    <a:lnTo>
                      <a:pt x="290" y="130"/>
                    </a:lnTo>
                    <a:lnTo>
                      <a:pt x="294" y="122"/>
                    </a:lnTo>
                    <a:lnTo>
                      <a:pt x="300" y="114"/>
                    </a:lnTo>
                    <a:lnTo>
                      <a:pt x="314" y="102"/>
                    </a:lnTo>
                    <a:lnTo>
                      <a:pt x="334" y="88"/>
                    </a:lnTo>
                    <a:lnTo>
                      <a:pt x="358" y="76"/>
                    </a:lnTo>
                    <a:lnTo>
                      <a:pt x="386" y="64"/>
                    </a:lnTo>
                    <a:lnTo>
                      <a:pt x="420" y="52"/>
                    </a:lnTo>
                    <a:lnTo>
                      <a:pt x="456" y="42"/>
                    </a:lnTo>
                    <a:lnTo>
                      <a:pt x="498" y="32"/>
                    </a:lnTo>
                    <a:lnTo>
                      <a:pt x="542" y="24"/>
                    </a:lnTo>
                    <a:lnTo>
                      <a:pt x="590" y="18"/>
                    </a:lnTo>
                    <a:lnTo>
                      <a:pt x="640" y="12"/>
                    </a:lnTo>
                    <a:lnTo>
                      <a:pt x="692" y="6"/>
                    </a:lnTo>
                    <a:lnTo>
                      <a:pt x="748" y="2"/>
                    </a:lnTo>
                    <a:lnTo>
                      <a:pt x="806" y="0"/>
                    </a:lnTo>
                    <a:lnTo>
                      <a:pt x="864" y="0"/>
                    </a:lnTo>
                    <a:lnTo>
                      <a:pt x="922" y="0"/>
                    </a:lnTo>
                    <a:lnTo>
                      <a:pt x="980" y="2"/>
                    </a:lnTo>
                    <a:lnTo>
                      <a:pt x="1036" y="6"/>
                    </a:lnTo>
                    <a:lnTo>
                      <a:pt x="1088" y="12"/>
                    </a:lnTo>
                    <a:lnTo>
                      <a:pt x="1138" y="18"/>
                    </a:lnTo>
                    <a:lnTo>
                      <a:pt x="1186" y="24"/>
                    </a:lnTo>
                    <a:lnTo>
                      <a:pt x="1230" y="32"/>
                    </a:lnTo>
                    <a:lnTo>
                      <a:pt x="1272" y="42"/>
                    </a:lnTo>
                    <a:lnTo>
                      <a:pt x="1308" y="52"/>
                    </a:lnTo>
                    <a:lnTo>
                      <a:pt x="1342" y="64"/>
                    </a:lnTo>
                    <a:lnTo>
                      <a:pt x="1370" y="76"/>
                    </a:lnTo>
                    <a:lnTo>
                      <a:pt x="1394" y="88"/>
                    </a:lnTo>
                    <a:lnTo>
                      <a:pt x="1414" y="102"/>
                    </a:lnTo>
                    <a:lnTo>
                      <a:pt x="1428" y="114"/>
                    </a:lnTo>
                    <a:lnTo>
                      <a:pt x="1434" y="122"/>
                    </a:lnTo>
                    <a:lnTo>
                      <a:pt x="1438" y="130"/>
                    </a:lnTo>
                    <a:lnTo>
                      <a:pt x="1440" y="136"/>
                    </a:lnTo>
                    <a:lnTo>
                      <a:pt x="1440" y="144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 wrap="non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defTabSz="914400" eaLnBrk="1" fontAlgn="auto" hangingPunct="1" indent="0" latinLnBrk="0" lvl="0" marL="0" marR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1" baseline="0" cap="none" i="0" kern="0" kumimoji="0" lang="zh-CN" noProof="0" normalizeH="0" spc="0" strike="noStrike" sz="500" u="none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69" name="Freeform 10"/>
              <p:cNvSpPr/>
              <p:nvPr/>
            </p:nvSpPr>
            <p:spPr bwMode="auto">
              <a:xfrm>
                <a:off x="2304" y="1944"/>
                <a:ext cx="1152" cy="288"/>
              </a:xfrm>
              <a:custGeom>
                <a:gdLst>
                  <a:gd fmla="*/ 1152 w 1152" name="T0"/>
                  <a:gd fmla="*/ 144 h 288" name="T1"/>
                  <a:gd fmla="*/ 1150 w 1152" name="T2"/>
                  <a:gd fmla="*/ 158 h 288" name="T3"/>
                  <a:gd fmla="*/ 1140 w 1152" name="T4"/>
                  <a:gd fmla="*/ 174 h 288" name="T5"/>
                  <a:gd fmla="*/ 1106 w 1152" name="T6"/>
                  <a:gd fmla="*/ 200 h 288" name="T7"/>
                  <a:gd fmla="*/ 1054 w 1152" name="T8"/>
                  <a:gd fmla="*/ 224 h 288" name="T9"/>
                  <a:gd fmla="*/ 984 w 1152" name="T10"/>
                  <a:gd fmla="*/ 246 h 288" name="T11"/>
                  <a:gd fmla="*/ 898 w 1152" name="T12"/>
                  <a:gd fmla="*/ 264 h 288" name="T13"/>
                  <a:gd fmla="*/ 800 w 1152" name="T14"/>
                  <a:gd fmla="*/ 276 h 288" name="T15"/>
                  <a:gd fmla="*/ 692 w 1152" name="T16"/>
                  <a:gd fmla="*/ 286 h 288" name="T17"/>
                  <a:gd fmla="*/ 576 w 1152" name="T18"/>
                  <a:gd fmla="*/ 288 h 288" name="T19"/>
                  <a:gd fmla="*/ 518 w 1152" name="T20"/>
                  <a:gd fmla="*/ 288 h 288" name="T21"/>
                  <a:gd fmla="*/ 404 w 1152" name="T22"/>
                  <a:gd fmla="*/ 282 h 288" name="T23"/>
                  <a:gd fmla="*/ 302 w 1152" name="T24"/>
                  <a:gd fmla="*/ 270 h 288" name="T25"/>
                  <a:gd fmla="*/ 210 w 1152" name="T26"/>
                  <a:gd fmla="*/ 256 h 288" name="T27"/>
                  <a:gd fmla="*/ 132 w 1152" name="T28"/>
                  <a:gd fmla="*/ 236 h 288" name="T29"/>
                  <a:gd fmla="*/ 70 w 1152" name="T30"/>
                  <a:gd fmla="*/ 212 h 288" name="T31"/>
                  <a:gd fmla="*/ 26 w 1152" name="T32"/>
                  <a:gd fmla="*/ 186 h 288" name="T33"/>
                  <a:gd fmla="*/ 6 w 1152" name="T34"/>
                  <a:gd fmla="*/ 166 h 288" name="T35"/>
                  <a:gd fmla="*/ 0 w 1152" name="T36"/>
                  <a:gd fmla="*/ 152 h 288" name="T37"/>
                  <a:gd fmla="*/ 0 w 1152" name="T38"/>
                  <a:gd fmla="*/ 144 h 288" name="T39"/>
                  <a:gd fmla="*/ 2 w 1152" name="T40"/>
                  <a:gd fmla="*/ 130 h 288" name="T41"/>
                  <a:gd fmla="*/ 12 w 1152" name="T42"/>
                  <a:gd fmla="*/ 114 h 288" name="T43"/>
                  <a:gd fmla="*/ 46 w 1152" name="T44"/>
                  <a:gd fmla="*/ 88 h 288" name="T45"/>
                  <a:gd fmla="*/ 98 w 1152" name="T46"/>
                  <a:gd fmla="*/ 64 h 288" name="T47"/>
                  <a:gd fmla="*/ 168 w 1152" name="T48"/>
                  <a:gd fmla="*/ 42 h 288" name="T49"/>
                  <a:gd fmla="*/ 254 w 1152" name="T50"/>
                  <a:gd fmla="*/ 24 h 288" name="T51"/>
                  <a:gd fmla="*/ 352 w 1152" name="T52"/>
                  <a:gd fmla="*/ 12 h 288" name="T53"/>
                  <a:gd fmla="*/ 460 w 1152" name="T54"/>
                  <a:gd fmla="*/ 2 h 288" name="T55"/>
                  <a:gd fmla="*/ 576 w 1152" name="T56"/>
                  <a:gd fmla="*/ 0 h 288" name="T57"/>
                  <a:gd fmla="*/ 634 w 1152" name="T58"/>
                  <a:gd fmla="*/ 0 h 288" name="T59"/>
                  <a:gd fmla="*/ 748 w 1152" name="T60"/>
                  <a:gd fmla="*/ 6 h 288" name="T61"/>
                  <a:gd fmla="*/ 850 w 1152" name="T62"/>
                  <a:gd fmla="*/ 18 h 288" name="T63"/>
                  <a:gd fmla="*/ 942 w 1152" name="T64"/>
                  <a:gd fmla="*/ 32 h 288" name="T65"/>
                  <a:gd fmla="*/ 1020 w 1152" name="T66"/>
                  <a:gd fmla="*/ 52 h 288" name="T67"/>
                  <a:gd fmla="*/ 1082 w 1152" name="T68"/>
                  <a:gd fmla="*/ 76 h 288" name="T69"/>
                  <a:gd fmla="*/ 1126 w 1152" name="T70"/>
                  <a:gd fmla="*/ 102 h 288" name="T71"/>
                  <a:gd fmla="*/ 1146 w 1152" name="T72"/>
                  <a:gd fmla="*/ 122 h 288" name="T73"/>
                  <a:gd fmla="*/ 1152 w 1152" name="T74"/>
                  <a:gd fmla="*/ 136 h 288" name="T75"/>
                  <a:gd fmla="*/ 1152 w 1152" name="T76"/>
                  <a:gd fmla="*/ 144 h 288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  <a:gd fmla="*/ 0 60000 65536" name="T105"/>
                  <a:gd fmla="*/ 0 60000 65536" name="T106"/>
                  <a:gd fmla="*/ 0 60000 65536" name="T107"/>
                  <a:gd fmla="*/ 0 60000 65536" name="T108"/>
                  <a:gd fmla="*/ 0 60000 65536" name="T109"/>
                  <a:gd fmla="*/ 0 60000 65536" name="T110"/>
                  <a:gd fmla="*/ 0 60000 65536" name="T111"/>
                  <a:gd fmla="*/ 0 60000 65536" name="T112"/>
                  <a:gd fmla="*/ 0 60000 65536" name="T113"/>
                  <a:gd fmla="*/ 0 60000 65536" name="T114"/>
                  <a:gd fmla="*/ 0 60000 65536" name="T115"/>
                  <a:gd fmla="*/ 0 60000 65536" name="T116"/>
                  <a:gd fmla="*/ 0 w 1152" name="T117"/>
                  <a:gd fmla="*/ 0 h 288" name="T118"/>
                  <a:gd fmla="*/ 1152 w 1152" name="T119"/>
                  <a:gd fmla="*/ 288 h 288" name="T120"/>
                </a:gdLst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b="T120" l="T117" r="T119" t="T118"/>
                <a:pathLst>
                  <a:path h="288" w="1152">
                    <a:moveTo>
                      <a:pt x="1152" y="144"/>
                    </a:moveTo>
                    <a:lnTo>
                      <a:pt x="1152" y="144"/>
                    </a:lnTo>
                    <a:lnTo>
                      <a:pt x="1152" y="152"/>
                    </a:lnTo>
                    <a:lnTo>
                      <a:pt x="1150" y="158"/>
                    </a:lnTo>
                    <a:lnTo>
                      <a:pt x="1146" y="166"/>
                    </a:lnTo>
                    <a:lnTo>
                      <a:pt x="1140" y="174"/>
                    </a:lnTo>
                    <a:lnTo>
                      <a:pt x="1126" y="186"/>
                    </a:lnTo>
                    <a:lnTo>
                      <a:pt x="1106" y="200"/>
                    </a:lnTo>
                    <a:lnTo>
                      <a:pt x="1082" y="212"/>
                    </a:lnTo>
                    <a:lnTo>
                      <a:pt x="1054" y="224"/>
                    </a:lnTo>
                    <a:lnTo>
                      <a:pt x="1020" y="236"/>
                    </a:lnTo>
                    <a:lnTo>
                      <a:pt x="984" y="246"/>
                    </a:lnTo>
                    <a:lnTo>
                      <a:pt x="942" y="256"/>
                    </a:lnTo>
                    <a:lnTo>
                      <a:pt x="898" y="264"/>
                    </a:lnTo>
                    <a:lnTo>
                      <a:pt x="850" y="270"/>
                    </a:lnTo>
                    <a:lnTo>
                      <a:pt x="800" y="276"/>
                    </a:lnTo>
                    <a:lnTo>
                      <a:pt x="748" y="282"/>
                    </a:lnTo>
                    <a:lnTo>
                      <a:pt x="692" y="286"/>
                    </a:lnTo>
                    <a:lnTo>
                      <a:pt x="634" y="288"/>
                    </a:lnTo>
                    <a:lnTo>
                      <a:pt x="576" y="288"/>
                    </a:lnTo>
                    <a:lnTo>
                      <a:pt x="518" y="288"/>
                    </a:lnTo>
                    <a:lnTo>
                      <a:pt x="460" y="286"/>
                    </a:lnTo>
                    <a:lnTo>
                      <a:pt x="404" y="282"/>
                    </a:lnTo>
                    <a:lnTo>
                      <a:pt x="352" y="276"/>
                    </a:lnTo>
                    <a:lnTo>
                      <a:pt x="302" y="270"/>
                    </a:lnTo>
                    <a:lnTo>
                      <a:pt x="254" y="264"/>
                    </a:lnTo>
                    <a:lnTo>
                      <a:pt x="210" y="256"/>
                    </a:lnTo>
                    <a:lnTo>
                      <a:pt x="168" y="246"/>
                    </a:lnTo>
                    <a:lnTo>
                      <a:pt x="132" y="236"/>
                    </a:lnTo>
                    <a:lnTo>
                      <a:pt x="98" y="224"/>
                    </a:lnTo>
                    <a:lnTo>
                      <a:pt x="70" y="212"/>
                    </a:lnTo>
                    <a:lnTo>
                      <a:pt x="46" y="200"/>
                    </a:lnTo>
                    <a:lnTo>
                      <a:pt x="26" y="186"/>
                    </a:lnTo>
                    <a:lnTo>
                      <a:pt x="12" y="174"/>
                    </a:lnTo>
                    <a:lnTo>
                      <a:pt x="6" y="166"/>
                    </a:lnTo>
                    <a:lnTo>
                      <a:pt x="2" y="158"/>
                    </a:lnTo>
                    <a:lnTo>
                      <a:pt x="0" y="152"/>
                    </a:lnTo>
                    <a:lnTo>
                      <a:pt x="0" y="144"/>
                    </a:lnTo>
                    <a:lnTo>
                      <a:pt x="0" y="136"/>
                    </a:lnTo>
                    <a:lnTo>
                      <a:pt x="2" y="130"/>
                    </a:lnTo>
                    <a:lnTo>
                      <a:pt x="6" y="122"/>
                    </a:lnTo>
                    <a:lnTo>
                      <a:pt x="12" y="114"/>
                    </a:lnTo>
                    <a:lnTo>
                      <a:pt x="26" y="102"/>
                    </a:lnTo>
                    <a:lnTo>
                      <a:pt x="46" y="88"/>
                    </a:lnTo>
                    <a:lnTo>
                      <a:pt x="70" y="76"/>
                    </a:lnTo>
                    <a:lnTo>
                      <a:pt x="98" y="64"/>
                    </a:lnTo>
                    <a:lnTo>
                      <a:pt x="132" y="52"/>
                    </a:lnTo>
                    <a:lnTo>
                      <a:pt x="168" y="42"/>
                    </a:lnTo>
                    <a:lnTo>
                      <a:pt x="210" y="32"/>
                    </a:lnTo>
                    <a:lnTo>
                      <a:pt x="254" y="24"/>
                    </a:lnTo>
                    <a:lnTo>
                      <a:pt x="302" y="18"/>
                    </a:lnTo>
                    <a:lnTo>
                      <a:pt x="352" y="12"/>
                    </a:lnTo>
                    <a:lnTo>
                      <a:pt x="404" y="6"/>
                    </a:lnTo>
                    <a:lnTo>
                      <a:pt x="460" y="2"/>
                    </a:lnTo>
                    <a:lnTo>
                      <a:pt x="518" y="0"/>
                    </a:lnTo>
                    <a:lnTo>
                      <a:pt x="576" y="0"/>
                    </a:lnTo>
                    <a:lnTo>
                      <a:pt x="634" y="0"/>
                    </a:lnTo>
                    <a:lnTo>
                      <a:pt x="692" y="2"/>
                    </a:lnTo>
                    <a:lnTo>
                      <a:pt x="748" y="6"/>
                    </a:lnTo>
                    <a:lnTo>
                      <a:pt x="800" y="12"/>
                    </a:lnTo>
                    <a:lnTo>
                      <a:pt x="850" y="18"/>
                    </a:lnTo>
                    <a:lnTo>
                      <a:pt x="898" y="24"/>
                    </a:lnTo>
                    <a:lnTo>
                      <a:pt x="942" y="32"/>
                    </a:lnTo>
                    <a:lnTo>
                      <a:pt x="984" y="42"/>
                    </a:lnTo>
                    <a:lnTo>
                      <a:pt x="1020" y="52"/>
                    </a:lnTo>
                    <a:lnTo>
                      <a:pt x="1054" y="64"/>
                    </a:lnTo>
                    <a:lnTo>
                      <a:pt x="1082" y="76"/>
                    </a:lnTo>
                    <a:lnTo>
                      <a:pt x="1106" y="88"/>
                    </a:lnTo>
                    <a:lnTo>
                      <a:pt x="1126" y="102"/>
                    </a:lnTo>
                    <a:lnTo>
                      <a:pt x="1140" y="114"/>
                    </a:lnTo>
                    <a:lnTo>
                      <a:pt x="1146" y="122"/>
                    </a:lnTo>
                    <a:lnTo>
                      <a:pt x="1150" y="130"/>
                    </a:lnTo>
                    <a:lnTo>
                      <a:pt x="1152" y="136"/>
                    </a:lnTo>
                    <a:lnTo>
                      <a:pt x="1152" y="14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67676">
                      <a:alpha val="0"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defTabSz="914400" eaLnBrk="1" fontAlgn="auto" hangingPunct="1" indent="0" latinLnBrk="0" lvl="0" marL="0" marR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1" baseline="0" cap="none" i="0" kern="0" kumimoji="0" lang="zh-CN" noProof="0" normalizeH="0" spc="0" strike="noStrike" sz="500" u="none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67" name="Oval 11"/>
            <p:cNvSpPr>
              <a:spLocks noChangeArrowheads="1"/>
            </p:cNvSpPr>
            <p:nvPr/>
          </p:nvSpPr>
          <p:spPr bwMode="auto">
            <a:xfrm>
              <a:off x="1927382" y="2788969"/>
              <a:ext cx="1911350" cy="622300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 wrap="none"/>
            <a:lstStyle>
              <a:lvl1pPr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charset="2" panose="05000000000000000000" pitchFamily="2" typeface="Wingdings"/>
                <a:buChar char="l"/>
                <a:defRPr b="1" sz="2000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  <a:lvl2pPr eaLnBrk="0" fontAlgn="ctr" hangingPunct="0" indent="-285750" marL="74295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charset="2" panose="05000000000000000000" pitchFamily="2" typeface="Wingdings"/>
                <a:buChar char="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2pPr>
              <a:lvl3pPr eaLnBrk="0" fontAlgn="ctr" hangingPunct="0" indent="-228600" marL="11430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charset="2" panose="05000000000000000000" pitchFamily="2" typeface="Wingdings"/>
                <a:buChar char="l"/>
                <a:defRPr sz="1600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3pPr>
              <a:lvl4pPr eaLnBrk="0" fontAlgn="ctr" hangingPunct="0" indent="-228600" marL="16002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charset="2" panose="05000000000000000000" pitchFamily="2" typeface="Wingdings"/>
                <a:buChar char="l"/>
                <a:defRPr sz="1400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4pPr>
              <a:lvl5pPr eaLnBrk="0" fontAlgn="ctr" hangingPunct="0" indent="-228600" marL="20574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charset="2" panose="05000000000000000000" pitchFamily="2" typeface="Wingdings"/>
                <a:buChar char="l"/>
                <a:defRPr sz="1200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5pPr>
              <a:lvl6pPr eaLnBrk="0" fontAlgn="ctr" hangingPunct="0" indent="-228600" marL="251460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charset="2" panose="05000000000000000000" pitchFamily="2" typeface="Wingdings"/>
                <a:buChar char="l"/>
                <a:defRPr sz="1200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6pPr>
              <a:lvl7pPr eaLnBrk="0" fontAlgn="ctr" hangingPunct="0" indent="-228600" marL="297180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charset="2" panose="05000000000000000000" pitchFamily="2" typeface="Wingdings"/>
                <a:buChar char="l"/>
                <a:defRPr sz="1200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7pPr>
              <a:lvl8pPr eaLnBrk="0" fontAlgn="ctr" hangingPunct="0" indent="-228600" marL="342900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charset="2" panose="05000000000000000000" pitchFamily="2" typeface="Wingdings"/>
                <a:buChar char="l"/>
                <a:defRPr sz="1200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8pPr>
              <a:lvl9pPr eaLnBrk="0" fontAlgn="ctr" hangingPunct="0" indent="-228600" marL="388620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charset="2" panose="05000000000000000000" pitchFamily="2" typeface="Wingdings"/>
                <a:buChar char="l"/>
                <a:defRPr sz="1200">
                  <a:solidFill>
                    <a:schemeClr val="tx1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9pPr>
            </a:lstStyle>
            <a:p>
              <a:pPr algn="just" defTabSz="915670" eaLnBrk="1" fontAlgn="base" hangingPunct="1" indent="0" latinLnBrk="0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2" panose="05000000000000000000" pitchFamily="2" typeface="Wingdings"/>
                <a:buNone/>
                <a:defRPr/>
              </a:pPr>
              <a:endParaRPr altLang="en-US" b="0" baseline="0" cap="none" i="0" kern="0" kumimoji="0" lang="zh-CN" noProof="0" normalizeH="0" spc="0" strike="noStrike" sz="5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-122" pitchFamily="2" typeface="方正清刻本悦宋简体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sp>
        <p:nvSpPr>
          <p:cNvPr id="58" name="Freeform 12"/>
          <p:cNvSpPr/>
          <p:nvPr/>
        </p:nvSpPr>
        <p:spPr bwMode="auto">
          <a:xfrm>
            <a:off x="2788115" y="2085155"/>
            <a:ext cx="1420322" cy="1456115"/>
          </a:xfrm>
          <a:custGeom>
            <a:gdLst>
              <a:gd fmla="*/ 2147483647 w 576" name="T0"/>
              <a:gd fmla="*/ 2147483647 h 648" name="T1"/>
              <a:gd fmla="*/ 2147483647 w 576" name="T2"/>
              <a:gd fmla="*/ 2147483647 h 648" name="T3"/>
              <a:gd fmla="*/ 2147483647 w 576" name="T4"/>
              <a:gd fmla="*/ 2147483647 h 648" name="T5"/>
              <a:gd fmla="*/ 2147483647 w 576" name="T6"/>
              <a:gd fmla="*/ 2147483647 h 648" name="T7"/>
              <a:gd fmla="*/ 2147483647 w 576" name="T8"/>
              <a:gd fmla="*/ 2147483647 h 648" name="T9"/>
              <a:gd fmla="*/ 2147483647 w 576" name="T10"/>
              <a:gd fmla="*/ 2147483647 h 648" name="T11"/>
              <a:gd fmla="*/ 2147483647 w 576" name="T12"/>
              <a:gd fmla="*/ 2147483647 h 648" name="T13"/>
              <a:gd fmla="*/ 2147483647 w 576" name="T14"/>
              <a:gd fmla="*/ 2147483647 h 648" name="T15"/>
              <a:gd fmla="*/ 2147483647 w 576" name="T16"/>
              <a:gd fmla="*/ 2147483647 h 648" name="T17"/>
              <a:gd fmla="*/ 2147483647 w 576" name="T18"/>
              <a:gd fmla="*/ 2147483647 h 648" name="T19"/>
              <a:gd fmla="*/ 2147483647 w 576" name="T20"/>
              <a:gd fmla="*/ 2147483647 h 648" name="T21"/>
              <a:gd fmla="*/ 2133573609 w 576" name="T22"/>
              <a:gd fmla="*/ 2147483647 h 648" name="T23"/>
              <a:gd fmla="*/ 1775924795 w 576" name="T24"/>
              <a:gd fmla="*/ 2147483647 h 648" name="T25"/>
              <a:gd fmla="*/ 1775924795 w 576" name="T26"/>
              <a:gd fmla="*/ 2147483647 h 648" name="T27"/>
              <a:gd fmla="*/ 1418273498 w 576" name="T28"/>
              <a:gd fmla="*/ 2147483647 h 648" name="T29"/>
              <a:gd fmla="*/ 1085285581 w 576" name="T30"/>
              <a:gd fmla="*/ 2147483647 h 648" name="T31"/>
              <a:gd fmla="*/ 776966011 w 576" name="T32"/>
              <a:gd fmla="*/ 2147483647 h 648" name="T33"/>
              <a:gd fmla="*/ 517978169 w 576" name="T34"/>
              <a:gd fmla="*/ 2147483647 h 648" name="T35"/>
              <a:gd fmla="*/ 308319570 w 576" name="T36"/>
              <a:gd fmla="*/ 2147483647 h 648" name="T37"/>
              <a:gd fmla="*/ 209658599 w 576" name="T38"/>
              <a:gd fmla="*/ 2147483647 h 648" name="T39"/>
              <a:gd fmla="*/ 135661008 w 576" name="T40"/>
              <a:gd fmla="*/ 2147483647 h 648" name="T41"/>
              <a:gd fmla="*/ 73997591 w 576" name="T42"/>
              <a:gd fmla="*/ 2147483647 h 648" name="T43"/>
              <a:gd fmla="*/ 36997554 w 576" name="T44"/>
              <a:gd fmla="*/ 2147483647 h 648" name="T45"/>
              <a:gd fmla="*/ 12331690 w 576" name="T46"/>
              <a:gd fmla="*/ 2147483647 h 648" name="T47"/>
              <a:gd fmla="*/ 0 w 576" name="T48"/>
              <a:gd fmla="*/ 2147483647 h 648" name="T49"/>
              <a:gd fmla="*/ 1775924795 w 576" name="T50"/>
              <a:gd fmla="*/ 0 h 648" name="T51"/>
              <a:gd fmla="*/ 2147483647 w 576" name="T52"/>
              <a:gd fmla="*/ 2147483647 h 648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w 576" name="T81"/>
              <a:gd fmla="*/ 0 h 648" name="T82"/>
              <a:gd fmla="*/ 576 w 576" name="T83"/>
              <a:gd fmla="*/ 648 h 648" name="T84"/>
            </a:gdLst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b="T84" l="T81" r="T83" t="T82"/>
            <a:pathLst>
              <a:path h="648" w="576">
                <a:moveTo>
                  <a:pt x="576" y="576"/>
                </a:moveTo>
                <a:lnTo>
                  <a:pt x="576" y="576"/>
                </a:lnTo>
                <a:lnTo>
                  <a:pt x="574" y="584"/>
                </a:lnTo>
                <a:lnTo>
                  <a:pt x="570" y="590"/>
                </a:lnTo>
                <a:lnTo>
                  <a:pt x="564" y="598"/>
                </a:lnTo>
                <a:lnTo>
                  <a:pt x="554" y="604"/>
                </a:lnTo>
                <a:lnTo>
                  <a:pt x="542" y="610"/>
                </a:lnTo>
                <a:lnTo>
                  <a:pt x="526" y="616"/>
                </a:lnTo>
                <a:lnTo>
                  <a:pt x="492" y="626"/>
                </a:lnTo>
                <a:lnTo>
                  <a:pt x="450" y="636"/>
                </a:lnTo>
                <a:lnTo>
                  <a:pt x="400" y="642"/>
                </a:lnTo>
                <a:lnTo>
                  <a:pt x="346" y="646"/>
                </a:lnTo>
                <a:lnTo>
                  <a:pt x="288" y="648"/>
                </a:lnTo>
                <a:lnTo>
                  <a:pt x="230" y="646"/>
                </a:lnTo>
                <a:lnTo>
                  <a:pt x="176" y="642"/>
                </a:lnTo>
                <a:lnTo>
                  <a:pt x="126" y="636"/>
                </a:lnTo>
                <a:lnTo>
                  <a:pt x="84" y="626"/>
                </a:lnTo>
                <a:lnTo>
                  <a:pt x="50" y="616"/>
                </a:lnTo>
                <a:lnTo>
                  <a:pt x="34" y="610"/>
                </a:lnTo>
                <a:lnTo>
                  <a:pt x="22" y="604"/>
                </a:lnTo>
                <a:lnTo>
                  <a:pt x="12" y="598"/>
                </a:lnTo>
                <a:lnTo>
                  <a:pt x="6" y="590"/>
                </a:lnTo>
                <a:lnTo>
                  <a:pt x="2" y="584"/>
                </a:lnTo>
                <a:lnTo>
                  <a:pt x="0" y="576"/>
                </a:lnTo>
                <a:lnTo>
                  <a:pt x="288" y="0"/>
                </a:lnTo>
                <a:lnTo>
                  <a:pt x="576" y="576"/>
                </a:lnTo>
                <a:close/>
              </a:path>
            </a:pathLst>
          </a:custGeom>
          <a:solidFill>
            <a:srgbClr val="50C8AE"/>
          </a:solidFill>
          <a:ln>
            <a:noFill/>
          </a:ln>
        </p:spPr>
        <p:txBody>
          <a:bodyPr anchor="ctr" wrap="none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5670" eaLnBrk="1" fontAlgn="auto" hangingPunct="1" indent="0" latinLnBrk="0" lvl="0" marL="0" marR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1" baseline="0" cap="none" i="0" kern="0" kumimoji="0" lang="zh-CN" noProof="0" normalizeH="0" spc="0" strike="noStrike" sz="5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59" name="Freeform 19"/>
          <p:cNvSpPr>
            <a:spLocks noEditPoints="1"/>
          </p:cNvSpPr>
          <p:nvPr/>
        </p:nvSpPr>
        <p:spPr bwMode="auto">
          <a:xfrm>
            <a:off x="3314358" y="4060659"/>
            <a:ext cx="455417" cy="439424"/>
          </a:xfrm>
          <a:custGeom>
            <a:gdLst>
              <a:gd fmla="*/ 94 w 132" name="T0"/>
              <a:gd fmla="*/ 0 h 128" name="T1"/>
              <a:gd fmla="*/ 56 w 132" name="T2"/>
              <a:gd fmla="*/ 27 h 128" name="T3"/>
              <a:gd fmla="*/ 55 w 132" name="T4"/>
              <a:gd fmla="*/ 27 h 128" name="T5"/>
              <a:gd fmla="*/ 14 w 132" name="T6"/>
              <a:gd fmla="*/ 69 h 128" name="T7"/>
              <a:gd fmla="*/ 1 w 132" name="T8"/>
              <a:gd fmla="*/ 110 h 128" name="T9"/>
              <a:gd fmla="*/ 14 w 132" name="T10"/>
              <a:gd fmla="*/ 128 h 128" name="T11"/>
              <a:gd fmla="*/ 53 w 132" name="T12"/>
              <a:gd fmla="*/ 118 h 128" name="T13"/>
              <a:gd fmla="*/ 120 w 132" name="T14"/>
              <a:gd fmla="*/ 53 h 128" name="T15"/>
              <a:gd fmla="*/ 64 w 132" name="T16"/>
              <a:gd fmla="*/ 95 h 128" name="T17"/>
              <a:gd fmla="*/ 99 w 132" name="T18"/>
              <a:gd fmla="*/ 47 h 128" name="T19"/>
              <a:gd fmla="*/ 95 w 132" name="T20"/>
              <a:gd fmla="*/ 67 h 128" name="T21"/>
              <a:gd fmla="*/ 64 w 132" name="T22"/>
              <a:gd fmla="*/ 98 h 128" name="T23"/>
              <a:gd fmla="*/ 59 w 132" name="T24"/>
              <a:gd fmla="*/ 81 h 128" name="T25"/>
              <a:gd fmla="*/ 46 w 132" name="T26"/>
              <a:gd fmla="*/ 68 h 128" name="T27"/>
              <a:gd fmla="*/ 92 w 132" name="T28"/>
              <a:gd fmla="*/ 36 h 128" name="T29"/>
              <a:gd fmla="*/ 59 w 132" name="T30"/>
              <a:gd fmla="*/ 81 h 128" name="T31"/>
              <a:gd fmla="*/ 30 w 132" name="T32"/>
              <a:gd fmla="*/ 64 h 128" name="T33"/>
              <a:gd fmla="*/ 80 w 132" name="T34"/>
              <a:gd fmla="*/ 29 h 128" name="T35"/>
              <a:gd fmla="*/ 17 w 132" name="T36"/>
              <a:gd fmla="*/ 119 h 128" name="T37"/>
              <a:gd fmla="*/ 8 w 132" name="T38"/>
              <a:gd fmla="*/ 114 h 128" name="T39"/>
              <a:gd fmla="*/ 13 w 132" name="T40"/>
              <a:gd fmla="*/ 96 h 128" name="T41"/>
              <a:gd fmla="*/ 32 w 132" name="T42"/>
              <a:gd fmla="*/ 116 h 128" name="T43"/>
              <a:gd fmla="*/ 35 w 132" name="T44"/>
              <a:gd fmla="*/ 115 h 128" name="T45"/>
              <a:gd fmla="*/ 14 w 132" name="T46"/>
              <a:gd fmla="*/ 92 h 128" name="T47"/>
              <a:gd fmla="*/ 19 w 132" name="T48"/>
              <a:gd fmla="*/ 75 h 128" name="T49"/>
              <a:gd fmla="*/ 52 w 132" name="T50"/>
              <a:gd fmla="*/ 110 h 128" name="T51"/>
              <a:gd fmla="*/ 35 w 132" name="T52"/>
              <a:gd fmla="*/ 115 h 128" name="T53"/>
              <a:gd fmla="*/ 108 w 132" name="T54"/>
              <a:gd fmla="*/ 54 h 128" name="T55"/>
              <a:gd fmla="*/ 98 w 132" name="T56"/>
              <a:gd fmla="*/ 30 h 128" name="T57"/>
              <a:gd fmla="*/ 81 w 132" name="T58"/>
              <a:gd fmla="*/ 13 h 128" name="T59"/>
              <a:gd fmla="*/ 112 w 132" name="T60"/>
              <a:gd fmla="*/ 16 h 128" name="T61"/>
              <a:gd fmla="*/ 115 w 132" name="T62"/>
              <a:gd fmla="*/ 47 h 128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128" w="132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ysClr lastClr="FFFFFF" val="window"/>
          </a:solidFill>
          <a:ln>
            <a:noFill/>
          </a:ln>
        </p:spPr>
        <p:txBody>
          <a:bodyPr anchor="t" anchorCtr="0" bIns="45796" compatLnSpc="1" lIns="91595" numCol="1" rIns="91595" tIns="45796" vert="horz" wrap="square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400" eaLnBrk="1" fontAlgn="auto" hangingPunct="1" indent="0" latinLnBrk="0" lvl="0" marL="0" marR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id-ID" noProof="0" normalizeH="0" spc="0" strike="noStrike" sz="5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60" name="Freeform 11"/>
          <p:cNvSpPr>
            <a:spLocks noChangeAspect="1" noEditPoints="1"/>
          </p:cNvSpPr>
          <p:nvPr/>
        </p:nvSpPr>
        <p:spPr bwMode="auto">
          <a:xfrm>
            <a:off x="3262571" y="2812451"/>
            <a:ext cx="475979" cy="476741"/>
          </a:xfrm>
          <a:custGeom>
            <a:gdLst>
              <a:gd fmla="*/ 360 w 400" name="T0"/>
              <a:gd fmla="*/ 184 h 400" name="T1"/>
              <a:gd fmla="*/ 360 w 400" name="T2"/>
              <a:gd fmla="*/ 216 h 400" name="T3"/>
              <a:gd fmla="*/ 400 w 400" name="T4"/>
              <a:gd fmla="*/ 200 h 400" name="T5"/>
              <a:gd fmla="*/ 200 w 400" name="T6"/>
              <a:gd fmla="*/ 90 h 400" name="T7"/>
              <a:gd fmla="*/ 200 w 400" name="T8"/>
              <a:gd fmla="*/ 310 h 400" name="T9"/>
              <a:gd fmla="*/ 200 w 400" name="T10"/>
              <a:gd fmla="*/ 90 h 400" name="T11"/>
              <a:gd fmla="*/ 120 w 400" name="T12"/>
              <a:gd fmla="*/ 200 h 400" name="T13"/>
              <a:gd fmla="*/ 280 w 400" name="T14"/>
              <a:gd fmla="*/ 200 h 400" name="T15"/>
              <a:gd fmla="*/ 59 w 400" name="T16"/>
              <a:gd fmla="*/ 200 h 400" name="T17"/>
              <a:gd fmla="*/ 20 w 400" name="T18"/>
              <a:gd fmla="*/ 184 h 400" name="T19"/>
              <a:gd fmla="*/ 20 w 400" name="T20"/>
              <a:gd fmla="*/ 216 h 400" name="T21"/>
              <a:gd fmla="*/ 59 w 400" name="T22"/>
              <a:gd fmla="*/ 200 h 400" name="T23"/>
              <a:gd fmla="*/ 216 w 400" name="T24"/>
              <a:gd fmla="*/ 40 h 400" name="T25"/>
              <a:gd fmla="*/ 200 w 400" name="T26"/>
              <a:gd fmla="*/ 0 h 400" name="T27"/>
              <a:gd fmla="*/ 184 w 400" name="T28"/>
              <a:gd fmla="*/ 40 h 400" name="T29"/>
              <a:gd fmla="*/ 200 w 400" name="T30"/>
              <a:gd fmla="*/ 340 h 400" name="T31"/>
              <a:gd fmla="*/ 184 w 400" name="T32"/>
              <a:gd fmla="*/ 380 h 400" name="T33"/>
              <a:gd fmla="*/ 216 w 400" name="T34"/>
              <a:gd fmla="*/ 380 h 400" name="T35"/>
              <a:gd fmla="*/ 200 w 400" name="T36"/>
              <a:gd fmla="*/ 340 h 400" name="T37"/>
              <a:gd fmla="*/ 350 w 400" name="T38"/>
              <a:gd fmla="*/ 50 h 400" name="T39"/>
              <a:gd fmla="*/ 310 w 400" name="T40"/>
              <a:gd fmla="*/ 67 h 400" name="T41"/>
              <a:gd fmla="*/ 333 w 400" name="T42"/>
              <a:gd fmla="*/ 89 h 400" name="T43"/>
              <a:gd fmla="*/ 66 w 400" name="T44"/>
              <a:gd fmla="*/ 311 h 400" name="T45"/>
              <a:gd fmla="*/ 50 w 400" name="T46"/>
              <a:gd fmla="*/ 350 h 400" name="T47"/>
              <a:gd fmla="*/ 89 w 400" name="T48"/>
              <a:gd fmla="*/ 333 h 400" name="T49"/>
              <a:gd fmla="*/ 66 w 400" name="T50"/>
              <a:gd fmla="*/ 311 h 400" name="T51"/>
              <a:gd fmla="*/ 50 w 400" name="T52"/>
              <a:gd fmla="*/ 50 h 400" name="T53"/>
              <a:gd fmla="*/ 66 w 400" name="T54"/>
              <a:gd fmla="*/ 89 h 400" name="T55"/>
              <a:gd fmla="*/ 89 w 400" name="T56"/>
              <a:gd fmla="*/ 67 h 400" name="T57"/>
              <a:gd fmla="*/ 310 w 400" name="T58"/>
              <a:gd fmla="*/ 333 h 400" name="T59"/>
              <a:gd fmla="*/ 350 w 400" name="T60"/>
              <a:gd fmla="*/ 350 h 400" name="T61"/>
              <a:gd fmla="*/ 333 w 400" name="T62"/>
              <a:gd fmla="*/ 311 h 400" name="T63"/>
              <a:gd fmla="*/ 310 w 400" name="T64"/>
              <a:gd fmla="*/ 333 h 400" name="T6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b="b" l="0" r="r" t="0"/>
            <a:pathLst>
              <a:path h="400" w="400">
                <a:moveTo>
                  <a:pt x="380" y="184"/>
                </a:moveTo>
                <a:cubicBezTo>
                  <a:pt x="376" y="184"/>
                  <a:pt x="364" y="184"/>
                  <a:pt x="360" y="184"/>
                </a:cubicBezTo>
                <a:cubicBezTo>
                  <a:pt x="349" y="184"/>
                  <a:pt x="340" y="191"/>
                  <a:pt x="340" y="200"/>
                </a:cubicBezTo>
                <a:cubicBezTo>
                  <a:pt x="340" y="209"/>
                  <a:pt x="349" y="216"/>
                  <a:pt x="360" y="216"/>
                </a:cubicBezTo>
                <a:cubicBezTo>
                  <a:pt x="364" y="216"/>
                  <a:pt x="376" y="216"/>
                  <a:pt x="380" y="216"/>
                </a:cubicBezTo>
                <a:cubicBezTo>
                  <a:pt x="391" y="216"/>
                  <a:pt x="400" y="209"/>
                  <a:pt x="400" y="200"/>
                </a:cubicBezTo>
                <a:cubicBezTo>
                  <a:pt x="400" y="191"/>
                  <a:pt x="391" y="184"/>
                  <a:pt x="380" y="184"/>
                </a:cubicBezTo>
                <a:close/>
                <a:moveTo>
                  <a:pt x="200" y="90"/>
                </a:moveTo>
                <a:cubicBezTo>
                  <a:pt x="139" y="90"/>
                  <a:pt x="90" y="139"/>
                  <a:pt x="90" y="200"/>
                </a:cubicBezTo>
                <a:cubicBezTo>
                  <a:pt x="90" y="261"/>
                  <a:pt x="139" y="310"/>
                  <a:pt x="200" y="310"/>
                </a:cubicBezTo>
                <a:cubicBezTo>
                  <a:pt x="261" y="310"/>
                  <a:pt x="310" y="261"/>
                  <a:pt x="310" y="200"/>
                </a:cubicBezTo>
                <a:cubicBezTo>
                  <a:pt x="310" y="139"/>
                  <a:pt x="261" y="90"/>
                  <a:pt x="200" y="90"/>
                </a:cubicBezTo>
                <a:close/>
                <a:moveTo>
                  <a:pt x="200" y="280"/>
                </a:moveTo>
                <a:cubicBezTo>
                  <a:pt x="156" y="280"/>
                  <a:pt x="120" y="244"/>
                  <a:pt x="120" y="200"/>
                </a:cubicBezTo>
                <a:cubicBezTo>
                  <a:pt x="120" y="156"/>
                  <a:pt x="156" y="120"/>
                  <a:pt x="200" y="120"/>
                </a:cubicBezTo>
                <a:cubicBezTo>
                  <a:pt x="244" y="120"/>
                  <a:pt x="280" y="156"/>
                  <a:pt x="280" y="200"/>
                </a:cubicBezTo>
                <a:cubicBezTo>
                  <a:pt x="280" y="244"/>
                  <a:pt x="244" y="280"/>
                  <a:pt x="200" y="280"/>
                </a:cubicBezTo>
                <a:close/>
                <a:moveTo>
                  <a:pt x="59" y="200"/>
                </a:moveTo>
                <a:cubicBezTo>
                  <a:pt x="59" y="191"/>
                  <a:pt x="51" y="184"/>
                  <a:pt x="40" y="184"/>
                </a:cubicBezTo>
                <a:cubicBezTo>
                  <a:pt x="36" y="184"/>
                  <a:pt x="23" y="184"/>
                  <a:pt x="20" y="184"/>
                </a:cubicBezTo>
                <a:cubicBezTo>
                  <a:pt x="9" y="184"/>
                  <a:pt x="0" y="191"/>
                  <a:pt x="0" y="200"/>
                </a:cubicBezTo>
                <a:cubicBezTo>
                  <a:pt x="0" y="209"/>
                  <a:pt x="9" y="216"/>
                  <a:pt x="20" y="216"/>
                </a:cubicBezTo>
                <a:cubicBezTo>
                  <a:pt x="23" y="216"/>
                  <a:pt x="36" y="216"/>
                  <a:pt x="40" y="216"/>
                </a:cubicBezTo>
                <a:cubicBezTo>
                  <a:pt x="51" y="216"/>
                  <a:pt x="59" y="209"/>
                  <a:pt x="59" y="200"/>
                </a:cubicBezTo>
                <a:close/>
                <a:moveTo>
                  <a:pt x="200" y="60"/>
                </a:moveTo>
                <a:cubicBezTo>
                  <a:pt x="209" y="60"/>
                  <a:pt x="216" y="51"/>
                  <a:pt x="216" y="40"/>
                </a:cubicBezTo>
                <a:cubicBezTo>
                  <a:pt x="216" y="36"/>
                  <a:pt x="216" y="24"/>
                  <a:pt x="216" y="20"/>
                </a:cubicBezTo>
                <a:cubicBezTo>
                  <a:pt x="216" y="9"/>
                  <a:pt x="209" y="0"/>
                  <a:pt x="200" y="0"/>
                </a:cubicBezTo>
                <a:cubicBezTo>
                  <a:pt x="191" y="0"/>
                  <a:pt x="184" y="9"/>
                  <a:pt x="184" y="20"/>
                </a:cubicBezTo>
                <a:cubicBezTo>
                  <a:pt x="184" y="24"/>
                  <a:pt x="184" y="36"/>
                  <a:pt x="184" y="40"/>
                </a:cubicBezTo>
                <a:cubicBezTo>
                  <a:pt x="184" y="51"/>
                  <a:pt x="191" y="60"/>
                  <a:pt x="200" y="60"/>
                </a:cubicBezTo>
                <a:close/>
                <a:moveTo>
                  <a:pt x="200" y="340"/>
                </a:moveTo>
                <a:cubicBezTo>
                  <a:pt x="191" y="340"/>
                  <a:pt x="184" y="349"/>
                  <a:pt x="184" y="360"/>
                </a:cubicBezTo>
                <a:cubicBezTo>
                  <a:pt x="184" y="364"/>
                  <a:pt x="184" y="376"/>
                  <a:pt x="184" y="380"/>
                </a:cubicBezTo>
                <a:cubicBezTo>
                  <a:pt x="184" y="391"/>
                  <a:pt x="191" y="400"/>
                  <a:pt x="200" y="400"/>
                </a:cubicBezTo>
                <a:cubicBezTo>
                  <a:pt x="209" y="400"/>
                  <a:pt x="216" y="391"/>
                  <a:pt x="216" y="380"/>
                </a:cubicBezTo>
                <a:cubicBezTo>
                  <a:pt x="216" y="376"/>
                  <a:pt x="216" y="364"/>
                  <a:pt x="216" y="360"/>
                </a:cubicBezTo>
                <a:cubicBezTo>
                  <a:pt x="216" y="349"/>
                  <a:pt x="209" y="340"/>
                  <a:pt x="200" y="340"/>
                </a:cubicBezTo>
                <a:close/>
                <a:moveTo>
                  <a:pt x="347" y="75"/>
                </a:moveTo>
                <a:cubicBezTo>
                  <a:pt x="355" y="67"/>
                  <a:pt x="356" y="56"/>
                  <a:pt x="350" y="50"/>
                </a:cubicBezTo>
                <a:cubicBezTo>
                  <a:pt x="344" y="44"/>
                  <a:pt x="332" y="45"/>
                  <a:pt x="324" y="53"/>
                </a:cubicBezTo>
                <a:cubicBezTo>
                  <a:pt x="322" y="55"/>
                  <a:pt x="313" y="64"/>
                  <a:pt x="310" y="67"/>
                </a:cubicBezTo>
                <a:cubicBezTo>
                  <a:pt x="303" y="74"/>
                  <a:pt x="301" y="86"/>
                  <a:pt x="308" y="92"/>
                </a:cubicBezTo>
                <a:cubicBezTo>
                  <a:pt x="314" y="98"/>
                  <a:pt x="325" y="97"/>
                  <a:pt x="333" y="89"/>
                </a:cubicBezTo>
                <a:cubicBezTo>
                  <a:pt x="335" y="87"/>
                  <a:pt x="345" y="77"/>
                  <a:pt x="347" y="75"/>
                </a:cubicBezTo>
                <a:close/>
                <a:moveTo>
                  <a:pt x="66" y="311"/>
                </a:moveTo>
                <a:cubicBezTo>
                  <a:pt x="64" y="313"/>
                  <a:pt x="55" y="322"/>
                  <a:pt x="52" y="325"/>
                </a:cubicBezTo>
                <a:cubicBezTo>
                  <a:pt x="45" y="332"/>
                  <a:pt x="43" y="344"/>
                  <a:pt x="50" y="350"/>
                </a:cubicBezTo>
                <a:cubicBezTo>
                  <a:pt x="56" y="356"/>
                  <a:pt x="67" y="355"/>
                  <a:pt x="75" y="347"/>
                </a:cubicBezTo>
                <a:cubicBezTo>
                  <a:pt x="77" y="345"/>
                  <a:pt x="87" y="335"/>
                  <a:pt x="89" y="333"/>
                </a:cubicBezTo>
                <a:cubicBezTo>
                  <a:pt x="97" y="325"/>
                  <a:pt x="98" y="314"/>
                  <a:pt x="92" y="308"/>
                </a:cubicBezTo>
                <a:cubicBezTo>
                  <a:pt x="86" y="302"/>
                  <a:pt x="74" y="303"/>
                  <a:pt x="66" y="311"/>
                </a:cubicBezTo>
                <a:close/>
                <a:moveTo>
                  <a:pt x="75" y="53"/>
                </a:moveTo>
                <a:cubicBezTo>
                  <a:pt x="67" y="45"/>
                  <a:pt x="56" y="44"/>
                  <a:pt x="50" y="50"/>
                </a:cubicBezTo>
                <a:cubicBezTo>
                  <a:pt x="43" y="56"/>
                  <a:pt x="45" y="67"/>
                  <a:pt x="52" y="75"/>
                </a:cubicBezTo>
                <a:cubicBezTo>
                  <a:pt x="55" y="77"/>
                  <a:pt x="64" y="87"/>
                  <a:pt x="66" y="89"/>
                </a:cubicBezTo>
                <a:cubicBezTo>
                  <a:pt x="74" y="97"/>
                  <a:pt x="86" y="98"/>
                  <a:pt x="92" y="92"/>
                </a:cubicBezTo>
                <a:cubicBezTo>
                  <a:pt x="98" y="86"/>
                  <a:pt x="97" y="74"/>
                  <a:pt x="89" y="67"/>
                </a:cubicBezTo>
                <a:cubicBezTo>
                  <a:pt x="87" y="64"/>
                  <a:pt x="77" y="55"/>
                  <a:pt x="75" y="53"/>
                </a:cubicBezTo>
                <a:close/>
                <a:moveTo>
                  <a:pt x="310" y="333"/>
                </a:moveTo>
                <a:cubicBezTo>
                  <a:pt x="313" y="335"/>
                  <a:pt x="322" y="345"/>
                  <a:pt x="324" y="347"/>
                </a:cubicBezTo>
                <a:cubicBezTo>
                  <a:pt x="332" y="355"/>
                  <a:pt x="344" y="356"/>
                  <a:pt x="350" y="350"/>
                </a:cubicBezTo>
                <a:cubicBezTo>
                  <a:pt x="356" y="344"/>
                  <a:pt x="355" y="332"/>
                  <a:pt x="347" y="325"/>
                </a:cubicBezTo>
                <a:cubicBezTo>
                  <a:pt x="345" y="322"/>
                  <a:pt x="335" y="313"/>
                  <a:pt x="333" y="311"/>
                </a:cubicBezTo>
                <a:cubicBezTo>
                  <a:pt x="325" y="303"/>
                  <a:pt x="314" y="302"/>
                  <a:pt x="308" y="308"/>
                </a:cubicBezTo>
                <a:cubicBezTo>
                  <a:pt x="301" y="314"/>
                  <a:pt x="303" y="325"/>
                  <a:pt x="310" y="333"/>
                </a:cubicBezTo>
                <a:close/>
              </a:path>
            </a:pathLst>
          </a:custGeom>
          <a:solidFill>
            <a:sysClr lastClr="FFFFFF" val="window"/>
          </a:solidFill>
          <a:ln>
            <a:noFill/>
          </a:ln>
        </p:spPr>
        <p:txBody>
          <a:bodyPr anchor="t" anchorCtr="0" bIns="45796" compatLnSpc="1" lIns="91595" numCol="1" rIns="91595" tIns="45796" vert="horz" wrap="square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400" eaLnBrk="1" fontAlgn="auto" hangingPunct="1" indent="0" latinLnBrk="0" lvl="0" marL="0" marR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pc="0" strike="noStrike" sz="5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grpSp>
        <p:nvGrpSpPr>
          <p:cNvPr id="61" name="Group 21"/>
          <p:cNvGrpSpPr/>
          <p:nvPr/>
        </p:nvGrpSpPr>
        <p:grpSpPr>
          <a:xfrm>
            <a:off x="3285418" y="5409393"/>
            <a:ext cx="448563" cy="439424"/>
            <a:chOff x="6786562" y="796925"/>
            <a:chExt cx="500063" cy="490538"/>
          </a:xfrm>
          <a:solidFill>
            <a:sysClr lastClr="FFFFFF" val="window"/>
          </a:solidFill>
        </p:grpSpPr>
        <p:sp>
          <p:nvSpPr>
            <p:cNvPr id="62" name="Freeform 27"/>
            <p:cNvSpPr>
              <a:spLocks noEditPoints="1"/>
            </p:cNvSpPr>
            <p:nvPr/>
          </p:nvSpPr>
          <p:spPr bwMode="auto">
            <a:xfrm>
              <a:off x="6786562" y="796925"/>
              <a:ext cx="500063" cy="490538"/>
            </a:xfrm>
            <a:custGeom>
              <a:gdLst>
                <a:gd fmla="*/ 127 w 130" name="T0"/>
                <a:gd fmla="*/ 42 h 128" name="T1"/>
                <a:gd fmla="*/ 87 w 130" name="T2"/>
                <a:gd fmla="*/ 2 h 128" name="T3"/>
                <a:gd fmla="*/ 79 w 130" name="T4"/>
                <a:gd fmla="*/ 0 h 128" name="T5"/>
                <a:gd fmla="*/ 75 w 130" name="T6"/>
                <a:gd fmla="*/ 2 h 128" name="T7"/>
                <a:gd fmla="*/ 73 w 130" name="T8"/>
                <a:gd fmla="*/ 6 h 128" name="T9"/>
                <a:gd fmla="*/ 64 w 130" name="T10"/>
                <a:gd fmla="*/ 21 h 128" name="T11"/>
                <a:gd fmla="*/ 41 w 130" name="T12"/>
                <a:gd fmla="*/ 37 h 128" name="T13"/>
                <a:gd fmla="*/ 15 w 130" name="T14"/>
                <a:gd fmla="*/ 55 h 128" name="T15"/>
                <a:gd fmla="*/ 1 w 130" name="T16"/>
                <a:gd fmla="*/ 78 h 128" name="T17"/>
                <a:gd fmla="*/ 3 w 130" name="T18"/>
                <a:gd fmla="*/ 86 h 128" name="T19"/>
                <a:gd fmla="*/ 43 w 130" name="T20"/>
                <a:gd fmla="*/ 126 h 128" name="T21"/>
                <a:gd fmla="*/ 51 w 130" name="T22"/>
                <a:gd fmla="*/ 128 h 128" name="T23"/>
                <a:gd fmla="*/ 55 w 130" name="T24"/>
                <a:gd fmla="*/ 126 h 128" name="T25"/>
                <a:gd fmla="*/ 57 w 130" name="T26"/>
                <a:gd fmla="*/ 122 h 128" name="T27"/>
                <a:gd fmla="*/ 66 w 130" name="T28"/>
                <a:gd fmla="*/ 107 h 128" name="T29"/>
                <a:gd fmla="*/ 89 w 130" name="T30"/>
                <a:gd fmla="*/ 91 h 128" name="T31"/>
                <a:gd fmla="*/ 115 w 130" name="T32"/>
                <a:gd fmla="*/ 73 h 128" name="T33"/>
                <a:gd fmla="*/ 129 w 130" name="T34"/>
                <a:gd fmla="*/ 50 h 128" name="T35"/>
                <a:gd fmla="*/ 127 w 130" name="T36"/>
                <a:gd fmla="*/ 42 h 128" name="T37"/>
                <a:gd fmla="*/ 49 w 130" name="T38"/>
                <a:gd fmla="*/ 120 h 128" name="T39"/>
                <a:gd fmla="*/ 9 w 130" name="T40"/>
                <a:gd fmla="*/ 80 h 128" name="T41"/>
                <a:gd fmla="*/ 81 w 130" name="T42"/>
                <a:gd fmla="*/ 8 h 128" name="T43"/>
                <a:gd fmla="*/ 121 w 130" name="T44"/>
                <a:gd fmla="*/ 48 h 128" name="T45"/>
                <a:gd fmla="*/ 49 w 130" name="T46"/>
                <a:gd fmla="*/ 120 h 128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128" w="130">
                  <a:moveTo>
                    <a:pt x="127" y="42"/>
                  </a:moveTo>
                  <a:cubicBezTo>
                    <a:pt x="87" y="2"/>
                    <a:pt x="87" y="2"/>
                    <a:pt x="87" y="2"/>
                  </a:cubicBezTo>
                  <a:cubicBezTo>
                    <a:pt x="85" y="0"/>
                    <a:pt x="82" y="0"/>
                    <a:pt x="79" y="0"/>
                  </a:cubicBezTo>
                  <a:cubicBezTo>
                    <a:pt x="78" y="1"/>
                    <a:pt x="76" y="1"/>
                    <a:pt x="75" y="2"/>
                  </a:cubicBezTo>
                  <a:cubicBezTo>
                    <a:pt x="74" y="3"/>
                    <a:pt x="74" y="4"/>
                    <a:pt x="73" y="6"/>
                  </a:cubicBezTo>
                  <a:cubicBezTo>
                    <a:pt x="72" y="12"/>
                    <a:pt x="68" y="17"/>
                    <a:pt x="64" y="21"/>
                  </a:cubicBezTo>
                  <a:cubicBezTo>
                    <a:pt x="58" y="27"/>
                    <a:pt x="50" y="32"/>
                    <a:pt x="41" y="37"/>
                  </a:cubicBezTo>
                  <a:cubicBezTo>
                    <a:pt x="32" y="42"/>
                    <a:pt x="23" y="48"/>
                    <a:pt x="15" y="55"/>
                  </a:cubicBezTo>
                  <a:cubicBezTo>
                    <a:pt x="8" y="62"/>
                    <a:pt x="4" y="69"/>
                    <a:pt x="1" y="78"/>
                  </a:cubicBezTo>
                  <a:cubicBezTo>
                    <a:pt x="0" y="80"/>
                    <a:pt x="1" y="84"/>
                    <a:pt x="3" y="8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5" y="128"/>
                    <a:pt x="48" y="128"/>
                    <a:pt x="51" y="128"/>
                  </a:cubicBezTo>
                  <a:cubicBezTo>
                    <a:pt x="52" y="127"/>
                    <a:pt x="54" y="127"/>
                    <a:pt x="55" y="126"/>
                  </a:cubicBezTo>
                  <a:cubicBezTo>
                    <a:pt x="56" y="125"/>
                    <a:pt x="56" y="124"/>
                    <a:pt x="57" y="122"/>
                  </a:cubicBezTo>
                  <a:cubicBezTo>
                    <a:pt x="58" y="116"/>
                    <a:pt x="62" y="111"/>
                    <a:pt x="66" y="107"/>
                  </a:cubicBezTo>
                  <a:cubicBezTo>
                    <a:pt x="72" y="101"/>
                    <a:pt x="80" y="96"/>
                    <a:pt x="89" y="91"/>
                  </a:cubicBezTo>
                  <a:cubicBezTo>
                    <a:pt x="98" y="86"/>
                    <a:pt x="107" y="80"/>
                    <a:pt x="115" y="73"/>
                  </a:cubicBezTo>
                  <a:cubicBezTo>
                    <a:pt x="122" y="66"/>
                    <a:pt x="126" y="59"/>
                    <a:pt x="129" y="50"/>
                  </a:cubicBezTo>
                  <a:cubicBezTo>
                    <a:pt x="130" y="48"/>
                    <a:pt x="129" y="44"/>
                    <a:pt x="127" y="42"/>
                  </a:cubicBezTo>
                  <a:close/>
                  <a:moveTo>
                    <a:pt x="49" y="120"/>
                  </a:moveTo>
                  <a:cubicBezTo>
                    <a:pt x="36" y="107"/>
                    <a:pt x="22" y="93"/>
                    <a:pt x="9" y="80"/>
                  </a:cubicBezTo>
                  <a:cubicBezTo>
                    <a:pt x="20" y="43"/>
                    <a:pt x="70" y="45"/>
                    <a:pt x="81" y="8"/>
                  </a:cubicBezTo>
                  <a:cubicBezTo>
                    <a:pt x="94" y="21"/>
                    <a:pt x="108" y="35"/>
                    <a:pt x="121" y="48"/>
                  </a:cubicBezTo>
                  <a:cubicBezTo>
                    <a:pt x="110" y="85"/>
                    <a:pt x="60" y="83"/>
                    <a:pt x="49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96" compatLnSpc="1" lIns="91595" numCol="1" rIns="91595" tIns="45796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defTabSz="914400" eaLnBrk="1" fontAlgn="auto" hangingPunct="1" indent="0" latinLnBrk="0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5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63" name="Freeform 28"/>
            <p:cNvSpPr>
              <a:spLocks noEditPoints="1"/>
            </p:cNvSpPr>
            <p:nvPr/>
          </p:nvSpPr>
          <p:spPr bwMode="auto">
            <a:xfrm>
              <a:off x="6967538" y="969963"/>
              <a:ext cx="134938" cy="138113"/>
            </a:xfrm>
            <a:custGeom>
              <a:gdLst>
                <a:gd fmla="*/ 28 w 35" name="T0"/>
                <a:gd fmla="*/ 12 h 36" name="T1"/>
                <a:gd fmla="*/ 20 w 35" name="T2"/>
                <a:gd fmla="*/ 13 h 36" name="T3"/>
                <a:gd fmla="*/ 10 w 35" name="T4"/>
                <a:gd fmla="*/ 7 h 36" name="T5"/>
                <a:gd fmla="*/ 15 w 35" name="T6"/>
                <a:gd fmla="*/ 6 h 36" name="T7"/>
                <a:gd fmla="*/ 19 w 35" name="T8"/>
                <a:gd fmla="*/ 6 h 36" name="T9"/>
                <a:gd fmla="*/ 20 w 35" name="T10"/>
                <a:gd fmla="*/ 2 h 36" name="T11"/>
                <a:gd fmla="*/ 13 w 35" name="T12"/>
                <a:gd fmla="*/ 1 h 36" name="T13"/>
                <a:gd fmla="*/ 6 w 35" name="T14"/>
                <a:gd fmla="*/ 4 h 36" name="T15"/>
                <a:gd fmla="*/ 5 w 35" name="T16"/>
                <a:gd fmla="*/ 3 h 36" name="T17"/>
                <a:gd fmla="*/ 3 w 35" name="T18"/>
                <a:gd fmla="*/ 5 h 36" name="T19"/>
                <a:gd fmla="*/ 4 w 35" name="T20"/>
                <a:gd fmla="*/ 6 h 36" name="T21"/>
                <a:gd fmla="*/ 1 w 35" name="T22"/>
                <a:gd fmla="*/ 15 h 36" name="T23"/>
                <a:gd fmla="*/ 3 w 35" name="T24"/>
                <a:gd fmla="*/ 22 h 36" name="T25"/>
                <a:gd fmla="*/ 18 w 35" name="T26"/>
                <a:gd fmla="*/ 21 h 36" name="T27"/>
                <a:gd fmla="*/ 23 w 35" name="T28"/>
                <a:gd fmla="*/ 31 h 36" name="T29"/>
                <a:gd fmla="*/ 19 w 35" name="T30"/>
                <a:gd fmla="*/ 30 h 36" name="T31"/>
                <a:gd fmla="*/ 16 w 35" name="T32"/>
                <a:gd fmla="*/ 28 h 36" name="T33"/>
                <a:gd fmla="*/ 13 w 35" name="T34"/>
                <a:gd fmla="*/ 31 h 36" name="T35"/>
                <a:gd fmla="*/ 17 w 35" name="T36"/>
                <a:gd fmla="*/ 35 h 36" name="T37"/>
                <a:gd fmla="*/ 25 w 35" name="T38"/>
                <a:gd fmla="*/ 36 h 36" name="T39"/>
                <a:gd fmla="*/ 31 w 35" name="T40"/>
                <a:gd fmla="*/ 35 h 36" name="T41"/>
                <a:gd fmla="*/ 33 w 35" name="T42"/>
                <a:gd fmla="*/ 34 h 36" name="T43"/>
                <a:gd fmla="*/ 33 w 35" name="T44"/>
                <a:gd fmla="*/ 32 h 36" name="T45"/>
                <a:gd fmla="*/ 34 w 35" name="T46"/>
                <a:gd fmla="*/ 26 h 36" name="T47"/>
                <a:gd fmla="*/ 35 w 35" name="T48"/>
                <a:gd fmla="*/ 18 h 36" name="T49"/>
                <a:gd fmla="*/ 10 w 35" name="T50"/>
                <a:gd fmla="*/ 17 h 36" name="T51"/>
                <a:gd fmla="*/ 6 w 35" name="T52"/>
                <a:gd fmla="*/ 15 h 36" name="T53"/>
                <a:gd fmla="*/ 7 w 35" name="T54"/>
                <a:gd fmla="*/ 11 h 36" name="T55"/>
                <a:gd fmla="*/ 14 w 35" name="T56"/>
                <a:gd fmla="*/ 16 h 36" name="T57"/>
                <a:gd fmla="*/ 29 w 35" name="T58"/>
                <a:gd fmla="*/ 25 h 36" name="T59"/>
                <a:gd fmla="*/ 21 w 35" name="T60"/>
                <a:gd fmla="*/ 20 h 36" name="T61"/>
                <a:gd fmla="*/ 25 w 35" name="T62"/>
                <a:gd fmla="*/ 18 h 36" name="T63"/>
                <a:gd fmla="*/ 28 w 35" name="T64"/>
                <a:gd fmla="*/ 20 h 36" name="T65"/>
                <a:gd fmla="*/ 29 w 35" name="T66"/>
                <a:gd fmla="*/ 23 h 36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36" w="35">
                  <a:moveTo>
                    <a:pt x="32" y="15"/>
                  </a:moveTo>
                  <a:cubicBezTo>
                    <a:pt x="31" y="14"/>
                    <a:pt x="30" y="13"/>
                    <a:pt x="28" y="12"/>
                  </a:cubicBezTo>
                  <a:cubicBezTo>
                    <a:pt x="27" y="12"/>
                    <a:pt x="26" y="12"/>
                    <a:pt x="24" y="12"/>
                  </a:cubicBezTo>
                  <a:cubicBezTo>
                    <a:pt x="23" y="12"/>
                    <a:pt x="22" y="12"/>
                    <a:pt x="20" y="13"/>
                  </a:cubicBezTo>
                  <a:cubicBezTo>
                    <a:pt x="19" y="13"/>
                    <a:pt x="18" y="14"/>
                    <a:pt x="16" y="15"/>
                  </a:cubicBezTo>
                  <a:cubicBezTo>
                    <a:pt x="14" y="12"/>
                    <a:pt x="12" y="10"/>
                    <a:pt x="10" y="7"/>
                  </a:cubicBezTo>
                  <a:cubicBezTo>
                    <a:pt x="11" y="7"/>
                    <a:pt x="12" y="6"/>
                    <a:pt x="13" y="6"/>
                  </a:cubicBezTo>
                  <a:cubicBezTo>
                    <a:pt x="14" y="6"/>
                    <a:pt x="14" y="6"/>
                    <a:pt x="15" y="6"/>
                  </a:cubicBezTo>
                  <a:cubicBezTo>
                    <a:pt x="16" y="7"/>
                    <a:pt x="17" y="7"/>
                    <a:pt x="18" y="7"/>
                  </a:cubicBezTo>
                  <a:cubicBezTo>
                    <a:pt x="18" y="7"/>
                    <a:pt x="19" y="7"/>
                    <a:pt x="19" y="6"/>
                  </a:cubicBezTo>
                  <a:cubicBezTo>
                    <a:pt x="20" y="6"/>
                    <a:pt x="20" y="5"/>
                    <a:pt x="20" y="5"/>
                  </a:cubicBezTo>
                  <a:cubicBezTo>
                    <a:pt x="20" y="4"/>
                    <a:pt x="20" y="3"/>
                    <a:pt x="20" y="2"/>
                  </a:cubicBezTo>
                  <a:cubicBezTo>
                    <a:pt x="19" y="1"/>
                    <a:pt x="18" y="1"/>
                    <a:pt x="16" y="0"/>
                  </a:cubicBezTo>
                  <a:cubicBezTo>
                    <a:pt x="15" y="0"/>
                    <a:pt x="14" y="0"/>
                    <a:pt x="13" y="1"/>
                  </a:cubicBezTo>
                  <a:cubicBezTo>
                    <a:pt x="11" y="1"/>
                    <a:pt x="10" y="1"/>
                    <a:pt x="9" y="2"/>
                  </a:cubicBezTo>
                  <a:cubicBezTo>
                    <a:pt x="8" y="3"/>
                    <a:pt x="7" y="3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5"/>
                    <a:pt x="3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2" y="9"/>
                    <a:pt x="2" y="10"/>
                  </a:cubicBezTo>
                  <a:cubicBezTo>
                    <a:pt x="1" y="12"/>
                    <a:pt x="1" y="13"/>
                    <a:pt x="1" y="15"/>
                  </a:cubicBezTo>
                  <a:cubicBezTo>
                    <a:pt x="0" y="16"/>
                    <a:pt x="1" y="17"/>
                    <a:pt x="1" y="18"/>
                  </a:cubicBezTo>
                  <a:cubicBezTo>
                    <a:pt x="1" y="20"/>
                    <a:pt x="2" y="21"/>
                    <a:pt x="3" y="22"/>
                  </a:cubicBezTo>
                  <a:cubicBezTo>
                    <a:pt x="5" y="23"/>
                    <a:pt x="8" y="24"/>
                    <a:pt x="10" y="24"/>
                  </a:cubicBezTo>
                  <a:cubicBezTo>
                    <a:pt x="13" y="23"/>
                    <a:pt x="15" y="23"/>
                    <a:pt x="18" y="21"/>
                  </a:cubicBezTo>
                  <a:cubicBezTo>
                    <a:pt x="21" y="24"/>
                    <a:pt x="23" y="27"/>
                    <a:pt x="25" y="29"/>
                  </a:cubicBezTo>
                  <a:cubicBezTo>
                    <a:pt x="24" y="30"/>
                    <a:pt x="24" y="30"/>
                    <a:pt x="23" y="31"/>
                  </a:cubicBezTo>
                  <a:cubicBezTo>
                    <a:pt x="22" y="31"/>
                    <a:pt x="21" y="31"/>
                    <a:pt x="21" y="31"/>
                  </a:cubicBezTo>
                  <a:cubicBezTo>
                    <a:pt x="20" y="30"/>
                    <a:pt x="20" y="30"/>
                    <a:pt x="19" y="30"/>
                  </a:cubicBezTo>
                  <a:cubicBezTo>
                    <a:pt x="18" y="29"/>
                    <a:pt x="18" y="29"/>
                    <a:pt x="17" y="29"/>
                  </a:cubicBezTo>
                  <a:cubicBezTo>
                    <a:pt x="17" y="28"/>
                    <a:pt x="16" y="28"/>
                    <a:pt x="16" y="28"/>
                  </a:cubicBezTo>
                  <a:cubicBezTo>
                    <a:pt x="15" y="28"/>
                    <a:pt x="15" y="29"/>
                    <a:pt x="14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32"/>
                    <a:pt x="13" y="33"/>
                    <a:pt x="14" y="33"/>
                  </a:cubicBezTo>
                  <a:cubicBezTo>
                    <a:pt x="15" y="34"/>
                    <a:pt x="16" y="35"/>
                    <a:pt x="17" y="35"/>
                  </a:cubicBezTo>
                  <a:cubicBezTo>
                    <a:pt x="18" y="36"/>
                    <a:pt x="19" y="36"/>
                    <a:pt x="20" y="36"/>
                  </a:cubicBezTo>
                  <a:cubicBezTo>
                    <a:pt x="22" y="36"/>
                    <a:pt x="23" y="36"/>
                    <a:pt x="25" y="36"/>
                  </a:cubicBezTo>
                  <a:cubicBezTo>
                    <a:pt x="26" y="35"/>
                    <a:pt x="27" y="34"/>
                    <a:pt x="29" y="33"/>
                  </a:cubicBezTo>
                  <a:cubicBezTo>
                    <a:pt x="30" y="33"/>
                    <a:pt x="30" y="34"/>
                    <a:pt x="31" y="35"/>
                  </a:cubicBezTo>
                  <a:cubicBezTo>
                    <a:pt x="31" y="35"/>
                    <a:pt x="32" y="35"/>
                    <a:pt x="32" y="35"/>
                  </a:cubicBezTo>
                  <a:cubicBezTo>
                    <a:pt x="33" y="35"/>
                    <a:pt x="33" y="35"/>
                    <a:pt x="33" y="34"/>
                  </a:cubicBezTo>
                  <a:cubicBezTo>
                    <a:pt x="33" y="34"/>
                    <a:pt x="34" y="34"/>
                    <a:pt x="34" y="33"/>
                  </a:cubicBezTo>
                  <a:cubicBezTo>
                    <a:pt x="34" y="33"/>
                    <a:pt x="33" y="32"/>
                    <a:pt x="33" y="32"/>
                  </a:cubicBezTo>
                  <a:cubicBezTo>
                    <a:pt x="32" y="32"/>
                    <a:pt x="32" y="31"/>
                    <a:pt x="31" y="30"/>
                  </a:cubicBezTo>
                  <a:cubicBezTo>
                    <a:pt x="32" y="29"/>
                    <a:pt x="33" y="27"/>
                    <a:pt x="34" y="26"/>
                  </a:cubicBezTo>
                  <a:cubicBezTo>
                    <a:pt x="35" y="24"/>
                    <a:pt x="35" y="23"/>
                    <a:pt x="35" y="21"/>
                  </a:cubicBezTo>
                  <a:cubicBezTo>
                    <a:pt x="35" y="20"/>
                    <a:pt x="35" y="19"/>
                    <a:pt x="35" y="18"/>
                  </a:cubicBezTo>
                  <a:cubicBezTo>
                    <a:pt x="34" y="17"/>
                    <a:pt x="33" y="16"/>
                    <a:pt x="32" y="15"/>
                  </a:cubicBezTo>
                  <a:close/>
                  <a:moveTo>
                    <a:pt x="10" y="17"/>
                  </a:moveTo>
                  <a:cubicBezTo>
                    <a:pt x="9" y="17"/>
                    <a:pt x="8" y="17"/>
                    <a:pt x="7" y="16"/>
                  </a:cubicBezTo>
                  <a:cubicBezTo>
                    <a:pt x="7" y="16"/>
                    <a:pt x="6" y="15"/>
                    <a:pt x="6" y="15"/>
                  </a:cubicBezTo>
                  <a:cubicBezTo>
                    <a:pt x="6" y="14"/>
                    <a:pt x="6" y="14"/>
                    <a:pt x="6" y="13"/>
                  </a:cubicBezTo>
                  <a:cubicBezTo>
                    <a:pt x="6" y="13"/>
                    <a:pt x="6" y="12"/>
                    <a:pt x="7" y="11"/>
                  </a:cubicBezTo>
                  <a:cubicBezTo>
                    <a:pt x="7" y="11"/>
                    <a:pt x="7" y="10"/>
                    <a:pt x="8" y="9"/>
                  </a:cubicBezTo>
                  <a:cubicBezTo>
                    <a:pt x="10" y="11"/>
                    <a:pt x="12" y="14"/>
                    <a:pt x="14" y="16"/>
                  </a:cubicBezTo>
                  <a:cubicBezTo>
                    <a:pt x="12" y="17"/>
                    <a:pt x="11" y="17"/>
                    <a:pt x="10" y="17"/>
                  </a:cubicBezTo>
                  <a:close/>
                  <a:moveTo>
                    <a:pt x="29" y="25"/>
                  </a:moveTo>
                  <a:cubicBezTo>
                    <a:pt x="28" y="26"/>
                    <a:pt x="28" y="27"/>
                    <a:pt x="27" y="27"/>
                  </a:cubicBezTo>
                  <a:cubicBezTo>
                    <a:pt x="25" y="25"/>
                    <a:pt x="23" y="22"/>
                    <a:pt x="21" y="20"/>
                  </a:cubicBezTo>
                  <a:cubicBezTo>
                    <a:pt x="21" y="20"/>
                    <a:pt x="22" y="19"/>
                    <a:pt x="23" y="19"/>
                  </a:cubicBezTo>
                  <a:cubicBezTo>
                    <a:pt x="23" y="19"/>
                    <a:pt x="24" y="19"/>
                    <a:pt x="25" y="18"/>
                  </a:cubicBezTo>
                  <a:cubicBezTo>
                    <a:pt x="25" y="18"/>
                    <a:pt x="26" y="18"/>
                    <a:pt x="27" y="19"/>
                  </a:cubicBezTo>
                  <a:cubicBezTo>
                    <a:pt x="27" y="19"/>
                    <a:pt x="28" y="19"/>
                    <a:pt x="28" y="20"/>
                  </a:cubicBezTo>
                  <a:cubicBezTo>
                    <a:pt x="29" y="20"/>
                    <a:pt x="29" y="21"/>
                    <a:pt x="29" y="21"/>
                  </a:cubicBezTo>
                  <a:cubicBezTo>
                    <a:pt x="30" y="22"/>
                    <a:pt x="30" y="23"/>
                    <a:pt x="29" y="23"/>
                  </a:cubicBezTo>
                  <a:cubicBezTo>
                    <a:pt x="29" y="24"/>
                    <a:pt x="29" y="25"/>
                    <a:pt x="2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96" compatLnSpc="1" lIns="91595" numCol="1" rIns="91595" tIns="45796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defTabSz="914400" eaLnBrk="1" fontAlgn="auto" hangingPunct="1" indent="0" latinLnBrk="0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5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64" name="Freeform 29"/>
            <p:cNvSpPr/>
            <p:nvPr/>
          </p:nvSpPr>
          <p:spPr bwMode="auto">
            <a:xfrm>
              <a:off x="6956425" y="1135063"/>
              <a:ext cx="73025" cy="79375"/>
            </a:xfrm>
            <a:custGeom>
              <a:gdLst>
                <a:gd fmla="*/ 16 w 19" name="T0"/>
                <a:gd fmla="*/ 1 h 21" name="T1"/>
                <a:gd fmla="*/ 16 w 19" name="T2"/>
                <a:gd fmla="*/ 1 h 21" name="T3"/>
                <a:gd fmla="*/ 9 w 19" name="T4"/>
                <a:gd fmla="*/ 7 h 21" name="T5"/>
                <a:gd fmla="*/ 3 w 19" name="T6"/>
                <a:gd fmla="*/ 14 h 21" name="T7"/>
                <a:gd fmla="*/ 0 w 19" name="T8"/>
                <a:gd fmla="*/ 17 h 21" name="T9"/>
                <a:gd fmla="*/ 0 w 19" name="T10"/>
                <a:gd fmla="*/ 17 h 21" name="T11"/>
                <a:gd fmla="*/ 0 w 19" name="T12"/>
                <a:gd fmla="*/ 20 h 21" name="T13"/>
                <a:gd fmla="*/ 3 w 19" name="T14"/>
                <a:gd fmla="*/ 20 h 21" name="T15"/>
                <a:gd fmla="*/ 3 w 19" name="T16"/>
                <a:gd fmla="*/ 20 h 21" name="T17"/>
                <a:gd fmla="*/ 6 w 19" name="T18"/>
                <a:gd fmla="*/ 16 h 21" name="T19"/>
                <a:gd fmla="*/ 11 w 19" name="T20"/>
                <a:gd fmla="*/ 10 h 21" name="T21"/>
                <a:gd fmla="*/ 18 w 19" name="T22"/>
                <a:gd fmla="*/ 4 h 21" name="T23"/>
                <a:gd fmla="*/ 18 w 19" name="T24"/>
                <a:gd fmla="*/ 4 h 21" name="T25"/>
                <a:gd fmla="*/ 19 w 19" name="T26"/>
                <a:gd fmla="*/ 4 h 21" name="T27"/>
                <a:gd fmla="*/ 19 w 19" name="T28"/>
                <a:gd fmla="*/ 1 h 21" name="T29"/>
                <a:gd fmla="*/ 16 w 19" name="T30"/>
                <a:gd fmla="*/ 1 h 21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21" w="19"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3" y="3"/>
                    <a:pt x="11" y="5"/>
                    <a:pt x="9" y="7"/>
                  </a:cubicBezTo>
                  <a:cubicBezTo>
                    <a:pt x="6" y="9"/>
                    <a:pt x="5" y="11"/>
                    <a:pt x="3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8" y="14"/>
                    <a:pt x="9" y="12"/>
                    <a:pt x="11" y="10"/>
                  </a:cubicBezTo>
                  <a:cubicBezTo>
                    <a:pt x="14" y="8"/>
                    <a:pt x="16" y="6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9" y="4"/>
                  </a:cubicBezTo>
                  <a:cubicBezTo>
                    <a:pt x="19" y="3"/>
                    <a:pt x="19" y="2"/>
                    <a:pt x="19" y="1"/>
                  </a:cubicBezTo>
                  <a:cubicBezTo>
                    <a:pt x="18" y="0"/>
                    <a:pt x="17" y="0"/>
                    <a:pt x="1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96" compatLnSpc="1" lIns="91595" numCol="1" rIns="91595" tIns="45796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defTabSz="914400" eaLnBrk="1" fontAlgn="auto" hangingPunct="1" indent="0" latinLnBrk="0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5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65" name="Freeform 30"/>
            <p:cNvSpPr/>
            <p:nvPr/>
          </p:nvSpPr>
          <p:spPr bwMode="auto">
            <a:xfrm>
              <a:off x="7043738" y="873125"/>
              <a:ext cx="77788" cy="80963"/>
            </a:xfrm>
            <a:custGeom>
              <a:gdLst>
                <a:gd fmla="*/ 8 w 20" name="T0"/>
                <a:gd fmla="*/ 11 h 21" name="T1"/>
                <a:gd fmla="*/ 1 w 20" name="T2"/>
                <a:gd fmla="*/ 17 h 21" name="T3"/>
                <a:gd fmla="*/ 0 w 20" name="T4"/>
                <a:gd fmla="*/ 17 h 21" name="T5"/>
                <a:gd fmla="*/ 0 w 20" name="T6"/>
                <a:gd fmla="*/ 20 h 21" name="T7"/>
                <a:gd fmla="*/ 3 w 20" name="T8"/>
                <a:gd fmla="*/ 20 h 21" name="T9"/>
                <a:gd fmla="*/ 3 w 20" name="T10"/>
                <a:gd fmla="*/ 20 h 21" name="T11"/>
                <a:gd fmla="*/ 10 w 20" name="T12"/>
                <a:gd fmla="*/ 14 h 21" name="T13"/>
                <a:gd fmla="*/ 16 w 20" name="T14"/>
                <a:gd fmla="*/ 7 h 21" name="T15"/>
                <a:gd fmla="*/ 19 w 20" name="T16"/>
                <a:gd fmla="*/ 3 h 21" name="T17"/>
                <a:gd fmla="*/ 19 w 20" name="T18"/>
                <a:gd fmla="*/ 3 h 21" name="T19"/>
                <a:gd fmla="*/ 19 w 20" name="T20"/>
                <a:gd fmla="*/ 0 h 21" name="T21"/>
                <a:gd fmla="*/ 16 w 20" name="T22"/>
                <a:gd fmla="*/ 0 h 21" name="T23"/>
                <a:gd fmla="*/ 16 w 20" name="T24"/>
                <a:gd fmla="*/ 1 h 21" name="T25"/>
                <a:gd fmla="*/ 13 w 20" name="T26"/>
                <a:gd fmla="*/ 5 h 21" name="T27"/>
                <a:gd fmla="*/ 8 w 20" name="T28"/>
                <a:gd fmla="*/ 11 h 21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1" w="20">
                  <a:moveTo>
                    <a:pt x="8" y="11"/>
                  </a:moveTo>
                  <a:cubicBezTo>
                    <a:pt x="5" y="13"/>
                    <a:pt x="3" y="15"/>
                    <a:pt x="1" y="17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8"/>
                    <a:pt x="8" y="16"/>
                    <a:pt x="10" y="14"/>
                  </a:cubicBezTo>
                  <a:cubicBezTo>
                    <a:pt x="13" y="12"/>
                    <a:pt x="14" y="9"/>
                    <a:pt x="16" y="7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2"/>
                    <a:pt x="20" y="1"/>
                    <a:pt x="19" y="0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1" y="7"/>
                    <a:pt x="10" y="9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96" compatLnSpc="1" lIns="91595" numCol="1" rIns="91595" tIns="45796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defTabSz="914400" eaLnBrk="1" fontAlgn="auto" hangingPunct="1" indent="0" latinLnBrk="0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5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6961528" y="2833534"/>
            <a:ext cx="3197355" cy="804831"/>
            <a:chOff x="6809128" y="5347000"/>
            <a:chExt cx="3197355" cy="804831"/>
          </a:xfrm>
        </p:grpSpPr>
        <p:sp>
          <p:nvSpPr>
            <p:cNvPr id="78" name="Text Box 10"/>
            <p:cNvSpPr txBox="1">
              <a:spLocks noChangeArrowheads="1"/>
            </p:cNvSpPr>
            <p:nvPr/>
          </p:nvSpPr>
          <p:spPr bwMode="auto">
            <a:xfrm>
              <a:off x="6817041" y="5782499"/>
              <a:ext cx="3189441" cy="365760"/>
            </a:xfrm>
            <a:prstGeom prst="rect">
              <a:avLst/>
            </a:prstGeom>
            <a:noFill/>
            <a:ln algn="ctr" w="9525">
              <a:noFill/>
              <a:miter lim="800000"/>
            </a:ln>
          </p:spPr>
          <p:txBody>
            <a:bodyPr bIns="0" lIns="0" rIns="0" tIns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defTabSz="914400" eaLnBrk="1" fontAlgn="auto" hangingPunct="1" indent="0" latinLnBrk="1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1" lang="zh-CN" noProof="0" normalizeH="0" spc="0" strike="noStrike" sz="1000" u="none">
                  <a:ln>
                    <a:noFill/>
                  </a:ln>
                  <a:solidFill>
                    <a:sysClr lastClr="FFFFFF" val="window">
                      <a:lumMod val="65000"/>
                    </a:sysClr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请替换文字内容，点击添加相关标题文字，修改文字内容，也可以直接复制你的内容到此。</a:t>
              </a:r>
            </a:p>
          </p:txBody>
        </p:sp>
        <p:sp>
          <p:nvSpPr>
            <p:cNvPr id="79" name="Rectangle 36"/>
            <p:cNvSpPr>
              <a:spLocks noChangeArrowheads="1"/>
            </p:cNvSpPr>
            <p:nvPr/>
          </p:nvSpPr>
          <p:spPr bwMode="auto">
            <a:xfrm>
              <a:off x="6816941" y="5348607"/>
              <a:ext cx="1600200" cy="329184"/>
            </a:xfrm>
            <a:prstGeom prst="rect">
              <a:avLst/>
            </a:prstGeom>
            <a:noFill/>
            <a:ln algn="ctr" w="9525">
              <a:noFill/>
              <a:miter lim="800000"/>
            </a:ln>
            <a:effectLst/>
          </p:spPr>
          <p:txBody>
            <a:bodyPr anchor="ctr" bIns="0" lIns="0" rIns="0" tIns="0" wrap="non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defTabSz="914400" eaLnBrk="1" fontAlgn="auto" hangingPunct="1" indent="0" latinLnBrk="1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1" lang="zh-CN" noProof="0" normalizeH="0" spc="0" strike="noStrike" u="none">
                  <a:ln>
                    <a:noFill/>
                  </a:ln>
                  <a:solidFill>
                    <a:sysClr lastClr="FFFFFF" val="window">
                      <a:lumMod val="65000"/>
                    </a:sysClr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6961528" y="4096618"/>
            <a:ext cx="3197355" cy="804831"/>
            <a:chOff x="6809128" y="5347000"/>
            <a:chExt cx="3197355" cy="804831"/>
          </a:xfrm>
        </p:grpSpPr>
        <p:sp>
          <p:nvSpPr>
            <p:cNvPr id="81" name="Text Box 10"/>
            <p:cNvSpPr txBox="1">
              <a:spLocks noChangeArrowheads="1"/>
            </p:cNvSpPr>
            <p:nvPr/>
          </p:nvSpPr>
          <p:spPr bwMode="auto">
            <a:xfrm>
              <a:off x="6817041" y="5782499"/>
              <a:ext cx="3189441" cy="365760"/>
            </a:xfrm>
            <a:prstGeom prst="rect">
              <a:avLst/>
            </a:prstGeom>
            <a:noFill/>
            <a:ln algn="ctr" w="9525">
              <a:noFill/>
              <a:miter lim="800000"/>
            </a:ln>
          </p:spPr>
          <p:txBody>
            <a:bodyPr bIns="0" lIns="0" rIns="0" tIns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defTabSz="914400" eaLnBrk="1" fontAlgn="auto" hangingPunct="1" indent="0" latinLnBrk="1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1" lang="zh-CN" noProof="0" normalizeH="0" spc="0" strike="noStrike" sz="1000" u="none">
                  <a:ln>
                    <a:noFill/>
                  </a:ln>
                  <a:solidFill>
                    <a:sysClr lastClr="FFFFFF" val="window">
                      <a:lumMod val="65000"/>
                    </a:sysClr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请替换文字内容，点击添加相关标题文字，修改文字内容，也可以直接复制你的内容到此。</a:t>
              </a:r>
            </a:p>
          </p:txBody>
        </p:sp>
        <p:sp>
          <p:nvSpPr>
            <p:cNvPr id="82" name="Rectangle 36"/>
            <p:cNvSpPr>
              <a:spLocks noChangeArrowheads="1"/>
            </p:cNvSpPr>
            <p:nvPr/>
          </p:nvSpPr>
          <p:spPr bwMode="auto">
            <a:xfrm>
              <a:off x="6816941" y="5348607"/>
              <a:ext cx="1600200" cy="329184"/>
            </a:xfrm>
            <a:prstGeom prst="rect">
              <a:avLst/>
            </a:prstGeom>
            <a:noFill/>
            <a:ln algn="ctr" w="9525">
              <a:noFill/>
              <a:miter lim="800000"/>
            </a:ln>
            <a:effectLst/>
          </p:spPr>
          <p:txBody>
            <a:bodyPr anchor="ctr" bIns="0" lIns="0" rIns="0" tIns="0" wrap="non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defTabSz="914400" eaLnBrk="1" fontAlgn="auto" hangingPunct="1" indent="0" latinLnBrk="1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1" lang="zh-CN" noProof="0" normalizeH="0" spc="0" strike="noStrike" u="none">
                  <a:ln>
                    <a:noFill/>
                  </a:ln>
                  <a:solidFill>
                    <a:sysClr lastClr="FFFFFF" val="window">
                      <a:lumMod val="65000"/>
                    </a:sysClr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</p:grpSp>
    </p:spTree>
    <p:extLst>
      <p:ext uri="{BB962C8B-B14F-4D97-AF65-F5344CB8AC3E}">
        <p14:creationId val="2439872803"/>
      </p:ext>
    </p:extLst>
  </p:cSld>
  <p:clrMapOvr>
    <a:masterClrMapping/>
  </p:clrMapOvr>
  <p:transition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2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13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4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16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8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19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2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22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24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25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26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28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3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3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3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id="34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36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37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38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id="40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42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43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44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fill="hold" grpId="0" id="46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48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49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5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fill="hold" grpId="0" id="52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54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55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56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fill="hold" grpId="0" id="58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6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61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62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fill="hold" id="64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66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67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68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fill="hold" id="70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72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73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74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fill="hold" id="76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78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79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8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74"/>
      <p:bldP grpId="0" spid="75"/>
      <p:bldP grpId="0" spid="76"/>
      <p:bldP grpId="0" spid="58"/>
      <p:bldP grpId="0" spid="59"/>
      <p:bldP grpId="0" spid="60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9" name="组合 18"/>
          <p:cNvGrpSpPr/>
          <p:nvPr/>
        </p:nvGrpSpPr>
        <p:grpSpPr>
          <a:xfrm flipH="1">
            <a:off x="0" y="0"/>
            <a:ext cx="2143841" cy="2331114"/>
            <a:chOff x="10051036" y="0"/>
            <a:chExt cx="2143841" cy="2331114"/>
          </a:xfrm>
        </p:grpSpPr>
        <p:sp>
          <p:nvSpPr>
            <p:cNvPr id="10" name="任意多边形 9"/>
            <p:cNvSpPr/>
            <p:nvPr/>
          </p:nvSpPr>
          <p:spPr>
            <a:xfrm rot="10800000">
              <a:off x="10688733" y="0"/>
              <a:ext cx="1148005" cy="989660"/>
            </a:xfrm>
            <a:custGeom>
              <a:gdLst>
                <a:gd fmla="*/ 2441304 w 2441304" name="connsiteX0"/>
                <a:gd fmla="*/ 2104573 h 2104573" name="connsiteY0"/>
                <a:gd fmla="*/ 0 w 2441304" name="connsiteX1"/>
                <a:gd fmla="*/ 2104573 h 2104573" name="connsiteY1"/>
                <a:gd fmla="*/ 1220652 w 2441304" name="connsiteX2"/>
                <a:gd fmla="*/ 0 h 2104573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2104573" w="2441304">
                  <a:moveTo>
                    <a:pt x="2441304" y="2104573"/>
                  </a:moveTo>
                  <a:lnTo>
                    <a:pt x="0" y="2104573"/>
                  </a:lnTo>
                  <a:lnTo>
                    <a:pt x="1220652" y="0"/>
                  </a:lnTo>
                  <a:close/>
                </a:path>
              </a:pathLst>
            </a:custGeom>
            <a:solidFill>
              <a:srgbClr val="516D8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0800000">
              <a:off x="11248113" y="61686"/>
              <a:ext cx="946764" cy="1018238"/>
            </a:xfrm>
            <a:custGeom>
              <a:gdLst>
                <a:gd fmla="*/ 2013353 w 2013353" name="connsiteX0"/>
                <a:gd fmla="*/ 2165347 h 2165347" name="connsiteY0"/>
                <a:gd fmla="*/ 0 w 2013353" name="connsiteX1"/>
                <a:gd fmla="*/ 2165347 h 2165347" name="connsiteY1"/>
                <a:gd fmla="*/ 0 w 2013353" name="connsiteX2"/>
                <a:gd fmla="*/ 1305951 h 2165347" name="connsiteY2"/>
                <a:gd fmla="*/ 757452 w 2013353" name="connsiteX3"/>
                <a:gd fmla="*/ 0 h 2165347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165347" w="2013353">
                  <a:moveTo>
                    <a:pt x="2013353" y="2165347"/>
                  </a:moveTo>
                  <a:lnTo>
                    <a:pt x="0" y="2165347"/>
                  </a:lnTo>
                  <a:lnTo>
                    <a:pt x="0" y="1305951"/>
                  </a:lnTo>
                  <a:lnTo>
                    <a:pt x="757452" y="0"/>
                  </a:lnTo>
                  <a:close/>
                </a:path>
              </a:pathLst>
            </a:cu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 rot="10800000">
              <a:off x="11340379" y="235920"/>
              <a:ext cx="666175" cy="574289"/>
            </a:xfrm>
            <a:prstGeom prst="triangle">
              <a:avLst/>
            </a:prstGeom>
            <a:solidFill>
              <a:srgbClr val="EED66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3" name="等腰三角形 12"/>
            <p:cNvSpPr/>
            <p:nvPr/>
          </p:nvSpPr>
          <p:spPr>
            <a:xfrm rot="10800000">
              <a:off x="10536165" y="1328919"/>
              <a:ext cx="311284" cy="268348"/>
            </a:xfrm>
            <a:prstGeom prst="triangle">
              <a:avLst/>
            </a:prstGeom>
            <a:solidFill>
              <a:srgbClr val="EED66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4" name="等腰三角形 13"/>
            <p:cNvSpPr/>
            <p:nvPr/>
          </p:nvSpPr>
          <p:spPr>
            <a:xfrm rot="10800000">
              <a:off x="11801248" y="1692585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5" name="等腰三角形 14"/>
            <p:cNvSpPr/>
            <p:nvPr/>
          </p:nvSpPr>
          <p:spPr>
            <a:xfrm rot="10800000">
              <a:off x="11188128" y="2237674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rot="10800000">
              <a:off x="11149082" y="1794408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7" name="等腰三角形 16"/>
            <p:cNvSpPr/>
            <p:nvPr/>
          </p:nvSpPr>
          <p:spPr>
            <a:xfrm rot="10800000">
              <a:off x="11455502" y="1909023"/>
              <a:ext cx="188736" cy="162703"/>
            </a:xfrm>
            <a:prstGeom prst="triangle">
              <a:avLst/>
            </a:prstGeom>
            <a:solidFill>
              <a:srgbClr val="516D8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8" name="等腰三角形 17"/>
            <p:cNvSpPr/>
            <p:nvPr/>
          </p:nvSpPr>
          <p:spPr>
            <a:xfrm rot="10800000">
              <a:off x="10051036" y="913594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424078" y="989660"/>
            <a:ext cx="11343845" cy="0"/>
          </a:xfrm>
          <a:prstGeom prst="line">
            <a:avLst/>
          </a:prstGeom>
          <a:noFill/>
          <a:ln algn="ctr" cap="flat" cmpd="sng" w="6350">
            <a:solidFill>
              <a:srgbClr val="FFFFFF">
                <a:lumMod val="95000"/>
              </a:srgbClr>
            </a:solidFill>
            <a:prstDash val="solid"/>
            <a:miter lim="800000"/>
          </a:ln>
          <a:effectLst/>
        </p:spPr>
      </p:cxnSp>
      <p:sp>
        <p:nvSpPr>
          <p:cNvPr id="7" name="文本框 6"/>
          <p:cNvSpPr txBox="1"/>
          <p:nvPr/>
        </p:nvSpPr>
        <p:spPr>
          <a:xfrm>
            <a:off x="1503069" y="160873"/>
            <a:ext cx="5407215" cy="640080"/>
          </a:xfrm>
          <a:prstGeom prst="rect">
            <a:avLst/>
          </a:prstGeom>
          <a:noFill/>
        </p:spPr>
        <p:txBody>
          <a:bodyPr anchor="ctr"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mtClean="0" sz="2400">
                <a:solidFill>
                  <a:srgbClr val="50C8AE"/>
                </a:solidFill>
                <a:cs typeface="+mn-ea"/>
                <a:sym typeface="+mn-lt"/>
              </a:rPr>
              <a:t>项目三</a:t>
            </a:r>
          </a:p>
        </p:txBody>
      </p:sp>
      <p:sp>
        <p:nvSpPr>
          <p:cNvPr id="20" name="Shape 1624"/>
          <p:cNvSpPr/>
          <p:nvPr/>
        </p:nvSpPr>
        <p:spPr>
          <a:xfrm>
            <a:off x="3270503" y="2503766"/>
            <a:ext cx="6244834" cy="3497120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0" y="21600"/>
                </a:moveTo>
                <a:cubicBezTo>
                  <a:pt x="1730" y="16970"/>
                  <a:pt x="4055" y="13284"/>
                  <a:pt x="7055" y="10308"/>
                </a:cubicBezTo>
                <a:cubicBezTo>
                  <a:pt x="10098" y="7290"/>
                  <a:pt x="13901" y="4973"/>
                  <a:pt x="18380" y="2877"/>
                </a:cubicBezTo>
                <a:lnTo>
                  <a:pt x="18198" y="0"/>
                </a:lnTo>
                <a:lnTo>
                  <a:pt x="21600" y="4603"/>
                </a:lnTo>
                <a:lnTo>
                  <a:pt x="18924" y="11507"/>
                </a:lnTo>
                <a:lnTo>
                  <a:pt x="18743" y="8630"/>
                </a:lnTo>
                <a:cubicBezTo>
                  <a:pt x="14655" y="9764"/>
                  <a:pt x="11069" y="11155"/>
                  <a:pt x="8004" y="13185"/>
                </a:cubicBezTo>
                <a:cubicBezTo>
                  <a:pt x="4885" y="15251"/>
                  <a:pt x="2242" y="17999"/>
                  <a:pt x="0" y="21600"/>
                </a:cubicBezTo>
                <a:close/>
              </a:path>
            </a:pathLst>
          </a:custGeom>
          <a:solidFill>
            <a:srgbClr val="50C8AE"/>
          </a:solidFill>
          <a:ln w="12700">
            <a:miter lim="400000"/>
          </a:ln>
        </p:spPr>
        <p:txBody>
          <a:bodyPr bIns="0" lIns="0" rIns="0" tIns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fontAlgn="auto" hangingPunct="1" indent="0" latinLnBrk="0" lvl="0" marL="0" marR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noProof="0" normalizeH="0" spc="0" strike="noStrike" sz="12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21" name="Text Placeholder 3"/>
          <p:cNvSpPr txBox="1"/>
          <p:nvPr/>
        </p:nvSpPr>
        <p:spPr>
          <a:xfrm>
            <a:off x="1924728" y="4100564"/>
            <a:ext cx="1432418" cy="292608"/>
          </a:xfrm>
          <a:prstGeom prst="rect">
            <a:avLst/>
          </a:prstGeom>
        </p:spPr>
        <p:txBody>
          <a:bodyPr anchor="ctr" bIns="0" lIns="0" rIns="0" tIns="0">
            <a:spAutoFit/>
          </a:bodyPr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400" eaLnBrk="1" fontAlgn="auto" hangingPunct="1" indent="0" latinLnBrk="0" lvl="0" marL="0" marR="0" rtl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  <a:defRPr/>
            </a:pPr>
            <a:r>
              <a:rPr altLang="en-US" b="0" baseline="0" cap="none" i="0" kern="1200" kumimoji="0" lang="zh-CN" noProof="0" normalizeH="0" spc="0" strike="noStrike" sz="1600" u="none">
                <a:ln>
                  <a:noFill/>
                </a:ln>
                <a:solidFill>
                  <a:sysClr lastClr="FFFFFF" val="window">
                    <a:lumMod val="65000"/>
                  </a:sysClr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22" name="Text Placeholder 4"/>
          <p:cNvSpPr txBox="1"/>
          <p:nvPr/>
        </p:nvSpPr>
        <p:spPr>
          <a:xfrm>
            <a:off x="1330075" y="4438578"/>
            <a:ext cx="2036916" cy="493776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400" eaLnBrk="1" fontAlgn="auto" hangingPunct="1" indent="0" latinLnBrk="0" lvl="0" marL="0" marR="0" rtl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  <a:defRPr/>
            </a:pPr>
            <a:r>
              <a:rPr altLang="en-US" b="0" baseline="0" cap="none" i="0" kern="1200" kumimoji="0" lang="zh-CN" noProof="0" normalizeH="0" spc="0" strike="noStrike" sz="900" u="none">
                <a:ln>
                  <a:noFill/>
                </a:ln>
                <a:solidFill>
                  <a:sysClr lastClr="FFFFFF" val="window">
                    <a:lumMod val="65000"/>
                  </a:sysClr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23" name="Shape 1626"/>
          <p:cNvSpPr/>
          <p:nvPr/>
        </p:nvSpPr>
        <p:spPr>
          <a:xfrm flipV="1">
            <a:off x="3735649" y="4263323"/>
            <a:ext cx="1" cy="1250137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anchor="ctr" bIns="23259" lIns="23259" rIns="23259" tIns="23259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sz="1200"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24" name="Shape 1627"/>
          <p:cNvSpPr/>
          <p:nvPr/>
        </p:nvSpPr>
        <p:spPr>
          <a:xfrm flipV="1">
            <a:off x="4932879" y="2898088"/>
            <a:ext cx="1" cy="1775397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anchor="ctr" bIns="23259" lIns="23259" rIns="23259" tIns="23259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sz="1200"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25" name="Shape 1628"/>
          <p:cNvSpPr/>
          <p:nvPr/>
        </p:nvSpPr>
        <p:spPr>
          <a:xfrm flipV="1">
            <a:off x="6087155" y="2293150"/>
            <a:ext cx="1" cy="184737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anchor="ctr" bIns="23259" lIns="23259" rIns="23259" tIns="23259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sz="1200"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26" name="Shape 1629"/>
          <p:cNvSpPr/>
          <p:nvPr/>
        </p:nvSpPr>
        <p:spPr>
          <a:xfrm flipV="1">
            <a:off x="7704416" y="3638977"/>
            <a:ext cx="1" cy="122670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anchor="ctr" bIns="23259" lIns="23259" rIns="23259" tIns="23259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sz="1200"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27" name="Shape 1630"/>
          <p:cNvSpPr/>
          <p:nvPr/>
        </p:nvSpPr>
        <p:spPr>
          <a:xfrm>
            <a:off x="3545128" y="4074392"/>
            <a:ext cx="381041" cy="381041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328273"/>
          </a:solidFill>
          <a:ln cap="flat" w="12700">
            <a:noFill/>
            <a:miter lim="400000"/>
          </a:ln>
          <a:effectLst/>
        </p:spPr>
        <p:txBody>
          <a:bodyPr anchor="ctr" bIns="17445" lIns="17445" numCol="1" rIns="17445" tIns="17445" wrap="square"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fontAlgn="auto" hangingPunct="1" indent="0" latinLnBrk="0" lvl="0" marL="0" marR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noProof="0" normalizeH="0" spc="0" strike="noStrike" sz="12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28" name="Shape 1636"/>
          <p:cNvSpPr/>
          <p:nvPr/>
        </p:nvSpPr>
        <p:spPr>
          <a:xfrm>
            <a:off x="4739341" y="2690061"/>
            <a:ext cx="381041" cy="381041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50C8AE"/>
          </a:solidFill>
          <a:ln cap="flat" w="12700">
            <a:noFill/>
            <a:miter lim="400000"/>
          </a:ln>
          <a:effectLst/>
        </p:spPr>
        <p:txBody>
          <a:bodyPr anchor="ctr" bIns="17445" lIns="17445" numCol="1" rIns="17445" tIns="17445" wrap="square"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fontAlgn="auto" hangingPunct="1" indent="0" latinLnBrk="0" lvl="0" marL="0" marR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noProof="0" normalizeH="0" spc="0" strike="noStrike" sz="12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29" name="Shape 1642"/>
          <p:cNvSpPr/>
          <p:nvPr/>
        </p:nvSpPr>
        <p:spPr>
          <a:xfrm>
            <a:off x="5899179" y="1935008"/>
            <a:ext cx="381041" cy="381041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0A693"/>
          </a:solidFill>
          <a:ln cap="flat" w="12700">
            <a:noFill/>
            <a:miter lim="400000"/>
          </a:ln>
          <a:effectLst/>
        </p:spPr>
        <p:txBody>
          <a:bodyPr anchor="ctr" bIns="17445" lIns="17445" numCol="1" rIns="17445" tIns="17445" wrap="square"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fontAlgn="auto" hangingPunct="1" indent="0" latinLnBrk="0" lvl="0" marL="0" marR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noProof="0" normalizeH="0" spc="0" strike="noStrike" sz="12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30" name="Shape 1648"/>
          <p:cNvSpPr/>
          <p:nvPr/>
        </p:nvSpPr>
        <p:spPr>
          <a:xfrm>
            <a:off x="7512291" y="4711509"/>
            <a:ext cx="381041" cy="381041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7C9C4"/>
          </a:solidFill>
          <a:ln cap="flat" w="12700">
            <a:noFill/>
            <a:miter lim="400000"/>
          </a:ln>
          <a:effectLst/>
        </p:spPr>
        <p:txBody>
          <a:bodyPr anchor="ctr" bIns="17445" lIns="17445" numCol="1" rIns="17445" tIns="17445" wrap="square"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fontAlgn="auto" hangingPunct="1" indent="0" latinLnBrk="0" lvl="0" marL="0" marR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noProof="0" normalizeH="0" spc="0" strike="noStrike" sz="12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31" name="Shape 1653"/>
          <p:cNvSpPr/>
          <p:nvPr/>
        </p:nvSpPr>
        <p:spPr>
          <a:xfrm>
            <a:off x="3683572" y="5468796"/>
            <a:ext cx="104148" cy="104148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bIns="0" lIns="0" rIns="0" tIns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20000"/>
              </a:lnSpc>
            </a:pPr>
            <a:endParaRPr sz="1200"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32" name="Shape 1654"/>
          <p:cNvSpPr/>
          <p:nvPr/>
        </p:nvSpPr>
        <p:spPr>
          <a:xfrm>
            <a:off x="4851859" y="4594682"/>
            <a:ext cx="162031" cy="162031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bIns="0" lIns="0" rIns="0" tIns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20000"/>
              </a:lnSpc>
            </a:pPr>
            <a:endParaRPr sz="1200"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33" name="Shape 1655"/>
          <p:cNvSpPr/>
          <p:nvPr/>
        </p:nvSpPr>
        <p:spPr>
          <a:xfrm>
            <a:off x="5983015" y="4039649"/>
            <a:ext cx="208280" cy="208278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bIns="0" lIns="0" rIns="0" tIns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20000"/>
              </a:lnSpc>
            </a:pPr>
            <a:endParaRPr sz="1200"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34" name="Shape 1656"/>
          <p:cNvSpPr/>
          <p:nvPr/>
        </p:nvSpPr>
        <p:spPr>
          <a:xfrm>
            <a:off x="7572824" y="3512748"/>
            <a:ext cx="257564" cy="257564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bIns="0" lIns="0" rIns="0" tIns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20000"/>
              </a:lnSpc>
            </a:pPr>
            <a:endParaRPr sz="1200"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35" name="Text Placeholder 3"/>
          <p:cNvSpPr txBox="1"/>
          <p:nvPr/>
        </p:nvSpPr>
        <p:spPr>
          <a:xfrm>
            <a:off x="2973146" y="2705386"/>
            <a:ext cx="1545486" cy="292608"/>
          </a:xfrm>
          <a:prstGeom prst="rect">
            <a:avLst/>
          </a:prstGeom>
        </p:spPr>
        <p:txBody>
          <a:bodyPr anchor="ctr" bIns="0" lIns="0" rIns="0" rtlCol="0" tIns="0" vert="horz">
            <a:spAutoFit/>
          </a:bodyPr>
          <a:lstStyle>
            <a:lvl1pPr algn="l" defTabSz="914400" eaLnBrk="1" hangingPunct="1" indent="0" latinLnBrk="0" marL="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None/>
              <a:defRPr kern="1200" sz="1750">
                <a:solidFill>
                  <a:schemeClr val="tx1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panose="020b0606030504020204" typeface="Open Sans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panose="020b0606030504020204" typeface="Open Sans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panose="020b0606030504020204" typeface="Open Sans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panose="020b0606030504020204" typeface="Open Sans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400" eaLnBrk="1" fontAlgn="auto" hangingPunct="1" indent="0" latinLnBrk="0" lvl="0" marL="0" marR="0" rtl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  <a:defRPr/>
            </a:pPr>
            <a:r>
              <a:rPr altLang="en-US" b="0" baseline="0" cap="none" i="0" kern="1200" kumimoji="0" lang="zh-CN" noProof="0" normalizeH="0" spc="0" strike="noStrike" sz="1600" u="none">
                <a:ln>
                  <a:noFill/>
                </a:ln>
                <a:solidFill>
                  <a:sysClr lastClr="FFFFFF" val="window">
                    <a:lumMod val="65000"/>
                  </a:sysClr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36" name="Text Placeholder 4"/>
          <p:cNvSpPr txBox="1"/>
          <p:nvPr/>
        </p:nvSpPr>
        <p:spPr>
          <a:xfrm>
            <a:off x="2475210" y="3064508"/>
            <a:ext cx="2030737" cy="493776"/>
          </a:xfrm>
          <a:prstGeom prst="rect">
            <a:avLst/>
          </a:prstGeom>
        </p:spPr>
        <p:txBody>
          <a:bodyPr bIns="0" lIns="0" rIns="0" rtlCol="0" tIns="0" vert="horz">
            <a:spAutoFit/>
          </a:bodyPr>
          <a:lstStyle>
            <a:lvl1pPr algn="l" defTabSz="914400" eaLnBrk="1" hangingPunct="1" indent="0" latinLnBrk="0" marL="0" rtl="0">
              <a:lnSpc>
                <a:spcPts val="1400"/>
              </a:lnSpc>
              <a:spcBef>
                <a:spcPts val="1000"/>
              </a:spcBef>
              <a:buFont charset="0" panose="020b0604020202020204" pitchFamily="34" typeface="Arial"/>
              <a:buNone/>
              <a:defRPr kern="1200" sz="1000">
                <a:solidFill>
                  <a:schemeClr val="tx1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panose="020b0606030504020204" typeface="Open Sans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panose="020b0606030504020204" typeface="Open Sans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panose="020b0606030504020204" typeface="Open Sans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panose="020b0606030504020204" typeface="Open Sans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400" eaLnBrk="1" fontAlgn="auto" hangingPunct="1" indent="0" latinLnBrk="0" lvl="0" marL="0" marR="0" rtl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  <a:defRPr/>
            </a:pPr>
            <a:r>
              <a:rPr altLang="en-US" b="0" baseline="0" cap="none" i="0" kern="1200" kumimoji="0" lang="zh-CN" noProof="0" normalizeH="0" spc="0" strike="noStrike" sz="900" u="none">
                <a:ln>
                  <a:noFill/>
                </a:ln>
                <a:solidFill>
                  <a:sysClr lastClr="FFFFFF" val="window">
                    <a:lumMod val="65000"/>
                  </a:sysClr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37" name="Text Placeholder 3"/>
          <p:cNvSpPr txBox="1"/>
          <p:nvPr/>
        </p:nvSpPr>
        <p:spPr>
          <a:xfrm>
            <a:off x="6468191" y="1964119"/>
            <a:ext cx="1672421" cy="292608"/>
          </a:xfrm>
          <a:prstGeom prst="rect">
            <a:avLst/>
          </a:prstGeom>
        </p:spPr>
        <p:txBody>
          <a:bodyPr anchor="ctr" bIns="0" lIns="0" rIns="0" rtlCol="0" tIns="0" vert="horz" wrap="square">
            <a:spAutoFit/>
          </a:bodyPr>
          <a:lstStyle>
            <a:lvl1pPr algn="l" defTabSz="914400" eaLnBrk="1" hangingPunct="1" indent="0" latinLnBrk="0" marL="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None/>
              <a:defRPr kern="1200" sz="1750">
                <a:solidFill>
                  <a:schemeClr val="tx1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panose="020b0606030504020204" typeface="Open Sans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panose="020b0606030504020204" typeface="Open Sans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panose="020b0606030504020204" typeface="Open Sans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panose="020b0606030504020204" typeface="Open Sans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 eaLnBrk="1" fontAlgn="auto" hangingPunct="1" indent="0" latinLnBrk="0" lvl="0" marL="0" marR="0" rtl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  <a:defRPr/>
            </a:pPr>
            <a:r>
              <a:rPr altLang="en-US" b="0" baseline="0" cap="none" i="0" kern="1200" kumimoji="0" lang="zh-CN" noProof="0" normalizeH="0" spc="0" strike="noStrike" sz="1600" u="none">
                <a:ln>
                  <a:noFill/>
                </a:ln>
                <a:solidFill>
                  <a:sysClr lastClr="FFFFFF" val="window">
                    <a:lumMod val="65000"/>
                  </a:sysClr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38" name="Text Placeholder 4"/>
          <p:cNvSpPr txBox="1"/>
          <p:nvPr/>
        </p:nvSpPr>
        <p:spPr>
          <a:xfrm>
            <a:off x="6456035" y="2323779"/>
            <a:ext cx="1684578" cy="493776"/>
          </a:xfrm>
          <a:prstGeom prst="rect">
            <a:avLst/>
          </a:prstGeom>
        </p:spPr>
        <p:txBody>
          <a:bodyPr bIns="0" lIns="0" rIns="0" rtlCol="0" tIns="0" vert="horz">
            <a:spAutoFit/>
          </a:bodyPr>
          <a:lstStyle>
            <a:lvl1pPr algn="l" defTabSz="914400" eaLnBrk="1" hangingPunct="1" indent="0" latinLnBrk="0" marL="0" rtl="0">
              <a:lnSpc>
                <a:spcPts val="1400"/>
              </a:lnSpc>
              <a:spcBef>
                <a:spcPts val="1000"/>
              </a:spcBef>
              <a:buFont charset="0" panose="020b0604020202020204" pitchFamily="34" typeface="Arial"/>
              <a:buNone/>
              <a:defRPr kern="1200" sz="1000">
                <a:solidFill>
                  <a:schemeClr val="tx1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panose="020b0606030504020204" typeface="Open Sans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panose="020b0606030504020204" typeface="Open Sans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panose="020b0606030504020204" typeface="Open Sans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panose="020b0606030504020204" typeface="Open Sans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400" eaLnBrk="1" fontAlgn="auto" hangingPunct="1" indent="0" latinLnBrk="0" lvl="0" marL="0" marR="0" rtl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  <a:defRPr/>
            </a:pPr>
            <a:r>
              <a:rPr altLang="en-US" b="0" baseline="0" cap="none" i="0" kern="1200" kumimoji="0" lang="zh-CN" noProof="0" normalizeH="0" spc="0" strike="noStrike" sz="900" u="none">
                <a:ln>
                  <a:noFill/>
                </a:ln>
                <a:solidFill>
                  <a:sysClr lastClr="FFFFFF" val="window">
                    <a:lumMod val="65000"/>
                  </a:sysClr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39" name="Text Placeholder 3"/>
          <p:cNvSpPr txBox="1"/>
          <p:nvPr/>
        </p:nvSpPr>
        <p:spPr>
          <a:xfrm>
            <a:off x="8083303" y="4701332"/>
            <a:ext cx="1547924" cy="292608"/>
          </a:xfrm>
          <a:prstGeom prst="rect">
            <a:avLst/>
          </a:prstGeom>
        </p:spPr>
        <p:txBody>
          <a:bodyPr anchor="ctr" bIns="0" lIns="0" rIns="0" rtlCol="0" tIns="0" vert="horz" wrap="square">
            <a:spAutoFit/>
          </a:bodyPr>
          <a:lstStyle>
            <a:lvl1pPr algn="l" defTabSz="914400" eaLnBrk="1" hangingPunct="1" indent="0" latinLnBrk="0" marL="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None/>
              <a:defRPr kern="1200" sz="1750">
                <a:solidFill>
                  <a:schemeClr val="tx1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panose="020b0606030504020204" typeface="Open Sans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panose="020b0606030504020204" typeface="Open Sans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panose="020b0606030504020204" typeface="Open Sans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panose="020b0606030504020204" typeface="Open Sans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 eaLnBrk="1" fontAlgn="auto" hangingPunct="1" indent="0" latinLnBrk="0" lvl="0" marL="0" marR="0" rtl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  <a:defRPr/>
            </a:pPr>
            <a:r>
              <a:rPr altLang="en-US" b="0" baseline="0" cap="none" i="0" kern="1200" kumimoji="0" lang="zh-CN" noProof="0" normalizeH="0" spc="0" strike="noStrike" sz="1600" u="none">
                <a:ln>
                  <a:noFill/>
                </a:ln>
                <a:solidFill>
                  <a:sysClr lastClr="FFFFFF" val="window">
                    <a:lumMod val="65000"/>
                  </a:sysClr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40" name="Text Placeholder 4"/>
          <p:cNvSpPr txBox="1"/>
          <p:nvPr/>
        </p:nvSpPr>
        <p:spPr>
          <a:xfrm>
            <a:off x="8104874" y="5092261"/>
            <a:ext cx="2030737" cy="493776"/>
          </a:xfrm>
          <a:prstGeom prst="rect">
            <a:avLst/>
          </a:prstGeom>
        </p:spPr>
        <p:txBody>
          <a:bodyPr bIns="0" lIns="0" rIns="0" rtlCol="0" tIns="0" vert="horz">
            <a:spAutoFit/>
          </a:bodyPr>
          <a:lstStyle>
            <a:lvl1pPr algn="l" defTabSz="914400" eaLnBrk="1" hangingPunct="1" indent="0" latinLnBrk="0" marL="0" rtl="0">
              <a:lnSpc>
                <a:spcPts val="1400"/>
              </a:lnSpc>
              <a:spcBef>
                <a:spcPts val="1000"/>
              </a:spcBef>
              <a:buFont charset="0" panose="020b0604020202020204" pitchFamily="34" typeface="Arial"/>
              <a:buNone/>
              <a:defRPr kern="1200" sz="1000">
                <a:solidFill>
                  <a:schemeClr val="tx1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panose="020b0606030504020204" typeface="Open Sans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panose="020b0606030504020204" typeface="Open Sans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panose="020b0606030504020204" typeface="Open Sans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panose="020b0606030504020204" typeface="Open Sans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400" eaLnBrk="1" fontAlgn="auto" hangingPunct="1" indent="0" latinLnBrk="0" lvl="0" marL="0" marR="0" rtl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  <a:defRPr/>
            </a:pPr>
            <a:r>
              <a:rPr altLang="en-US" b="0" baseline="0" cap="none" i="0" kern="1200" kumimoji="0" lang="zh-CN" noProof="0" normalizeH="0" spc="0" strike="noStrike" sz="900" u="none">
                <a:ln>
                  <a:noFill/>
                </a:ln>
                <a:solidFill>
                  <a:sysClr lastClr="FFFFFF" val="window">
                    <a:lumMod val="65000"/>
                  </a:sysClr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41" name="Text Placeholder 4"/>
          <p:cNvSpPr txBox="1"/>
          <p:nvPr/>
        </p:nvSpPr>
        <p:spPr>
          <a:xfrm>
            <a:off x="3619759" y="4138317"/>
            <a:ext cx="231773" cy="278565"/>
          </a:xfrm>
          <a:prstGeom prst="rect">
            <a:avLst/>
          </a:prstGeom>
        </p:spPr>
        <p:txBody>
          <a:bodyPr anchor="ctr" bIns="0" lIns="0" rIns="0" rtlCol="0" tIns="0" vert="horz">
            <a:normAutofit/>
          </a:bodyPr>
          <a:lstStyle>
            <a:lvl1pPr algn="l" defTabSz="914400" eaLnBrk="1" hangingPunct="1" indent="0" latinLnBrk="0" marL="0" rtl="0">
              <a:lnSpc>
                <a:spcPts val="1400"/>
              </a:lnSpc>
              <a:spcBef>
                <a:spcPts val="1000"/>
              </a:spcBef>
              <a:buFont charset="0" panose="020b0604020202020204" pitchFamily="34" typeface="Arial"/>
              <a:buNone/>
              <a:defRPr kern="1200" sz="1000">
                <a:solidFill>
                  <a:schemeClr val="tx1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panose="020b0606030504020204" typeface="Open Sans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panose="020b0606030504020204" typeface="Open Sans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panose="020b0606030504020204" typeface="Open Sans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panose="020b0606030504020204" typeface="Open Sans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100">
                <a:solidFill>
                  <a:srgbClr val="FCFCFC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01</a:t>
            </a:r>
          </a:p>
        </p:txBody>
      </p:sp>
      <p:sp>
        <p:nvSpPr>
          <p:cNvPr id="42" name="Text Placeholder 4"/>
          <p:cNvSpPr txBox="1"/>
          <p:nvPr/>
        </p:nvSpPr>
        <p:spPr>
          <a:xfrm>
            <a:off x="4813979" y="2741296"/>
            <a:ext cx="231773" cy="278565"/>
          </a:xfrm>
          <a:prstGeom prst="rect">
            <a:avLst/>
          </a:prstGeom>
        </p:spPr>
        <p:txBody>
          <a:bodyPr anchor="ctr" bIns="0" lIns="0" rIns="0" rtlCol="0" tIns="0" vert="horz">
            <a:normAutofit/>
          </a:bodyPr>
          <a:lstStyle>
            <a:lvl1pPr algn="l" defTabSz="914400" eaLnBrk="1" hangingPunct="1" indent="0" latinLnBrk="0" marL="0" rtl="0">
              <a:lnSpc>
                <a:spcPts val="1400"/>
              </a:lnSpc>
              <a:spcBef>
                <a:spcPts val="1000"/>
              </a:spcBef>
              <a:buFont charset="0" panose="020b0604020202020204" pitchFamily="34" typeface="Arial"/>
              <a:buNone/>
              <a:defRPr kern="1200" sz="1000">
                <a:solidFill>
                  <a:schemeClr val="tx1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panose="020b0606030504020204" typeface="Open Sans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panose="020b0606030504020204" typeface="Open Sans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panose="020b0606030504020204" typeface="Open Sans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panose="020b0606030504020204" typeface="Open Sans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100">
                <a:solidFill>
                  <a:srgbClr val="FCFCFC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02</a:t>
            </a:r>
          </a:p>
        </p:txBody>
      </p:sp>
      <p:sp>
        <p:nvSpPr>
          <p:cNvPr id="43" name="Text Placeholder 4"/>
          <p:cNvSpPr txBox="1"/>
          <p:nvPr/>
        </p:nvSpPr>
        <p:spPr>
          <a:xfrm>
            <a:off x="5977224" y="1986247"/>
            <a:ext cx="231773" cy="278565"/>
          </a:xfrm>
          <a:prstGeom prst="rect">
            <a:avLst/>
          </a:prstGeom>
        </p:spPr>
        <p:txBody>
          <a:bodyPr anchor="ctr" bIns="0" lIns="0" rIns="0" rtlCol="0" tIns="0" vert="horz">
            <a:normAutofit/>
          </a:bodyPr>
          <a:lstStyle>
            <a:lvl1pPr algn="l" defTabSz="914400" eaLnBrk="1" hangingPunct="1" indent="0" latinLnBrk="0" marL="0" rtl="0">
              <a:lnSpc>
                <a:spcPts val="1400"/>
              </a:lnSpc>
              <a:spcBef>
                <a:spcPts val="1000"/>
              </a:spcBef>
              <a:buFont charset="0" panose="020b0604020202020204" pitchFamily="34" typeface="Arial"/>
              <a:buNone/>
              <a:defRPr kern="1200" sz="1000">
                <a:solidFill>
                  <a:schemeClr val="tx1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panose="020b0606030504020204" typeface="Open Sans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panose="020b0606030504020204" typeface="Open Sans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panose="020b0606030504020204" typeface="Open Sans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panose="020b0606030504020204" typeface="Open Sans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100">
                <a:solidFill>
                  <a:srgbClr val="FCFCFC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03</a:t>
            </a:r>
          </a:p>
        </p:txBody>
      </p:sp>
      <p:sp>
        <p:nvSpPr>
          <p:cNvPr id="44" name="Text Placeholder 4"/>
          <p:cNvSpPr txBox="1"/>
          <p:nvPr/>
        </p:nvSpPr>
        <p:spPr>
          <a:xfrm>
            <a:off x="7586926" y="4781352"/>
            <a:ext cx="231773" cy="278565"/>
          </a:xfrm>
          <a:prstGeom prst="rect">
            <a:avLst/>
          </a:prstGeom>
        </p:spPr>
        <p:txBody>
          <a:bodyPr anchor="ctr" bIns="0" lIns="0" rIns="0" rtlCol="0" tIns="0" vert="horz">
            <a:normAutofit/>
          </a:bodyPr>
          <a:lstStyle>
            <a:lvl1pPr algn="l" defTabSz="914400" eaLnBrk="1" hangingPunct="1" indent="0" latinLnBrk="0" marL="0" rtl="0">
              <a:lnSpc>
                <a:spcPts val="1400"/>
              </a:lnSpc>
              <a:spcBef>
                <a:spcPts val="1000"/>
              </a:spcBef>
              <a:buFont charset="0" panose="020b0604020202020204" pitchFamily="34" typeface="Arial"/>
              <a:buNone/>
              <a:defRPr kern="1200" sz="1000">
                <a:solidFill>
                  <a:schemeClr val="tx1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panose="020b0606030504020204" typeface="Open Sans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panose="020b0606030504020204" typeface="Open Sans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panose="020b0606030504020204" typeface="Open Sans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panose="020b0606030504020204" typeface="Open Sans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100">
                <a:solidFill>
                  <a:srgbClr val="FCFCFC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04</a:t>
            </a:r>
          </a:p>
        </p:txBody>
      </p:sp>
      <p:sp>
        <p:nvSpPr>
          <p:cNvPr id="45" name="Shape 1625"/>
          <p:cNvSpPr/>
          <p:nvPr/>
        </p:nvSpPr>
        <p:spPr>
          <a:xfrm>
            <a:off x="9611789" y="2450546"/>
            <a:ext cx="1250137" cy="1250137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50C8AE"/>
          </a:solidFill>
          <a:ln w="12700">
            <a:miter lim="400000"/>
          </a:ln>
        </p:spPr>
        <p:txBody>
          <a:bodyPr bIns="0" lIns="0" rIns="0" tIns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fontAlgn="auto" hangingPunct="1" indent="0" latinLnBrk="0" lvl="0" marL="0" marR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noProof="0" normalizeH="0" spc="0" strike="noStrike" sz="12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46" name="Shape 1657"/>
          <p:cNvSpPr/>
          <p:nvPr/>
        </p:nvSpPr>
        <p:spPr>
          <a:xfrm>
            <a:off x="10050601" y="2618829"/>
            <a:ext cx="372738" cy="381041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ysClr lastClr="FFFFFF" val="window"/>
          </a:solidFill>
          <a:ln w="12700">
            <a:miter lim="400000"/>
          </a:ln>
        </p:spPr>
        <p:txBody>
          <a:bodyPr anchor="ctr" bIns="0" lIns="0" rIns="0" tIns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fontAlgn="auto" hangingPunct="1" indent="0" latinLnBrk="0" lvl="0" marL="0" marR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noProof="0" normalizeH="0" spc="0" strike="noStrike" sz="12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47" name="Text Placeholder 3"/>
          <p:cNvSpPr txBox="1"/>
          <p:nvPr/>
        </p:nvSpPr>
        <p:spPr>
          <a:xfrm>
            <a:off x="9769450" y="3051528"/>
            <a:ext cx="919397" cy="368424"/>
          </a:xfrm>
          <a:prstGeom prst="rect">
            <a:avLst/>
          </a:prstGeom>
        </p:spPr>
        <p:txBody>
          <a:bodyPr anchor="ctr" bIns="0" lIns="0" rIns="0" rtlCol="0" tIns="0" vert="horz">
            <a:normAutofit/>
          </a:bodyPr>
          <a:lstStyle>
            <a:lvl1pPr algn="l" defTabSz="914400" eaLnBrk="1" hangingPunct="1" indent="0" latinLnBrk="0" marL="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None/>
              <a:defRPr kern="1200" sz="1750">
                <a:solidFill>
                  <a:schemeClr val="tx1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panose="020b0606030504020204" typeface="Open Sans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panose="020b0606030504020204" typeface="Open Sans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panose="020b0606030504020204" typeface="Open Sans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panose="020b0606030504020204" typeface="Open Sans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1" fontAlgn="auto" hangingPunct="1" indent="0" latinLnBrk="0" lvl="0" marL="0" marR="0" rtl="0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  <a:defRPr/>
            </a:pPr>
            <a:r>
              <a:rPr altLang="en-US" b="1" baseline="0" cap="none" i="0" kern="1200" kumimoji="0" lang="zh-CN" noProof="0" normalizeH="0" spc="0" strike="noStrike" sz="12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输入文本</a:t>
            </a:r>
          </a:p>
        </p:txBody>
      </p:sp>
    </p:spTree>
    <p:extLst>
      <p:ext uri="{BB962C8B-B14F-4D97-AF65-F5344CB8AC3E}">
        <p14:creationId val="3983311265"/>
      </p:ext>
    </p:extLst>
  </p:cSld>
  <p:clrMapOvr>
    <a:masterClrMapping/>
  </p:clrMapOvr>
  <mc:AlternateContent>
    <mc:Choice Requires="p14">
      <p:transition p14:dur="250">
        <p:blinds dir="vert"/>
      </p:transition>
    </mc:Choice>
    <mc:Fallback>
      <p:transition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13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14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15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16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8" nodeType="after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2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21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22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23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5" nodeType="after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27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28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29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30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2" nodeType="after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34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35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36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37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39" nodeType="after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41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42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43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44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46" nodeType="after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48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49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5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51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53" nodeType="after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55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56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57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58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60" nodeType="after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62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63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64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65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67" nodeType="after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69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7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71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72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grpId="0" id="74" nodeType="after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76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77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78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79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fill="hold" grpId="0" id="81" nodeType="after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83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84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85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86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fill="hold" grpId="0" id="88" nodeType="after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9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91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92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93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4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fill="hold" grpId="0" id="95" nodeType="after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97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98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99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100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1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fill="hold" grpId="0" id="102" nodeType="after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104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105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106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107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8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fill="hold" grpId="0" id="109" nodeType="after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111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112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113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114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5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fill="hold" grpId="0" id="116" nodeType="after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118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119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12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121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2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fill="hold" grpId="0" id="123" nodeType="after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125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126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127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128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9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fill="hold" grpId="0" id="130" nodeType="after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1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132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133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134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135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6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fill="hold" grpId="0" id="137" nodeType="after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1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139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14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141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142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3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fill="hold" grpId="0" id="144" nodeType="after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146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147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148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149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0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fill="hold" grpId="0" id="151" nodeType="after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1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153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154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155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156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7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fill="hold" grpId="0" id="158" nodeType="after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1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16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161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162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163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4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fill="hold" grpId="0" id="165" nodeType="after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1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167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168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169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170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1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fill="hold" grpId="0" id="172" nodeType="after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1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174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175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176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177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8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fill="hold" grpId="0" id="179" nodeType="after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1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181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182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183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184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5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fill="hold" grpId="0" id="186" nodeType="after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1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188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189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19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191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2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fill="hold" grpId="0" id="193" nodeType="after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1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195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196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197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198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9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fill="hold" grpId="0" id="200" nodeType="after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2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202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203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204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205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20"/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28"/>
      <p:bldP grpId="0" spid="29"/>
      <p:bldP grpId="0" spid="30"/>
      <p:bldP grpId="0" spid="31"/>
      <p:bldP grpId="0" spid="32"/>
      <p:bldP grpId="0" spid="33"/>
      <p:bldP grpId="0" spid="34"/>
      <p:bldP grpId="0" spid="35"/>
      <p:bldP grpId="0" spid="36"/>
      <p:bldP grpId="0" spid="37"/>
      <p:bldP grpId="0" spid="38"/>
      <p:bldP grpId="0" spid="39"/>
      <p:bldP grpId="0" spid="40"/>
      <p:bldP grpId="0" spid="41"/>
      <p:bldP grpId="0" spid="42"/>
      <p:bldP grpId="0" spid="43"/>
      <p:bldP grpId="0" spid="44"/>
      <p:bldP grpId="0" spid="45"/>
      <p:bldP grpId="0" spid="46"/>
      <p:bldP grpId="0" spid="47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" name="MH_Number_1"/>
          <p:cNvSpPr/>
          <p:nvPr/>
        </p:nvSpPr>
        <p:spPr>
          <a:xfrm>
            <a:off x="2512243" y="2337310"/>
            <a:ext cx="2184856" cy="2183380"/>
          </a:xfrm>
          <a:prstGeom prst="roundRect">
            <a:avLst>
              <a:gd fmla="val 0" name="adj"/>
            </a:avLst>
          </a:prstGeom>
          <a:solidFill>
            <a:srgbClr val="50C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>
            <a:defPPr>
              <a:defRPr lang="zh-CN">
                <a:solidFill>
                  <a:schemeClr val="lt1"/>
                </a:solidFill>
              </a:defRPr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b="1" lang="en-US" smtClean="0" sz="11500">
                <a:solidFill>
                  <a:schemeClr val="bg1"/>
                </a:solidFill>
                <a:latin charset="0" panose="020b0806030902050204" pitchFamily="34" typeface="Impact"/>
                <a:ea charset="-122" panose="020b0503020204020204" pitchFamily="34" typeface="微软雅黑"/>
                <a:cs charset="0" panose="02020603050405020304" pitchFamily="18" typeface="Times New Roman"/>
              </a:rPr>
              <a:t>04</a:t>
            </a:r>
          </a:p>
        </p:txBody>
      </p:sp>
      <p:sp>
        <p:nvSpPr>
          <p:cNvPr id="22" name="MH_Entry_1"/>
          <p:cNvSpPr/>
          <p:nvPr/>
        </p:nvSpPr>
        <p:spPr>
          <a:xfrm>
            <a:off x="4875954" y="2340236"/>
            <a:ext cx="4803803" cy="845899"/>
          </a:xfrm>
          <a:prstGeom prst="roundRect">
            <a:avLst>
              <a:gd fmla="val 0" name="adj"/>
            </a:avLst>
          </a:prstGeom>
          <a:noFill/>
          <a:ln>
            <a:solidFill>
              <a:srgbClr val="50C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b="1" lang="zh-CN" spc="200" sz="3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工作存在不足</a:t>
            </a:r>
          </a:p>
        </p:txBody>
      </p:sp>
      <p:sp>
        <p:nvSpPr>
          <p:cNvPr id="23" name="矩形 22"/>
          <p:cNvSpPr/>
          <p:nvPr/>
        </p:nvSpPr>
        <p:spPr>
          <a:xfrm>
            <a:off x="4868697" y="3404567"/>
            <a:ext cx="4776507" cy="972961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80000"/>
              <a:defRPr/>
            </a:pPr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请替换文字内容，点击添加相关标题文字，修改文字内容，也可以直接复制你的内容到此。</a:t>
            </a:r>
          </a:p>
        </p:txBody>
      </p:sp>
    </p:spTree>
    <p:extLst>
      <p:ext uri="{BB962C8B-B14F-4D97-AF65-F5344CB8AC3E}">
        <p14:creationId val="542258487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"/>
      <p:bldP grpId="0" spid="22"/>
      <p:bldP grpId="0" spid="23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9" name="组合 18"/>
          <p:cNvGrpSpPr/>
          <p:nvPr/>
        </p:nvGrpSpPr>
        <p:grpSpPr>
          <a:xfrm flipH="1">
            <a:off x="0" y="0"/>
            <a:ext cx="2143841" cy="2331114"/>
            <a:chOff x="10051036" y="0"/>
            <a:chExt cx="2143841" cy="2331114"/>
          </a:xfrm>
        </p:grpSpPr>
        <p:sp>
          <p:nvSpPr>
            <p:cNvPr id="10" name="任意多边形 9"/>
            <p:cNvSpPr/>
            <p:nvPr/>
          </p:nvSpPr>
          <p:spPr>
            <a:xfrm rot="10800000">
              <a:off x="10688733" y="0"/>
              <a:ext cx="1148005" cy="989660"/>
            </a:xfrm>
            <a:custGeom>
              <a:gdLst>
                <a:gd fmla="*/ 2441304 w 2441304" name="connsiteX0"/>
                <a:gd fmla="*/ 2104573 h 2104573" name="connsiteY0"/>
                <a:gd fmla="*/ 0 w 2441304" name="connsiteX1"/>
                <a:gd fmla="*/ 2104573 h 2104573" name="connsiteY1"/>
                <a:gd fmla="*/ 1220652 w 2441304" name="connsiteX2"/>
                <a:gd fmla="*/ 0 h 2104573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2104573" w="2441304">
                  <a:moveTo>
                    <a:pt x="2441304" y="2104573"/>
                  </a:moveTo>
                  <a:lnTo>
                    <a:pt x="0" y="2104573"/>
                  </a:lnTo>
                  <a:lnTo>
                    <a:pt x="1220652" y="0"/>
                  </a:lnTo>
                  <a:close/>
                </a:path>
              </a:pathLst>
            </a:custGeom>
            <a:solidFill>
              <a:srgbClr val="516D8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0800000">
              <a:off x="11248113" y="61686"/>
              <a:ext cx="946764" cy="1018238"/>
            </a:xfrm>
            <a:custGeom>
              <a:gdLst>
                <a:gd fmla="*/ 2013353 w 2013353" name="connsiteX0"/>
                <a:gd fmla="*/ 2165347 h 2165347" name="connsiteY0"/>
                <a:gd fmla="*/ 0 w 2013353" name="connsiteX1"/>
                <a:gd fmla="*/ 2165347 h 2165347" name="connsiteY1"/>
                <a:gd fmla="*/ 0 w 2013353" name="connsiteX2"/>
                <a:gd fmla="*/ 1305951 h 2165347" name="connsiteY2"/>
                <a:gd fmla="*/ 757452 w 2013353" name="connsiteX3"/>
                <a:gd fmla="*/ 0 h 2165347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165347" w="2013353">
                  <a:moveTo>
                    <a:pt x="2013353" y="2165347"/>
                  </a:moveTo>
                  <a:lnTo>
                    <a:pt x="0" y="2165347"/>
                  </a:lnTo>
                  <a:lnTo>
                    <a:pt x="0" y="1305951"/>
                  </a:lnTo>
                  <a:lnTo>
                    <a:pt x="757452" y="0"/>
                  </a:lnTo>
                  <a:close/>
                </a:path>
              </a:pathLst>
            </a:cu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 rot="10800000">
              <a:off x="11340379" y="235920"/>
              <a:ext cx="666175" cy="574289"/>
            </a:xfrm>
            <a:prstGeom prst="triangle">
              <a:avLst/>
            </a:prstGeom>
            <a:solidFill>
              <a:srgbClr val="EED66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3" name="等腰三角形 12"/>
            <p:cNvSpPr/>
            <p:nvPr/>
          </p:nvSpPr>
          <p:spPr>
            <a:xfrm rot="10800000">
              <a:off x="10536165" y="1328919"/>
              <a:ext cx="311284" cy="268348"/>
            </a:xfrm>
            <a:prstGeom prst="triangle">
              <a:avLst/>
            </a:prstGeom>
            <a:solidFill>
              <a:srgbClr val="EED66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4" name="等腰三角形 13"/>
            <p:cNvSpPr/>
            <p:nvPr/>
          </p:nvSpPr>
          <p:spPr>
            <a:xfrm rot="10800000">
              <a:off x="11801248" y="1692585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5" name="等腰三角形 14"/>
            <p:cNvSpPr/>
            <p:nvPr/>
          </p:nvSpPr>
          <p:spPr>
            <a:xfrm rot="10800000">
              <a:off x="11188128" y="2237674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rot="10800000">
              <a:off x="11149082" y="1794408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7" name="等腰三角形 16"/>
            <p:cNvSpPr/>
            <p:nvPr/>
          </p:nvSpPr>
          <p:spPr>
            <a:xfrm rot="10800000">
              <a:off x="11455502" y="1909023"/>
              <a:ext cx="188736" cy="162703"/>
            </a:xfrm>
            <a:prstGeom prst="triangle">
              <a:avLst/>
            </a:prstGeom>
            <a:solidFill>
              <a:srgbClr val="516D8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8" name="等腰三角形 17"/>
            <p:cNvSpPr/>
            <p:nvPr/>
          </p:nvSpPr>
          <p:spPr>
            <a:xfrm rot="10800000">
              <a:off x="10051036" y="913594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424078" y="989660"/>
            <a:ext cx="11343845" cy="0"/>
          </a:xfrm>
          <a:prstGeom prst="line">
            <a:avLst/>
          </a:prstGeom>
          <a:noFill/>
          <a:ln algn="ctr" cap="flat" cmpd="sng" w="6350">
            <a:solidFill>
              <a:srgbClr val="FFFFFF">
                <a:lumMod val="95000"/>
              </a:srgbClr>
            </a:solidFill>
            <a:prstDash val="solid"/>
            <a:miter lim="800000"/>
          </a:ln>
          <a:effectLst/>
        </p:spPr>
      </p:cxnSp>
      <p:sp>
        <p:nvSpPr>
          <p:cNvPr id="7" name="文本框 6"/>
          <p:cNvSpPr txBox="1"/>
          <p:nvPr/>
        </p:nvSpPr>
        <p:spPr>
          <a:xfrm>
            <a:off x="1503069" y="160873"/>
            <a:ext cx="5407215" cy="640080"/>
          </a:xfrm>
          <a:prstGeom prst="rect">
            <a:avLst/>
          </a:prstGeom>
          <a:noFill/>
        </p:spPr>
        <p:txBody>
          <a:bodyPr anchor="ctr"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2400">
                <a:solidFill>
                  <a:srgbClr val="50C8AE"/>
                </a:solidFill>
                <a:cs typeface="+mn-ea"/>
                <a:sym typeface="+mn-lt"/>
              </a:rPr>
              <a:t>不足之处一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926412" y="1880898"/>
            <a:ext cx="10339177" cy="3775851"/>
            <a:chOff x="1802479" y="1808274"/>
            <a:chExt cx="8587042" cy="3135972"/>
          </a:xfrm>
        </p:grpSpPr>
        <p:grpSp>
          <p:nvGrpSpPr>
            <p:cNvPr id="20" name="组合 19"/>
            <p:cNvGrpSpPr/>
            <p:nvPr/>
          </p:nvGrpSpPr>
          <p:grpSpPr>
            <a:xfrm>
              <a:off x="1802479" y="3128958"/>
              <a:ext cx="2722238" cy="464541"/>
              <a:chOff x="-1032447" y="0"/>
              <a:chExt cx="2967616" cy="506624"/>
            </a:xfrm>
            <a:solidFill>
              <a:srgbClr val="0D7FD6"/>
            </a:solidFill>
          </p:grpSpPr>
          <p:sp>
            <p:nvSpPr>
              <p:cNvPr id="50" name="圆角矩形 49"/>
              <p:cNvSpPr>
                <a:spLocks noChangeArrowheads="1"/>
              </p:cNvSpPr>
              <p:nvPr/>
            </p:nvSpPr>
            <p:spPr bwMode="auto">
              <a:xfrm>
                <a:off x="-1032447" y="73989"/>
                <a:ext cx="2967616" cy="432635"/>
              </a:xfrm>
              <a:prstGeom prst="roundRect">
                <a:avLst>
                  <a:gd fmla="val 16667" name="adj"/>
                </a:avLst>
              </a:prstGeom>
              <a:solidFill>
                <a:srgbClr val="50C8AE"/>
              </a:solidFill>
              <a:ln>
                <a:noFill/>
              </a:ln>
              <a:extLst>
                <a:ext uri="{91240B29-F687-4F45-9708-019B960494DF}">
                  <a14:hiddenLine w="25400">
                    <a:solidFill>
                      <a:srgbClr val="BABABA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 eaLnBrk="1" fontAlgn="auto" hangingPunct="1" indent="0" latinLnBrk="0" lvl="0" marL="0" marR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zh-CN" b="0" baseline="0" cap="none" i="0" kern="0" kumimoji="0" lang="zh-CN" noProof="0" normalizeH="0" spc="0" strike="noStrike" sz="12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51" name="等腰三角形 50"/>
              <p:cNvSpPr>
                <a:spLocks noChangeArrowheads="1"/>
              </p:cNvSpPr>
              <p:nvPr/>
            </p:nvSpPr>
            <p:spPr bwMode="auto">
              <a:xfrm>
                <a:off x="902659" y="0"/>
                <a:ext cx="129852" cy="95220"/>
              </a:xfrm>
              <a:prstGeom prst="triangle">
                <a:avLst>
                  <a:gd fmla="val 50000" name="adj"/>
                </a:avLst>
              </a:prstGeom>
              <a:solidFill>
                <a:srgbClr val="50C8AE"/>
              </a:solidFill>
              <a:ln>
                <a:noFill/>
              </a:ln>
              <a:extLst>
                <a:ext uri="{91240B29-F687-4F45-9708-019B960494DF}">
                  <a14:hiddenLine w="25400">
                    <a:solidFill>
                      <a:srgbClr val="BABABA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 eaLnBrk="1" fontAlgn="auto" hangingPunct="1" indent="0" latinLnBrk="0" lvl="0" marL="0" marR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zh-CN" b="0" baseline="0" cap="none" i="0" kern="0" kumimoji="0" lang="zh-CN" noProof="0" normalizeH="0" spc="0" strike="noStrike" sz="12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21" name="椭圆 20"/>
            <p:cNvSpPr>
              <a:spLocks noChangeArrowheads="1"/>
            </p:cNvSpPr>
            <p:nvPr/>
          </p:nvSpPr>
          <p:spPr bwMode="auto">
            <a:xfrm>
              <a:off x="3150024" y="1923190"/>
              <a:ext cx="972769" cy="972769"/>
            </a:xfrm>
            <a:prstGeom prst="ellipse">
              <a:avLst/>
            </a:prstGeom>
            <a:solidFill>
              <a:srgbClr val="50C8AE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1" fontAlgn="auto" hangingPunct="1" indent="0" latinLnBrk="0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zh-CN" b="0" baseline="0" cap="none" i="0" kern="0" kumimoji="0" lang="zh-CN" noProof="0" normalizeH="0" spc="0" strike="noStrike" sz="11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 flipV="1">
              <a:off x="4418411" y="3197402"/>
              <a:ext cx="1775159" cy="464542"/>
              <a:chExt cx="1935168" cy="506624"/>
            </a:xfrm>
            <a:solidFill>
              <a:srgbClr val="78C16A"/>
            </a:solidFill>
          </p:grpSpPr>
          <p:sp>
            <p:nvSpPr>
              <p:cNvPr id="48" name="圆角矩形 47"/>
              <p:cNvSpPr>
                <a:spLocks noChangeArrowheads="1"/>
              </p:cNvSpPr>
              <p:nvPr/>
            </p:nvSpPr>
            <p:spPr bwMode="auto">
              <a:xfrm>
                <a:off x="0" y="73989"/>
                <a:ext cx="1935168" cy="432635"/>
              </a:xfrm>
              <a:prstGeom prst="roundRect">
                <a:avLst>
                  <a:gd fmla="val 16667" name="adj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w="25400">
                    <a:solidFill>
                      <a:srgbClr val="BABABA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 eaLnBrk="1" fontAlgn="auto" hangingPunct="1" indent="0" latinLnBrk="0" lvl="0" marL="0" marR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zh-CN" b="0" baseline="0" cap="none" i="0" kern="0" kumimoji="0" lang="zh-CN" noProof="0" normalizeH="0" spc="0" strike="noStrike" sz="1100" u="none">
                  <a:ln>
                    <a:noFill/>
                  </a:ln>
                  <a:solidFill>
                    <a:sysClr lastClr="FFFFFF" val="window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49" name="等腰三角形 48"/>
              <p:cNvSpPr>
                <a:spLocks noChangeArrowheads="1"/>
              </p:cNvSpPr>
              <p:nvPr/>
            </p:nvSpPr>
            <p:spPr bwMode="auto">
              <a:xfrm>
                <a:off x="902659" y="0"/>
                <a:ext cx="129852" cy="95220"/>
              </a:xfrm>
              <a:prstGeom prst="triangle">
                <a:avLst>
                  <a:gd fmla="val 50000" name="adj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w="25400">
                    <a:solidFill>
                      <a:srgbClr val="BABABA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 eaLnBrk="1" fontAlgn="auto" hangingPunct="1" indent="0" latinLnBrk="0" lvl="0" marL="0" marR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zh-CN" b="0" baseline="0" cap="none" i="0" kern="0" kumimoji="0" lang="zh-CN" noProof="0" normalizeH="0" spc="0" strike="noStrike" sz="1100" u="none">
                  <a:ln>
                    <a:noFill/>
                  </a:ln>
                  <a:solidFill>
                    <a:sysClr lastClr="FFFFFF" val="window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23" name="椭圆 22"/>
            <p:cNvSpPr>
              <a:spLocks noChangeArrowheads="1"/>
            </p:cNvSpPr>
            <p:nvPr/>
          </p:nvSpPr>
          <p:spPr bwMode="auto">
            <a:xfrm>
              <a:off x="4878582" y="3971477"/>
              <a:ext cx="972769" cy="97276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1" fontAlgn="auto" hangingPunct="1" indent="0" latinLnBrk="0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zh-CN" b="0" baseline="0" cap="none" i="0" kern="0" kumimoji="0" lang="zh-CN" noProof="0" normalizeH="0" spc="0" strike="noStrike" sz="11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6090177" y="3128958"/>
              <a:ext cx="1776614" cy="464541"/>
              <a:chExt cx="1935168" cy="506624"/>
            </a:xfrm>
            <a:solidFill>
              <a:srgbClr val="0D7FD6"/>
            </a:solidFill>
          </p:grpSpPr>
          <p:sp>
            <p:nvSpPr>
              <p:cNvPr id="46" name="圆角矩形 45"/>
              <p:cNvSpPr>
                <a:spLocks noChangeArrowheads="1"/>
              </p:cNvSpPr>
              <p:nvPr/>
            </p:nvSpPr>
            <p:spPr bwMode="auto">
              <a:xfrm>
                <a:off x="0" y="73989"/>
                <a:ext cx="1935168" cy="432635"/>
              </a:xfrm>
              <a:prstGeom prst="roundRect">
                <a:avLst>
                  <a:gd fmla="val 16667" name="adj"/>
                </a:avLst>
              </a:prstGeom>
              <a:solidFill>
                <a:srgbClr val="50C8AE"/>
              </a:solidFill>
              <a:ln>
                <a:noFill/>
              </a:ln>
              <a:extLst>
                <a:ext uri="{91240B29-F687-4F45-9708-019B960494DF}">
                  <a14:hiddenLine w="25400">
                    <a:solidFill>
                      <a:srgbClr val="BABABA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 eaLnBrk="1" fontAlgn="auto" hangingPunct="1" indent="0" latinLnBrk="0" lvl="0" marL="0" marR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zh-CN" b="0" baseline="0" cap="none" i="0" kern="0" kumimoji="0" lang="zh-CN" noProof="0" normalizeH="0" spc="0" strike="noStrike" sz="11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47" name="等腰三角形 46"/>
              <p:cNvSpPr>
                <a:spLocks noChangeArrowheads="1"/>
              </p:cNvSpPr>
              <p:nvPr/>
            </p:nvSpPr>
            <p:spPr bwMode="auto">
              <a:xfrm>
                <a:off x="902659" y="0"/>
                <a:ext cx="129852" cy="95220"/>
              </a:xfrm>
              <a:prstGeom prst="triangle">
                <a:avLst>
                  <a:gd fmla="val 50000" name="adj"/>
                </a:avLst>
              </a:prstGeom>
              <a:solidFill>
                <a:srgbClr val="50C8AE"/>
              </a:solidFill>
              <a:ln>
                <a:noFill/>
              </a:ln>
              <a:extLst>
                <a:ext uri="{91240B29-F687-4F45-9708-019B960494DF}">
                  <a14:hiddenLine w="25400">
                    <a:solidFill>
                      <a:srgbClr val="BABABA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 eaLnBrk="1" fontAlgn="auto" hangingPunct="1" indent="0" latinLnBrk="0" lvl="0" marL="0" marR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zh-CN" b="0" baseline="0" cap="none" i="0" kern="0" kumimoji="0" lang="zh-CN" noProof="0" normalizeH="0" spc="0" strike="noStrike" sz="11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25" name="椭圆 24"/>
            <p:cNvSpPr>
              <a:spLocks noChangeArrowheads="1"/>
            </p:cNvSpPr>
            <p:nvPr/>
          </p:nvSpPr>
          <p:spPr bwMode="auto">
            <a:xfrm>
              <a:off x="6492097" y="1923190"/>
              <a:ext cx="972769" cy="972769"/>
            </a:xfrm>
            <a:prstGeom prst="ellipse">
              <a:avLst/>
            </a:prstGeom>
            <a:solidFill>
              <a:srgbClr val="50C8AE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1" fontAlgn="auto" hangingPunct="1" indent="0" latinLnBrk="0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zh-CN" b="0" baseline="0" cap="none" i="0" kern="0" kumimoji="0" lang="zh-CN" noProof="0" normalizeH="0" spc="0" strike="noStrike" sz="11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6" name="椭圆 25"/>
            <p:cNvSpPr>
              <a:spLocks noChangeArrowheads="1"/>
            </p:cNvSpPr>
            <p:nvPr/>
          </p:nvSpPr>
          <p:spPr bwMode="auto">
            <a:xfrm>
              <a:off x="8160950" y="3971477"/>
              <a:ext cx="972769" cy="97276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1" fontAlgn="auto" hangingPunct="1" indent="0" latinLnBrk="0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zh-CN" b="0" baseline="0" cap="none" i="0" kern="0" kumimoji="0" lang="zh-CN" noProof="0" normalizeH="0" spc="0" strike="noStrike" sz="11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7" name="TextBox 46"/>
            <p:cNvSpPr>
              <a:spLocks noChangeArrowheads="1"/>
            </p:cNvSpPr>
            <p:nvPr/>
          </p:nvSpPr>
          <p:spPr bwMode="auto">
            <a:xfrm>
              <a:off x="2845760" y="4156678"/>
              <a:ext cx="1581301" cy="683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1" fontAlgn="auto" hangingPunct="1" indent="0" latinLnBrk="0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pc="0" strike="noStrike" sz="900" u="none">
                  <a:ln>
                    <a:noFill/>
                  </a:ln>
                  <a:solidFill>
                    <a:sysClr lastClr="FFFFFF" val="window">
                      <a:lumMod val="65000"/>
                    </a:sysClr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  <p:sp>
          <p:nvSpPr>
            <p:cNvPr id="28" name="TextBox 47"/>
            <p:cNvSpPr>
              <a:spLocks noChangeArrowheads="1"/>
            </p:cNvSpPr>
            <p:nvPr/>
          </p:nvSpPr>
          <p:spPr bwMode="auto">
            <a:xfrm>
              <a:off x="2772429" y="3849929"/>
              <a:ext cx="1350364" cy="243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1" fontAlgn="auto" hangingPunct="1" indent="0" latinLnBrk="0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pc="0" strike="noStrike" sz="1600" u="none">
                  <a:ln>
                    <a:noFill/>
                  </a:ln>
                  <a:solidFill>
                    <a:sysClr lastClr="FFFFFF" val="window">
                      <a:lumMod val="65000"/>
                    </a:sysClr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  <p:sp>
          <p:nvSpPr>
            <p:cNvPr id="29" name="TextBox 50"/>
            <p:cNvSpPr>
              <a:spLocks noChangeArrowheads="1"/>
            </p:cNvSpPr>
            <p:nvPr/>
          </p:nvSpPr>
          <p:spPr bwMode="auto">
            <a:xfrm>
              <a:off x="3079395" y="3310988"/>
              <a:ext cx="1096549" cy="167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1" fontAlgn="auto" hangingPunct="1" indent="0" latinLnBrk="0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pc="0" strike="noStrike" sz="1100" u="none">
                  <a:ln>
                    <a:noFill/>
                  </a:ln>
                  <a:solidFill>
                    <a:sysClr lastClr="FFFFFF" val="window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输入文本内容</a:t>
              </a:r>
            </a:p>
          </p:txBody>
        </p:sp>
        <p:sp>
          <p:nvSpPr>
            <p:cNvPr id="30" name="TextBox 51"/>
            <p:cNvSpPr>
              <a:spLocks noChangeArrowheads="1"/>
            </p:cNvSpPr>
            <p:nvPr/>
          </p:nvSpPr>
          <p:spPr bwMode="auto">
            <a:xfrm>
              <a:off x="4748248" y="3310988"/>
              <a:ext cx="1096549" cy="167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1" fontAlgn="auto" hangingPunct="1" indent="0" latinLnBrk="0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pc="0" strike="noStrike" sz="1100" u="none">
                  <a:ln>
                    <a:noFill/>
                  </a:ln>
                  <a:solidFill>
                    <a:sysClr lastClr="FFFFFF" val="window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输入文本内容</a:t>
              </a:r>
            </a:p>
          </p:txBody>
        </p:sp>
        <p:sp>
          <p:nvSpPr>
            <p:cNvPr id="31" name="TextBox 52"/>
            <p:cNvSpPr>
              <a:spLocks noChangeArrowheads="1"/>
            </p:cNvSpPr>
            <p:nvPr/>
          </p:nvSpPr>
          <p:spPr bwMode="auto">
            <a:xfrm>
              <a:off x="6494280" y="3310988"/>
              <a:ext cx="1095093" cy="167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1" fontAlgn="auto" hangingPunct="1" indent="0" latinLnBrk="0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pc="0" strike="noStrike" sz="1100" u="none">
                  <a:ln>
                    <a:noFill/>
                  </a:ln>
                  <a:solidFill>
                    <a:sysClr lastClr="FFFFFF" val="window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输入文本内容</a:t>
              </a:r>
            </a:p>
          </p:txBody>
        </p:sp>
        <p:grpSp>
          <p:nvGrpSpPr>
            <p:cNvPr id="32" name="组合 31"/>
            <p:cNvGrpSpPr/>
            <p:nvPr/>
          </p:nvGrpSpPr>
          <p:grpSpPr>
            <a:xfrm flipV="1">
              <a:off x="7759027" y="3197399"/>
              <a:ext cx="2630494" cy="464542"/>
              <a:chOff x="-1" y="0"/>
              <a:chExt cx="2865253" cy="506625"/>
            </a:xfrm>
            <a:solidFill>
              <a:srgbClr val="78C16A"/>
            </a:solidFill>
          </p:grpSpPr>
          <p:sp>
            <p:nvSpPr>
              <p:cNvPr id="44" name="圆角矩形 43"/>
              <p:cNvSpPr>
                <a:spLocks noChangeArrowheads="1"/>
              </p:cNvSpPr>
              <p:nvPr/>
            </p:nvSpPr>
            <p:spPr bwMode="auto">
              <a:xfrm>
                <a:off x="-1" y="73990"/>
                <a:ext cx="2865253" cy="432635"/>
              </a:xfrm>
              <a:prstGeom prst="roundRect">
                <a:avLst>
                  <a:gd fmla="val 16667" name="adj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w="25400">
                    <a:solidFill>
                      <a:srgbClr val="BABABA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 eaLnBrk="1" fontAlgn="auto" hangingPunct="1" indent="0" latinLnBrk="0" lvl="0" marL="0" marR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zh-CN" b="0" baseline="0" cap="none" i="0" kern="0" kumimoji="0" lang="zh-CN" noProof="0" normalizeH="0" spc="0" strike="noStrike" sz="1200" u="none">
                  <a:ln>
                    <a:noFill/>
                  </a:ln>
                  <a:solidFill>
                    <a:sysClr lastClr="FFFFFF" val="window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45" name="等腰三角形 44"/>
              <p:cNvSpPr>
                <a:spLocks noChangeArrowheads="1"/>
              </p:cNvSpPr>
              <p:nvPr/>
            </p:nvSpPr>
            <p:spPr bwMode="auto">
              <a:xfrm>
                <a:off x="902659" y="0"/>
                <a:ext cx="129852" cy="95220"/>
              </a:xfrm>
              <a:prstGeom prst="triangle">
                <a:avLst>
                  <a:gd fmla="val 50000" name="adj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w="25400">
                    <a:solidFill>
                      <a:srgbClr val="BABABA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 eaLnBrk="1" fontAlgn="auto" hangingPunct="1" indent="0" latinLnBrk="0" lvl="0" marL="0" marR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zh-CN" b="0" baseline="0" cap="none" i="0" kern="0" kumimoji="0" lang="zh-CN" noProof="0" normalizeH="0" spc="0" strike="noStrike" sz="1200" u="none">
                  <a:ln>
                    <a:noFill/>
                  </a:ln>
                  <a:solidFill>
                    <a:sysClr lastClr="FFFFFF" val="window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33" name="TextBox 56"/>
            <p:cNvSpPr>
              <a:spLocks noChangeArrowheads="1"/>
            </p:cNvSpPr>
            <p:nvPr/>
          </p:nvSpPr>
          <p:spPr bwMode="auto">
            <a:xfrm>
              <a:off x="8029156" y="3310988"/>
              <a:ext cx="1096550" cy="167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1" fontAlgn="auto" hangingPunct="1" indent="0" latinLnBrk="0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pc="0" strike="noStrike" sz="1100" u="none">
                  <a:ln>
                    <a:noFill/>
                  </a:ln>
                  <a:solidFill>
                    <a:sysClr lastClr="FFFFFF" val="window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输入文本内容</a:t>
              </a:r>
            </a:p>
          </p:txBody>
        </p:sp>
        <p:sp>
          <p:nvSpPr>
            <p:cNvPr id="34" name="TextBox 57"/>
            <p:cNvSpPr>
              <a:spLocks noChangeArrowheads="1"/>
            </p:cNvSpPr>
            <p:nvPr/>
          </p:nvSpPr>
          <p:spPr bwMode="auto">
            <a:xfrm>
              <a:off x="4454906" y="2108391"/>
              <a:ext cx="1581301" cy="683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1" fontAlgn="auto" hangingPunct="1" indent="0" latinLnBrk="0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pc="0" strike="noStrike" sz="900" u="none">
                  <a:ln>
                    <a:noFill/>
                  </a:ln>
                  <a:solidFill>
                    <a:sysClr lastClr="FFFFFF" val="window">
                      <a:lumMod val="65000"/>
                    </a:sysClr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  <p:sp>
          <p:nvSpPr>
            <p:cNvPr id="35" name="TextBox 58"/>
            <p:cNvSpPr>
              <a:spLocks noChangeArrowheads="1"/>
            </p:cNvSpPr>
            <p:nvPr/>
          </p:nvSpPr>
          <p:spPr bwMode="auto">
            <a:xfrm>
              <a:off x="4391617" y="1808274"/>
              <a:ext cx="1259639" cy="243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1" fontAlgn="auto" hangingPunct="1" indent="0" latinLnBrk="0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pc="0" strike="noStrike" sz="1600" u="none">
                  <a:ln>
                    <a:noFill/>
                  </a:ln>
                  <a:solidFill>
                    <a:sysClr lastClr="FFFFFF" val="window">
                      <a:lumMod val="65000"/>
                    </a:sysClr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  <p:sp>
          <p:nvSpPr>
            <p:cNvPr id="36" name="TextBox 59"/>
            <p:cNvSpPr>
              <a:spLocks noChangeArrowheads="1"/>
            </p:cNvSpPr>
            <p:nvPr/>
          </p:nvSpPr>
          <p:spPr bwMode="auto">
            <a:xfrm>
              <a:off x="6187830" y="4156678"/>
              <a:ext cx="1581301" cy="683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1" fontAlgn="auto" hangingPunct="1" indent="0" latinLnBrk="0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pc="0" strike="noStrike" sz="900" u="none">
                  <a:ln>
                    <a:noFill/>
                  </a:ln>
                  <a:solidFill>
                    <a:sysClr lastClr="FFFFFF" val="window">
                      <a:lumMod val="65000"/>
                    </a:sysClr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  <p:sp>
          <p:nvSpPr>
            <p:cNvPr id="37" name="TextBox 62"/>
            <p:cNvSpPr>
              <a:spLocks noChangeArrowheads="1"/>
            </p:cNvSpPr>
            <p:nvPr/>
          </p:nvSpPr>
          <p:spPr bwMode="auto">
            <a:xfrm>
              <a:off x="6101723" y="3848609"/>
              <a:ext cx="1363143" cy="243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1" fontAlgn="auto" hangingPunct="1" indent="0" latinLnBrk="0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pc="0" strike="noStrike" sz="1600" u="none">
                  <a:ln>
                    <a:noFill/>
                  </a:ln>
                  <a:solidFill>
                    <a:sysClr lastClr="FFFFFF" val="window">
                      <a:lumMod val="65000"/>
                    </a:sysClr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  <p:sp>
          <p:nvSpPr>
            <p:cNvPr id="38" name="TextBox 63"/>
            <p:cNvSpPr>
              <a:spLocks noChangeArrowheads="1"/>
            </p:cNvSpPr>
            <p:nvPr/>
          </p:nvSpPr>
          <p:spPr bwMode="auto">
            <a:xfrm>
              <a:off x="7796979" y="2108391"/>
              <a:ext cx="1581301" cy="683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1" fontAlgn="auto" hangingPunct="1" indent="0" latinLnBrk="0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pc="0" strike="noStrike" sz="900" u="none">
                  <a:ln>
                    <a:noFill/>
                  </a:ln>
                  <a:solidFill>
                    <a:sysClr lastClr="FFFFFF" val="window">
                      <a:lumMod val="65000"/>
                    </a:sysClr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  <p:sp>
          <p:nvSpPr>
            <p:cNvPr id="39" name="TextBox 66"/>
            <p:cNvSpPr>
              <a:spLocks noChangeArrowheads="1"/>
            </p:cNvSpPr>
            <p:nvPr/>
          </p:nvSpPr>
          <p:spPr bwMode="auto">
            <a:xfrm>
              <a:off x="7749880" y="1808276"/>
              <a:ext cx="1183743" cy="243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1" fontAlgn="auto" hangingPunct="1" indent="0" latinLnBrk="0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pc="0" strike="noStrike" sz="1600" u="none">
                  <a:ln>
                    <a:noFill/>
                  </a:ln>
                  <a:solidFill>
                    <a:sysClr lastClr="FFFFFF" val="window">
                      <a:lumMod val="65000"/>
                    </a:sysClr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  <p:sp>
          <p:nvSpPr>
            <p:cNvPr id="40" name="TextBox 67"/>
            <p:cNvSpPr>
              <a:spLocks noChangeArrowheads="1"/>
            </p:cNvSpPr>
            <p:nvPr/>
          </p:nvSpPr>
          <p:spPr bwMode="auto">
            <a:xfrm>
              <a:off x="3350121" y="2228866"/>
              <a:ext cx="572577" cy="334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1" fontAlgn="auto" hangingPunct="1" indent="0" latinLnBrk="0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pc="0" strike="noStrike" sz="1100" u="none">
                  <a:ln>
                    <a:noFill/>
                  </a:ln>
                  <a:solidFill>
                    <a:sysClr lastClr="FFFFFF" val="window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  <p:sp>
          <p:nvSpPr>
            <p:cNvPr id="41" name="TextBox 68"/>
            <p:cNvSpPr>
              <a:spLocks noChangeArrowheads="1"/>
            </p:cNvSpPr>
            <p:nvPr/>
          </p:nvSpPr>
          <p:spPr bwMode="auto">
            <a:xfrm>
              <a:off x="6692277" y="2228866"/>
              <a:ext cx="570958" cy="334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1" fontAlgn="auto" hangingPunct="1" indent="0" latinLnBrk="0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pc="0" strike="noStrike" sz="1100" u="none">
                  <a:ln>
                    <a:noFill/>
                  </a:ln>
                  <a:solidFill>
                    <a:sysClr lastClr="FFFFFF" val="window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  <p:sp>
          <p:nvSpPr>
            <p:cNvPr id="42" name="TextBox 70"/>
            <p:cNvSpPr>
              <a:spLocks noChangeArrowheads="1"/>
            </p:cNvSpPr>
            <p:nvPr/>
          </p:nvSpPr>
          <p:spPr bwMode="auto">
            <a:xfrm>
              <a:off x="5078679" y="4277154"/>
              <a:ext cx="572577" cy="334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1" fontAlgn="auto" hangingPunct="1" indent="0" latinLnBrk="0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pc="0" strike="noStrike" sz="1100" u="none">
                  <a:ln>
                    <a:noFill/>
                  </a:ln>
                  <a:solidFill>
                    <a:sysClr lastClr="FFFFFF" val="window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  <p:sp>
          <p:nvSpPr>
            <p:cNvPr id="43" name="TextBox 72"/>
            <p:cNvSpPr>
              <a:spLocks noChangeArrowheads="1"/>
            </p:cNvSpPr>
            <p:nvPr/>
          </p:nvSpPr>
          <p:spPr bwMode="auto">
            <a:xfrm>
              <a:off x="8361048" y="4277154"/>
              <a:ext cx="572577" cy="334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1" fontAlgn="auto" hangingPunct="1" indent="0" latinLnBrk="0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pc="0" strike="noStrike" sz="1100" u="none">
                  <a:ln>
                    <a:noFill/>
                  </a:ln>
                  <a:solidFill>
                    <a:sysClr lastClr="FFFFFF" val="window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</p:grpSp>
    </p:spTree>
    <p:extLst>
      <p:ext uri="{BB962C8B-B14F-4D97-AF65-F5344CB8AC3E}">
        <p14:creationId val="409124720"/>
      </p:ext>
    </p:extLst>
  </p:cSld>
  <p:clrMapOvr>
    <a:masterClrMapping/>
  </p:clrMapOvr>
  <mc:AlternateContent>
    <mc:Choice Requires="p15">
      <p:transition p14:dur="2000" spd="slow">
        <p15:prstTrans prst="fallOve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9" name="组合 18"/>
          <p:cNvGrpSpPr/>
          <p:nvPr/>
        </p:nvGrpSpPr>
        <p:grpSpPr>
          <a:xfrm flipH="1">
            <a:off x="0" y="0"/>
            <a:ext cx="2143841" cy="2331114"/>
            <a:chOff x="10051036" y="0"/>
            <a:chExt cx="2143841" cy="2331114"/>
          </a:xfrm>
        </p:grpSpPr>
        <p:sp>
          <p:nvSpPr>
            <p:cNvPr id="10" name="任意多边形 9"/>
            <p:cNvSpPr/>
            <p:nvPr/>
          </p:nvSpPr>
          <p:spPr>
            <a:xfrm rot="10800000">
              <a:off x="10688733" y="0"/>
              <a:ext cx="1148005" cy="989660"/>
            </a:xfrm>
            <a:custGeom>
              <a:gdLst>
                <a:gd fmla="*/ 2441304 w 2441304" name="connsiteX0"/>
                <a:gd fmla="*/ 2104573 h 2104573" name="connsiteY0"/>
                <a:gd fmla="*/ 0 w 2441304" name="connsiteX1"/>
                <a:gd fmla="*/ 2104573 h 2104573" name="connsiteY1"/>
                <a:gd fmla="*/ 1220652 w 2441304" name="connsiteX2"/>
                <a:gd fmla="*/ 0 h 2104573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2104573" w="2441304">
                  <a:moveTo>
                    <a:pt x="2441304" y="2104573"/>
                  </a:moveTo>
                  <a:lnTo>
                    <a:pt x="0" y="2104573"/>
                  </a:lnTo>
                  <a:lnTo>
                    <a:pt x="1220652" y="0"/>
                  </a:lnTo>
                  <a:close/>
                </a:path>
              </a:pathLst>
            </a:custGeom>
            <a:solidFill>
              <a:srgbClr val="516D8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0800000">
              <a:off x="11248113" y="61686"/>
              <a:ext cx="946764" cy="1018238"/>
            </a:xfrm>
            <a:custGeom>
              <a:gdLst>
                <a:gd fmla="*/ 2013353 w 2013353" name="connsiteX0"/>
                <a:gd fmla="*/ 2165347 h 2165347" name="connsiteY0"/>
                <a:gd fmla="*/ 0 w 2013353" name="connsiteX1"/>
                <a:gd fmla="*/ 2165347 h 2165347" name="connsiteY1"/>
                <a:gd fmla="*/ 0 w 2013353" name="connsiteX2"/>
                <a:gd fmla="*/ 1305951 h 2165347" name="connsiteY2"/>
                <a:gd fmla="*/ 757452 w 2013353" name="connsiteX3"/>
                <a:gd fmla="*/ 0 h 2165347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165347" w="2013353">
                  <a:moveTo>
                    <a:pt x="2013353" y="2165347"/>
                  </a:moveTo>
                  <a:lnTo>
                    <a:pt x="0" y="2165347"/>
                  </a:lnTo>
                  <a:lnTo>
                    <a:pt x="0" y="1305951"/>
                  </a:lnTo>
                  <a:lnTo>
                    <a:pt x="757452" y="0"/>
                  </a:lnTo>
                  <a:close/>
                </a:path>
              </a:pathLst>
            </a:cu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 rot="10800000">
              <a:off x="11340379" y="235920"/>
              <a:ext cx="666175" cy="574289"/>
            </a:xfrm>
            <a:prstGeom prst="triangle">
              <a:avLst/>
            </a:prstGeom>
            <a:solidFill>
              <a:srgbClr val="EED66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3" name="等腰三角形 12"/>
            <p:cNvSpPr/>
            <p:nvPr/>
          </p:nvSpPr>
          <p:spPr>
            <a:xfrm rot="10800000">
              <a:off x="10536165" y="1328919"/>
              <a:ext cx="311284" cy="268348"/>
            </a:xfrm>
            <a:prstGeom prst="triangle">
              <a:avLst/>
            </a:prstGeom>
            <a:solidFill>
              <a:srgbClr val="EED66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4" name="等腰三角形 13"/>
            <p:cNvSpPr/>
            <p:nvPr/>
          </p:nvSpPr>
          <p:spPr>
            <a:xfrm rot="10800000">
              <a:off x="11801248" y="1692585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5" name="等腰三角形 14"/>
            <p:cNvSpPr/>
            <p:nvPr/>
          </p:nvSpPr>
          <p:spPr>
            <a:xfrm rot="10800000">
              <a:off x="11188128" y="2237674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rot="10800000">
              <a:off x="11149082" y="1794408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7" name="等腰三角形 16"/>
            <p:cNvSpPr/>
            <p:nvPr/>
          </p:nvSpPr>
          <p:spPr>
            <a:xfrm rot="10800000">
              <a:off x="11455502" y="1909023"/>
              <a:ext cx="188736" cy="162703"/>
            </a:xfrm>
            <a:prstGeom prst="triangle">
              <a:avLst/>
            </a:prstGeom>
            <a:solidFill>
              <a:srgbClr val="516D8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8" name="等腰三角形 17"/>
            <p:cNvSpPr/>
            <p:nvPr/>
          </p:nvSpPr>
          <p:spPr>
            <a:xfrm rot="10800000">
              <a:off x="10051036" y="913594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424078" y="989660"/>
            <a:ext cx="11343845" cy="0"/>
          </a:xfrm>
          <a:prstGeom prst="line">
            <a:avLst/>
          </a:prstGeom>
          <a:noFill/>
          <a:ln algn="ctr" cap="flat" cmpd="sng" w="6350">
            <a:solidFill>
              <a:srgbClr val="FFFFFF">
                <a:lumMod val="95000"/>
              </a:srgbClr>
            </a:solidFill>
            <a:prstDash val="solid"/>
            <a:miter lim="800000"/>
          </a:ln>
          <a:effectLst/>
        </p:spPr>
      </p:cxnSp>
      <p:sp>
        <p:nvSpPr>
          <p:cNvPr id="7" name="文本框 6"/>
          <p:cNvSpPr txBox="1"/>
          <p:nvPr/>
        </p:nvSpPr>
        <p:spPr>
          <a:xfrm>
            <a:off x="1503069" y="160873"/>
            <a:ext cx="5407215" cy="640080"/>
          </a:xfrm>
          <a:prstGeom prst="rect">
            <a:avLst/>
          </a:prstGeom>
          <a:noFill/>
        </p:spPr>
        <p:txBody>
          <a:bodyPr anchor="ctr"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2400">
                <a:solidFill>
                  <a:srgbClr val="50C8AE"/>
                </a:solidFill>
                <a:cs typeface="+mn-ea"/>
                <a:sym typeface="+mn-lt"/>
              </a:rPr>
              <a:t>不足之处二</a:t>
            </a:r>
          </a:p>
        </p:txBody>
      </p:sp>
      <p:grpSp>
        <p:nvGrpSpPr>
          <p:cNvPr descr="本素材由iSlide™ 提供 iSlide™尊重知识产权并注重保护用户享有的各项权利。郑重提醒您： iSlide™插件中提供的任何信息内容的所有权、知识产权归其原始权利人或权利受让人所有，您免费/购买获得的是信息内容的使用权，并受下述条款的约束； 1. 您仅可以个人非商业用途使用该等信息内容，不可将信息内容的全部或部分用于出售，或以出租、出借、转让、分销、发布等其他任何方式供他人使用； 2. 禁止在接入互联网或移动互联网的任何网站、平台、应用或程序上以任何方式为他人提供iSlide™插件资源内容的下载。 The resource is supplied by iSlide™. iSlide™ respects all intellectual property rights and protects all the rights its users acquired.Solemnly remind you: The ownership and intellectual property of the resources supplied in iSlide Add-in belongs to its owner or the assignee of this ownership.you only acquired the usage of the resources supplied in iSlide Add-in, as well as respected the following restrain terms: 1.You are only allowed to use such resource for personal and non-commercial aim, not allowed to use such resource or part of it for the sale; or rent, lend, transfer to others; or distribution or release it in any way. 2.You are not permitted to provide the resource of iSlide Add-in in any website, platform, application access to the Internet or mobile Internet." id="20" name="c99bb199-d781-4f46-8377-18a954377178" title="iSlide™ 版权声明  COPYRIGHT NOTICE"/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676650" y="2949607"/>
            <a:ext cx="10843838" cy="2652667"/>
            <a:chOff x="676650" y="2864734"/>
            <a:chExt cx="10843838" cy="2652667"/>
          </a:xfrm>
        </p:grpSpPr>
        <p:grpSp>
          <p:nvGrpSpPr>
            <p:cNvPr id="21" name="iṣ1iḍé">
              <a:extLst>
                <a:ext uri="{FF2B5EF4-FFF2-40B4-BE49-F238E27FC236}">
                  <a16:creationId xmlns:a16="http://schemas.microsoft.com/office/drawing/2014/main" id="{848E7335-9D41-41F4-B6AB-A3643CED09E9}"/>
                </a:ext>
              </a:extLst>
            </p:cNvPr>
            <p:cNvGrpSpPr/>
            <p:nvPr/>
          </p:nvGrpSpPr>
          <p:grpSpPr>
            <a:xfrm>
              <a:off x="676650" y="2864734"/>
              <a:ext cx="3484350" cy="2652667"/>
              <a:chOff x="676650" y="3386332"/>
              <a:chExt cx="3484350" cy="2652667"/>
            </a:xfrm>
          </p:grpSpPr>
          <p:sp>
            <p:nvSpPr>
              <p:cNvPr id="30" name="ísḷïḍé">
                <a:extLst>
                  <a:ext uri="{FF2B5EF4-FFF2-40B4-BE49-F238E27FC236}">
                    <a16:creationId xmlns:a16="http://schemas.microsoft.com/office/drawing/2014/main" id="{845544AE-DAC8-4D26-AC95-5E76336AA4E0}"/>
                  </a:ext>
                </a:extLst>
              </p:cNvPr>
              <p:cNvSpPr/>
              <p:nvPr/>
            </p:nvSpPr>
            <p:spPr>
              <a:xfrm>
                <a:off x="676652" y="3608092"/>
                <a:ext cx="3484348" cy="2430907"/>
              </a:xfrm>
              <a:prstGeom prst="roundRect">
                <a:avLst>
                  <a:gd fmla="val 2415" name="adj"/>
                </a:avLst>
              </a:prstGeom>
              <a:gradFill flip="none" rotWithShape="1">
                <a:gsLst>
                  <a:gs pos="0">
                    <a:schemeClr val="accent1">
                      <a:alpha val="23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3175">
                <a:solidFill>
                  <a:schemeClr val="bg1">
                    <a:lumMod val="8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1" bIns="0" lIns="0" rIns="0" tIns="0" wrap="square">
                <a:normAutofit/>
              </a:bodyPr>
              <a:lstStyle/>
              <a:p>
                <a:pPr>
                  <a:lnSpc>
                    <a:spcPct val="130000"/>
                  </a:lnSpc>
                  <a:defRPr/>
                </a:pPr>
                <a:endParaRPr altLang="en-US" lang="zh-CN" sz="9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1" name="îṩľíḑê">
                <a:extLst>
                  <a:ext uri="{FF2B5EF4-FFF2-40B4-BE49-F238E27FC236}">
                    <a16:creationId xmlns:a16="http://schemas.microsoft.com/office/drawing/2014/main" id="{5000B98F-833C-4D37-BAF0-94BB0F0740C0}"/>
                  </a:ext>
                </a:extLst>
              </p:cNvPr>
              <p:cNvSpPr/>
              <p:nvPr/>
            </p:nvSpPr>
            <p:spPr>
              <a:xfrm>
                <a:off x="676650" y="3386332"/>
                <a:ext cx="3484350" cy="443520"/>
              </a:xfrm>
              <a:prstGeom prst="roundRect">
                <a:avLst>
                  <a:gd fmla="val 50000" name="adj"/>
                </a:avLst>
              </a:prstGeom>
              <a:solidFill>
                <a:schemeClr val="accent1"/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wrap="none">
                <a:normAutofit fontScale="92500" lnSpcReduction="10000"/>
              </a:bodyPr>
              <a:lstStyle/>
              <a:p>
                <a:pPr algn="ctr" lvl="0">
                  <a:lnSpc>
                    <a:spcPct val="120000"/>
                  </a:lnSpc>
                  <a:defRPr/>
                </a:pPr>
                <a:r>
                  <a:rPr altLang="en-US" kern="0" lang="zh-CN" sz="1400">
                    <a:solidFill>
                      <a:sysClr lastClr="FFFFFF" val="window"/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cs typeface="+mn-ea"/>
                    <a:sym charset="0" panose="020b0604020202020204" pitchFamily="34" typeface="Arial"/>
                  </a:rPr>
                  <a:t>请替换文字内容</a:t>
                </a:r>
              </a:p>
            </p:txBody>
          </p:sp>
          <p:sp>
            <p:nvSpPr>
              <p:cNvPr id="32" name="îSľidè">
                <a:extLst>
                  <a:ext uri="{FF2B5EF4-FFF2-40B4-BE49-F238E27FC236}">
                    <a16:creationId xmlns:a16="http://schemas.microsoft.com/office/drawing/2014/main" id="{47DE6FAE-C7B9-4EEB-BE85-B8B0AA359990}"/>
                  </a:ext>
                </a:extLst>
              </p:cNvPr>
              <p:cNvSpPr/>
              <p:nvPr/>
            </p:nvSpPr>
            <p:spPr>
              <a:xfrm>
                <a:off x="822158" y="4058999"/>
                <a:ext cx="3262642" cy="1979999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lvl="0">
                  <a:lnSpc>
                    <a:spcPct val="120000"/>
                  </a:lnSpc>
                  <a:defRPr/>
                </a:pPr>
                <a:r>
                  <a:rPr altLang="en-US" kern="0" lang="zh-CN" sz="105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cs typeface="+mn-ea"/>
                    <a:sym charset="0" panose="020b0604020202020204" pitchFamily="34" typeface="Arial"/>
                  </a:rPr>
  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  </a:r>
              </a:p>
            </p:txBody>
          </p:sp>
        </p:grpSp>
        <p:grpSp>
          <p:nvGrpSpPr>
            <p:cNvPr id="22" name="ïṣliďê">
              <a:extLst>
                <a:ext uri="{FF2B5EF4-FFF2-40B4-BE49-F238E27FC236}">
                  <a16:creationId xmlns:a16="http://schemas.microsoft.com/office/drawing/2014/main" id="{899643F7-EF86-4F8C-A41F-24B1E9238CFD}"/>
                </a:ext>
              </a:extLst>
            </p:cNvPr>
            <p:cNvGrpSpPr/>
            <p:nvPr/>
          </p:nvGrpSpPr>
          <p:grpSpPr>
            <a:xfrm>
              <a:off x="4356394" y="2864734"/>
              <a:ext cx="3484350" cy="2652667"/>
              <a:chOff x="676650" y="3386332"/>
              <a:chExt cx="3484350" cy="2652667"/>
            </a:xfrm>
          </p:grpSpPr>
          <p:sp>
            <p:nvSpPr>
              <p:cNvPr id="27" name="î$1îďé">
                <a:extLst>
                  <a:ext uri="{FF2B5EF4-FFF2-40B4-BE49-F238E27FC236}">
                    <a16:creationId xmlns:a16="http://schemas.microsoft.com/office/drawing/2014/main" id="{DC552C78-47F8-48B0-9E21-C2419F6BEDB7}"/>
                  </a:ext>
                </a:extLst>
              </p:cNvPr>
              <p:cNvSpPr/>
              <p:nvPr/>
            </p:nvSpPr>
            <p:spPr>
              <a:xfrm>
                <a:off x="676652" y="3608092"/>
                <a:ext cx="3484348" cy="2430907"/>
              </a:xfrm>
              <a:prstGeom prst="roundRect">
                <a:avLst>
                  <a:gd fmla="val 2415" name="adj"/>
                </a:avLst>
              </a:prstGeom>
              <a:gradFill flip="none" rotWithShape="1">
                <a:gsLst>
                  <a:gs pos="0">
                    <a:schemeClr val="accent3">
                      <a:alpha val="23000"/>
                    </a:schemeClr>
                  </a:gs>
                  <a:gs pos="100000">
                    <a:schemeClr val="accent3">
                      <a:alpha val="0"/>
                    </a:schemeClr>
                  </a:gs>
                </a:gsLst>
                <a:lin ang="5400000" scaled="1"/>
              </a:gradFill>
              <a:ln w="3175">
                <a:solidFill>
                  <a:schemeClr val="bg1">
                    <a:lumMod val="8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1" bIns="0" lIns="0" rIns="0" tIns="0" wrap="square">
                <a:normAutofit/>
              </a:bodyPr>
              <a:lstStyle/>
              <a:p>
                <a:pPr defTabSz="914400" indent="-171450" marL="171450">
                  <a:lnSpc>
                    <a:spcPct val="130000"/>
                  </a:lnSpc>
                  <a:buFont charset="0" panose="020b0604020202020204" pitchFamily="34" typeface="Arial"/>
                  <a:buChar char="•"/>
                </a:pPr>
                <a:endParaRPr altLang="en-US" lang="zh-CN" sz="90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8" name="íŝļïḋè">
                <a:extLst>
                  <a:ext uri="{FF2B5EF4-FFF2-40B4-BE49-F238E27FC236}">
                    <a16:creationId xmlns:a16="http://schemas.microsoft.com/office/drawing/2014/main" id="{B6BF470E-D516-4508-8BB4-2E33BF005B91}"/>
                  </a:ext>
                </a:extLst>
              </p:cNvPr>
              <p:cNvSpPr/>
              <p:nvPr/>
            </p:nvSpPr>
            <p:spPr>
              <a:xfrm>
                <a:off x="676650" y="3386332"/>
                <a:ext cx="3484350" cy="443520"/>
              </a:xfrm>
              <a:prstGeom prst="roundRect">
                <a:avLst>
                  <a:gd fmla="val 50000" name="adj"/>
                </a:avLst>
              </a:prstGeom>
              <a:solidFill>
                <a:schemeClr val="accent3"/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wrap="none">
                <a:normAutofit fontScale="92500" lnSpcReduction="10000"/>
              </a:bodyPr>
              <a:lstStyle/>
              <a:p>
                <a:pPr algn="ctr" lvl="0">
                  <a:lnSpc>
                    <a:spcPct val="120000"/>
                  </a:lnSpc>
                  <a:defRPr/>
                </a:pPr>
                <a:r>
                  <a:rPr altLang="en-US" kern="0" lang="zh-CN" sz="1400">
                    <a:solidFill>
                      <a:sysClr lastClr="FFFFFF" val="window"/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cs typeface="+mn-ea"/>
                    <a:sym charset="0" panose="020b0604020202020204" pitchFamily="34" typeface="Arial"/>
                  </a:rPr>
                  <a:t>请替换文字内容</a:t>
                </a:r>
              </a:p>
            </p:txBody>
          </p:sp>
          <p:sp>
            <p:nvSpPr>
              <p:cNvPr id="29" name="íšľíḋè">
                <a:extLst>
                  <a:ext uri="{FF2B5EF4-FFF2-40B4-BE49-F238E27FC236}">
                    <a16:creationId xmlns:a16="http://schemas.microsoft.com/office/drawing/2014/main" id="{F6A3FF62-1BC9-43AC-9CA7-3BFD1528F984}"/>
                  </a:ext>
                </a:extLst>
              </p:cNvPr>
              <p:cNvSpPr/>
              <p:nvPr/>
            </p:nvSpPr>
            <p:spPr>
              <a:xfrm>
                <a:off x="892256" y="4058999"/>
                <a:ext cx="3217944" cy="1979999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lvl="0">
                  <a:lnSpc>
                    <a:spcPct val="120000"/>
                  </a:lnSpc>
                  <a:defRPr/>
                </a:pPr>
                <a:r>
                  <a:rPr altLang="en-US" kern="0" lang="zh-CN" sz="105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cs typeface="+mn-ea"/>
                    <a:sym charset="0" panose="020b0604020202020204" pitchFamily="34" typeface="Arial"/>
                  </a:rPr>
  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  </a:r>
              </a:p>
            </p:txBody>
          </p:sp>
        </p:grpSp>
        <p:grpSp>
          <p:nvGrpSpPr>
            <p:cNvPr id="23" name="îśḷiḋe">
              <a:extLst>
                <a:ext uri="{FF2B5EF4-FFF2-40B4-BE49-F238E27FC236}">
                  <a16:creationId xmlns:a16="http://schemas.microsoft.com/office/drawing/2014/main" id="{07FD2602-C55E-4B41-8AA8-B55A639CF749}"/>
                </a:ext>
              </a:extLst>
            </p:cNvPr>
            <p:cNvGrpSpPr/>
            <p:nvPr/>
          </p:nvGrpSpPr>
          <p:grpSpPr>
            <a:xfrm>
              <a:off x="8036138" y="2864734"/>
              <a:ext cx="3484350" cy="2652667"/>
              <a:chOff x="676650" y="3386332"/>
              <a:chExt cx="3484350" cy="2652667"/>
            </a:xfrm>
          </p:grpSpPr>
          <p:sp>
            <p:nvSpPr>
              <p:cNvPr id="24" name="ïSḷïḍê">
                <a:extLst>
                  <a:ext uri="{FF2B5EF4-FFF2-40B4-BE49-F238E27FC236}">
                    <a16:creationId xmlns:a16="http://schemas.microsoft.com/office/drawing/2014/main" id="{C3C2CD39-9C75-4789-9D1D-F72435E61489}"/>
                  </a:ext>
                </a:extLst>
              </p:cNvPr>
              <p:cNvSpPr/>
              <p:nvPr/>
            </p:nvSpPr>
            <p:spPr>
              <a:xfrm>
                <a:off x="676652" y="3608092"/>
                <a:ext cx="3484348" cy="2430907"/>
              </a:xfrm>
              <a:prstGeom prst="roundRect">
                <a:avLst>
                  <a:gd fmla="val 2415" name="adj"/>
                </a:avLst>
              </a:prstGeom>
              <a:gradFill flip="none" rotWithShape="1">
                <a:gsLst>
                  <a:gs pos="0">
                    <a:schemeClr val="accent1">
                      <a:alpha val="23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3175">
                <a:solidFill>
                  <a:schemeClr val="bg1">
                    <a:lumMod val="8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1" bIns="0" lIns="0" rIns="0" tIns="0" wrap="square">
                <a:normAutofit/>
              </a:bodyPr>
              <a:lstStyle/>
              <a:p>
                <a:pPr>
                  <a:lnSpc>
                    <a:spcPct val="130000"/>
                  </a:lnSpc>
                  <a:defRPr/>
                </a:pPr>
                <a:endParaRPr altLang="en-US" lang="zh-CN" sz="9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5" name="îṡ1îḑê">
                <a:extLst>
                  <a:ext uri="{FF2B5EF4-FFF2-40B4-BE49-F238E27FC236}">
                    <a16:creationId xmlns:a16="http://schemas.microsoft.com/office/drawing/2014/main" id="{6AE67722-2980-4AFF-AC83-DF06FE3F828A}"/>
                  </a:ext>
                </a:extLst>
              </p:cNvPr>
              <p:cNvSpPr/>
              <p:nvPr/>
            </p:nvSpPr>
            <p:spPr>
              <a:xfrm>
                <a:off x="676650" y="3386332"/>
                <a:ext cx="3484350" cy="443520"/>
              </a:xfrm>
              <a:prstGeom prst="roundRect">
                <a:avLst>
                  <a:gd fmla="val 50000" name="adj"/>
                </a:avLst>
              </a:prstGeom>
              <a:solidFill>
                <a:schemeClr val="accent1"/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wrap="none">
                <a:normAutofit fontScale="92500" lnSpcReduction="10000"/>
              </a:bodyPr>
              <a:lstStyle/>
              <a:p>
                <a:pPr algn="ctr" lvl="0">
                  <a:lnSpc>
                    <a:spcPct val="120000"/>
                  </a:lnSpc>
                  <a:defRPr/>
                </a:pPr>
                <a:r>
                  <a:rPr altLang="en-US" kern="0" lang="zh-CN" sz="1400">
                    <a:solidFill>
                      <a:sysClr lastClr="FFFFFF" val="window"/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cs typeface="+mn-ea"/>
                    <a:sym charset="0" panose="020b0604020202020204" pitchFamily="34" typeface="Arial"/>
                  </a:rPr>
                  <a:t>请替换文字内容</a:t>
                </a:r>
              </a:p>
            </p:txBody>
          </p:sp>
          <p:sp>
            <p:nvSpPr>
              <p:cNvPr id="26" name="íṡļïďé">
                <a:extLst>
                  <a:ext uri="{FF2B5EF4-FFF2-40B4-BE49-F238E27FC236}">
                    <a16:creationId xmlns:a16="http://schemas.microsoft.com/office/drawing/2014/main" id="{D1EBC882-4E8F-46A1-995D-E8175C0EA012}"/>
                  </a:ext>
                </a:extLst>
              </p:cNvPr>
              <p:cNvSpPr/>
              <p:nvPr/>
            </p:nvSpPr>
            <p:spPr>
              <a:xfrm>
                <a:off x="920912" y="4058999"/>
                <a:ext cx="3189288" cy="1979999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lvl="0">
                  <a:lnSpc>
                    <a:spcPct val="120000"/>
                  </a:lnSpc>
                  <a:defRPr/>
                </a:pPr>
                <a:r>
                  <a:rPr altLang="en-US" kern="0" lang="zh-CN" sz="105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cs typeface="+mn-ea"/>
                    <a:sym charset="0" panose="020b0604020202020204" pitchFamily="34" typeface="Arial"/>
                  </a:rPr>
  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  </a:r>
              </a:p>
            </p:txBody>
          </p:sp>
        </p:grpSp>
      </p:grpSp>
    </p:spTree>
    <p:extLst>
      <p:ext uri="{BB962C8B-B14F-4D97-AF65-F5344CB8AC3E}">
        <p14:creationId val="1294855116"/>
      </p:ext>
    </p:extLst>
  </p:cSld>
  <p:clrMapOvr>
    <a:masterClrMapping/>
  </p:clrMapOvr>
  <mc:AlternateContent>
    <mc:Choice Requires="p14">
      <p:transition p14:dur="1600" spd="slow">
        <p14:prism dir="u"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9" name="组合 18"/>
          <p:cNvGrpSpPr/>
          <p:nvPr/>
        </p:nvGrpSpPr>
        <p:grpSpPr>
          <a:xfrm flipH="1">
            <a:off x="0" y="0"/>
            <a:ext cx="2143841" cy="2331114"/>
            <a:chOff x="10051036" y="0"/>
            <a:chExt cx="2143841" cy="2331114"/>
          </a:xfrm>
        </p:grpSpPr>
        <p:sp>
          <p:nvSpPr>
            <p:cNvPr id="10" name="任意多边形 9"/>
            <p:cNvSpPr/>
            <p:nvPr/>
          </p:nvSpPr>
          <p:spPr>
            <a:xfrm rot="10800000">
              <a:off x="10688733" y="0"/>
              <a:ext cx="1148005" cy="989660"/>
            </a:xfrm>
            <a:custGeom>
              <a:gdLst>
                <a:gd fmla="*/ 2441304 w 2441304" name="connsiteX0"/>
                <a:gd fmla="*/ 2104573 h 2104573" name="connsiteY0"/>
                <a:gd fmla="*/ 0 w 2441304" name="connsiteX1"/>
                <a:gd fmla="*/ 2104573 h 2104573" name="connsiteY1"/>
                <a:gd fmla="*/ 1220652 w 2441304" name="connsiteX2"/>
                <a:gd fmla="*/ 0 h 2104573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2104573" w="2441304">
                  <a:moveTo>
                    <a:pt x="2441304" y="2104573"/>
                  </a:moveTo>
                  <a:lnTo>
                    <a:pt x="0" y="2104573"/>
                  </a:lnTo>
                  <a:lnTo>
                    <a:pt x="1220652" y="0"/>
                  </a:lnTo>
                  <a:close/>
                </a:path>
              </a:pathLst>
            </a:custGeom>
            <a:solidFill>
              <a:srgbClr val="516D8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0800000">
              <a:off x="11248113" y="61686"/>
              <a:ext cx="946764" cy="1018238"/>
            </a:xfrm>
            <a:custGeom>
              <a:gdLst>
                <a:gd fmla="*/ 2013353 w 2013353" name="connsiteX0"/>
                <a:gd fmla="*/ 2165347 h 2165347" name="connsiteY0"/>
                <a:gd fmla="*/ 0 w 2013353" name="connsiteX1"/>
                <a:gd fmla="*/ 2165347 h 2165347" name="connsiteY1"/>
                <a:gd fmla="*/ 0 w 2013353" name="connsiteX2"/>
                <a:gd fmla="*/ 1305951 h 2165347" name="connsiteY2"/>
                <a:gd fmla="*/ 757452 w 2013353" name="connsiteX3"/>
                <a:gd fmla="*/ 0 h 2165347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165347" w="2013353">
                  <a:moveTo>
                    <a:pt x="2013353" y="2165347"/>
                  </a:moveTo>
                  <a:lnTo>
                    <a:pt x="0" y="2165347"/>
                  </a:lnTo>
                  <a:lnTo>
                    <a:pt x="0" y="1305951"/>
                  </a:lnTo>
                  <a:lnTo>
                    <a:pt x="757452" y="0"/>
                  </a:lnTo>
                  <a:close/>
                </a:path>
              </a:pathLst>
            </a:cu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 rot="10800000">
              <a:off x="11340379" y="235920"/>
              <a:ext cx="666175" cy="574289"/>
            </a:xfrm>
            <a:prstGeom prst="triangle">
              <a:avLst/>
            </a:prstGeom>
            <a:solidFill>
              <a:srgbClr val="EED66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3" name="等腰三角形 12"/>
            <p:cNvSpPr/>
            <p:nvPr/>
          </p:nvSpPr>
          <p:spPr>
            <a:xfrm rot="10800000">
              <a:off x="10536165" y="1328919"/>
              <a:ext cx="311284" cy="268348"/>
            </a:xfrm>
            <a:prstGeom prst="triangle">
              <a:avLst/>
            </a:prstGeom>
            <a:solidFill>
              <a:srgbClr val="EED66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4" name="等腰三角形 13"/>
            <p:cNvSpPr/>
            <p:nvPr/>
          </p:nvSpPr>
          <p:spPr>
            <a:xfrm rot="10800000">
              <a:off x="11801248" y="1692585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5" name="等腰三角形 14"/>
            <p:cNvSpPr/>
            <p:nvPr/>
          </p:nvSpPr>
          <p:spPr>
            <a:xfrm rot="10800000">
              <a:off x="11188128" y="2237674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rot="10800000">
              <a:off x="11149082" y="1794408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7" name="等腰三角形 16"/>
            <p:cNvSpPr/>
            <p:nvPr/>
          </p:nvSpPr>
          <p:spPr>
            <a:xfrm rot="10800000">
              <a:off x="11455502" y="1909023"/>
              <a:ext cx="188736" cy="162703"/>
            </a:xfrm>
            <a:prstGeom prst="triangle">
              <a:avLst/>
            </a:prstGeom>
            <a:solidFill>
              <a:srgbClr val="516D8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8" name="等腰三角形 17"/>
            <p:cNvSpPr/>
            <p:nvPr/>
          </p:nvSpPr>
          <p:spPr>
            <a:xfrm rot="10800000">
              <a:off x="10051036" y="913594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424078" y="989660"/>
            <a:ext cx="11343845" cy="0"/>
          </a:xfrm>
          <a:prstGeom prst="line">
            <a:avLst/>
          </a:prstGeom>
          <a:noFill/>
          <a:ln algn="ctr" cap="flat" cmpd="sng" w="6350">
            <a:solidFill>
              <a:srgbClr val="FFFFFF">
                <a:lumMod val="95000"/>
              </a:srgbClr>
            </a:solidFill>
            <a:prstDash val="solid"/>
            <a:miter lim="800000"/>
          </a:ln>
          <a:effectLst/>
        </p:spPr>
      </p:cxnSp>
      <p:sp>
        <p:nvSpPr>
          <p:cNvPr id="7" name="文本框 6"/>
          <p:cNvSpPr txBox="1"/>
          <p:nvPr/>
        </p:nvSpPr>
        <p:spPr>
          <a:xfrm>
            <a:off x="1503069" y="160873"/>
            <a:ext cx="5407215" cy="640080"/>
          </a:xfrm>
          <a:prstGeom prst="rect">
            <a:avLst/>
          </a:prstGeom>
          <a:noFill/>
        </p:spPr>
        <p:txBody>
          <a:bodyPr anchor="ctr"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2400">
                <a:solidFill>
                  <a:srgbClr val="50C8AE"/>
                </a:solidFill>
                <a:cs typeface="+mn-ea"/>
                <a:sym typeface="+mn-lt"/>
              </a:rPr>
              <a:t>不足之处三</a:t>
            </a:r>
          </a:p>
        </p:txBody>
      </p:sp>
      <p:grpSp>
        <p:nvGrpSpPr>
          <p:cNvPr descr="本素材由iSlide™ 提供 iSlide™尊重知识产权并注重保护用户享有的各项权利。郑重提醒您： iSlide™插件中提供的任何信息内容的所有权、知识产权归其原始权利人或权利受让人所有，您免费/购买获得的是信息内容的使用权，并受下述条款的约束； 1. 您仅可以个人非商业用途使用该等信息内容，不可将信息内容的全部或部分用于出售，或以出租、出借、转让、分销、发布等其他任何方式供他人使用； 2. 禁止在接入互联网或移动互联网的任何网站、平台、应用或程序上以任何方式为他人提供iSlide™插件资源内容的下载。 The resource is supplied by iSlide™. iSlide™ respects all intellectual property rights and protects all the rights its users acquired.Solemnly remind you: The ownership and intellectual property of the resources supplied in iSlide Add-in belongs to its owner or the assignee of this ownership.you only acquired the usage of the resources supplied in iSlide Add-in, as well as respected the following restrain terms: 1.You are only allowed to use such resource for personal and non-commercial aim, not allowed to use such resource or part of it for the sale; or rent, lend, transfer to others; or distribution or release it in any way. 2.You are not permitted to provide the resource of iSlide Add-in in any website, platform, application access to the Internet or mobile Internet." id="20" name="7ba89de1-f3e2-479c-97c8-095355a8624a" title="iSlide™ 版权声明  COPYRIGHT NOTICE">
            <a:extLst>
              <a:ext uri="{FF2B5EF4-FFF2-40B4-BE49-F238E27FC236}">
                <a16:creationId xmlns:a16="http://schemas.microsoft.com/office/drawing/2014/main" id="{77B28C9C-82EF-4BCB-B974-589E9C80A3F9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947429" y="1767866"/>
            <a:ext cx="10297144" cy="3857390"/>
            <a:chOff x="947436" y="1767866"/>
            <a:chExt cx="10297144" cy="3857390"/>
          </a:xfrm>
        </p:grpSpPr>
        <p:sp>
          <p:nvSpPr>
            <p:cNvPr id="21" name="ïSļíḓè">
              <a:extLst>
                <a:ext uri="{FF2B5EF4-FFF2-40B4-BE49-F238E27FC236}">
                  <a16:creationId xmlns:a16="http://schemas.microsoft.com/office/drawing/2014/main" id="{E51B8020-49C1-4BF2-AA6F-371F66385F89}"/>
                </a:ext>
              </a:extLst>
            </p:cNvPr>
            <p:cNvSpPr/>
            <p:nvPr/>
          </p:nvSpPr>
          <p:spPr>
            <a:xfrm>
              <a:off x="1186945" y="1767866"/>
              <a:ext cx="1860468" cy="181071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F230CDD4-1FC1-4737-9FC6-8AE35E031065}"/>
                </a:ext>
              </a:extLst>
            </p:cNvPr>
            <p:cNvCxnSpPr/>
            <p:nvPr/>
          </p:nvCxnSpPr>
          <p:spPr>
            <a:xfrm flipH="1">
              <a:off x="1222174" y="4360366"/>
              <a:ext cx="781342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îṡḷïḍe">
              <a:extLst>
                <a:ext uri="{FF2B5EF4-FFF2-40B4-BE49-F238E27FC236}">
                  <a16:creationId xmlns:a16="http://schemas.microsoft.com/office/drawing/2014/main" id="{88A623AD-CA13-48E1-9E36-E2855A43D269}"/>
                </a:ext>
              </a:extLst>
            </p:cNvPr>
            <p:cNvSpPr/>
            <p:nvPr/>
          </p:nvSpPr>
          <p:spPr>
            <a:xfrm rot="18914936">
              <a:off x="2072812" y="4304931"/>
              <a:ext cx="63914" cy="227167"/>
            </a:xfrm>
            <a:custGeom>
              <a:gdLst>
                <a:gd fmla="*/ 125628 w 125628" name="connsiteX0"/>
                <a:gd fmla="*/ 446518 h 446518" name="connsiteY0"/>
                <a:gd fmla="*/ 0 w 125628" name="connsiteX1"/>
                <a:gd fmla="*/ 446518 h 446518" name="connsiteY1"/>
                <a:gd fmla="*/ 0 w 125628" name="connsiteX2"/>
                <a:gd fmla="*/ 0 h 446518" name="connsiteY2"/>
                <a:gd fmla="*/ 125628 w 125628" name="connsiteX3"/>
                <a:gd fmla="*/ 124541 h 44651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46518" w="125628">
                  <a:moveTo>
                    <a:pt x="125628" y="446518"/>
                  </a:moveTo>
                  <a:lnTo>
                    <a:pt x="0" y="446518"/>
                  </a:lnTo>
                  <a:lnTo>
                    <a:pt x="0" y="0"/>
                  </a:lnTo>
                  <a:lnTo>
                    <a:pt x="125628" y="12454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ïṣ1íḋê">
              <a:extLst>
                <a:ext uri="{FF2B5EF4-FFF2-40B4-BE49-F238E27FC236}">
                  <a16:creationId xmlns:a16="http://schemas.microsoft.com/office/drawing/2014/main" id="{A12C37F7-94DF-42EF-B194-BCF6D1CB675B}"/>
                </a:ext>
              </a:extLst>
            </p:cNvPr>
            <p:cNvSpPr/>
            <p:nvPr/>
          </p:nvSpPr>
          <p:spPr>
            <a:xfrm rot="2703745">
              <a:off x="2188931" y="4304067"/>
              <a:ext cx="63914" cy="229239"/>
            </a:xfrm>
            <a:custGeom>
              <a:gdLst>
                <a:gd fmla="*/ 125628 w 125628" name="connsiteX0"/>
                <a:gd fmla="*/ 0 h 450590" name="connsiteY0"/>
                <a:gd fmla="*/ 125628 w 125628" name="connsiteX1"/>
                <a:gd fmla="*/ 450590 h 450590" name="connsiteY1"/>
                <a:gd fmla="*/ 0 w 125628" name="connsiteX2"/>
                <a:gd fmla="*/ 450590 h 450590" name="connsiteY2"/>
                <a:gd fmla="*/ 0 w 125628" name="connsiteX3"/>
                <a:gd fmla="*/ 125902 h 45059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50590" w="125628">
                  <a:moveTo>
                    <a:pt x="125628" y="0"/>
                  </a:moveTo>
                  <a:lnTo>
                    <a:pt x="125628" y="450590"/>
                  </a:lnTo>
                  <a:lnTo>
                    <a:pt x="0" y="450590"/>
                  </a:lnTo>
                  <a:lnTo>
                    <a:pt x="0" y="125902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FF735C6C-3D92-4C31-98A7-5589433919E7}"/>
                </a:ext>
              </a:extLst>
            </p:cNvPr>
            <p:cNvCxnSpPr/>
            <p:nvPr/>
          </p:nvCxnSpPr>
          <p:spPr>
            <a:xfrm flipH="1">
              <a:off x="2315330" y="4360367"/>
              <a:ext cx="767395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îsḷïḑe">
              <a:extLst>
                <a:ext uri="{FF2B5EF4-FFF2-40B4-BE49-F238E27FC236}">
                  <a16:creationId xmlns:a16="http://schemas.microsoft.com/office/drawing/2014/main" id="{DEBF7485-322F-4AE8-8D08-5BEA92DEAD7D}"/>
                </a:ext>
              </a:extLst>
            </p:cNvPr>
            <p:cNvSpPr/>
            <p:nvPr/>
          </p:nvSpPr>
          <p:spPr bwMode="auto">
            <a:xfrm>
              <a:off x="1468680" y="2318293"/>
              <a:ext cx="1425575" cy="1250951"/>
            </a:xfrm>
            <a:custGeom>
              <a:gdLst>
                <a:gd fmla="*/ 680 w 898" name="T0"/>
                <a:gd fmla="*/ 580 h 788" name="T1"/>
                <a:gd fmla="*/ 534 w 898" name="T2"/>
                <a:gd fmla="*/ 500 h 788" name="T3"/>
                <a:gd fmla="*/ 576 w 898" name="T4"/>
                <a:gd fmla="*/ 352 h 788" name="T5"/>
                <a:gd fmla="*/ 610 w 898" name="T6"/>
                <a:gd fmla="*/ 246 h 788" name="T7"/>
                <a:gd fmla="*/ 562 w 898" name="T8"/>
                <a:gd fmla="*/ 216 h 788" name="T9"/>
                <a:gd fmla="*/ 558 w 898" name="T10"/>
                <a:gd fmla="*/ 170 h 788" name="T11"/>
                <a:gd fmla="*/ 556 w 898" name="T12"/>
                <a:gd fmla="*/ 134 h 788" name="T13"/>
                <a:gd fmla="*/ 556 w 898" name="T14"/>
                <a:gd fmla="*/ 100 h 788" name="T15"/>
                <a:gd fmla="*/ 542 w 898" name="T16"/>
                <a:gd fmla="*/ 70 h 788" name="T17"/>
                <a:gd fmla="*/ 528 w 898" name="T18"/>
                <a:gd fmla="*/ 38 h 788" name="T19"/>
                <a:gd fmla="*/ 456 w 898" name="T20"/>
                <a:gd fmla="*/ 2 h 788" name="T21"/>
                <a:gd fmla="*/ 376 w 898" name="T22"/>
                <a:gd fmla="*/ 4 h 788" name="T23"/>
                <a:gd fmla="*/ 324 w 898" name="T24"/>
                <a:gd fmla="*/ 24 h 788" name="T25"/>
                <a:gd fmla="*/ 246 w 898" name="T26"/>
                <a:gd fmla="*/ 92 h 788" name="T27"/>
                <a:gd fmla="*/ 206 w 898" name="T28"/>
                <a:gd fmla="*/ 232 h 788" name="T29"/>
                <a:gd fmla="*/ 224 w 898" name="T30"/>
                <a:gd fmla="*/ 324 h 788" name="T31"/>
                <a:gd fmla="*/ 264 w 898" name="T32"/>
                <a:gd fmla="*/ 418 h 788" name="T33"/>
                <a:gd fmla="*/ 294 w 898" name="T34"/>
                <a:gd fmla="*/ 480 h 788" name="T35"/>
                <a:gd fmla="*/ 214 w 898" name="T36"/>
                <a:gd fmla="*/ 572 h 788" name="T37"/>
                <a:gd fmla="*/ 0 w 898" name="T38"/>
                <a:gd fmla="*/ 788 h 788" name="T39"/>
                <a:gd fmla="*/ 596 w 898" name="T40"/>
                <a:gd fmla="*/ 258 h 788" name="T41"/>
                <a:gd fmla="*/ 578 w 898" name="T42"/>
                <a:gd fmla="*/ 336 h 788" name="T43"/>
                <a:gd fmla="*/ 592 w 898" name="T44"/>
                <a:gd fmla="*/ 258 h 788" name="T45"/>
                <a:gd fmla="*/ 566 w 898" name="T46"/>
                <a:gd fmla="*/ 280 h 788" name="T47"/>
                <a:gd fmla="*/ 544 w 898" name="T48"/>
                <a:gd fmla="*/ 346 h 788" name="T49"/>
                <a:gd fmla="*/ 518 w 898" name="T50"/>
                <a:gd fmla="*/ 288 h 788" name="T51"/>
                <a:gd fmla="*/ 336 w 898" name="T52"/>
                <a:gd fmla="*/ 214 h 788" name="T53"/>
                <a:gd fmla="*/ 342 w 898" name="T54"/>
                <a:gd fmla="*/ 166 h 788" name="T55"/>
                <a:gd fmla="*/ 468 w 898" name="T56"/>
                <a:gd fmla="*/ 158 h 788" name="T57"/>
                <a:gd fmla="*/ 526 w 898" name="T58"/>
                <a:gd fmla="*/ 142 h 788" name="T59"/>
                <a:gd fmla="*/ 530 w 898" name="T60"/>
                <a:gd fmla="*/ 256 h 788" name="T61"/>
                <a:gd fmla="*/ 448 w 898" name="T62"/>
                <a:gd fmla="*/ 268 h 788" name="T63"/>
                <a:gd fmla="*/ 304 w 898" name="T64"/>
                <a:gd fmla="*/ 274 h 788" name="T65"/>
                <a:gd fmla="*/ 352 w 898" name="T66"/>
                <a:gd fmla="*/ 296 h 788" name="T67"/>
                <a:gd fmla="*/ 474 w 898" name="T68"/>
                <a:gd fmla="*/ 284 h 788" name="T69"/>
                <a:gd fmla="*/ 444 w 898" name="T70"/>
                <a:gd fmla="*/ 348 h 788" name="T71"/>
                <a:gd fmla="*/ 366 w 898" name="T72"/>
                <a:gd fmla="*/ 364 h 788" name="T73"/>
                <a:gd fmla="*/ 242 w 898" name="T74"/>
                <a:gd fmla="*/ 348 h 788" name="T75"/>
                <a:gd fmla="*/ 232 w 898" name="T76"/>
                <a:gd fmla="*/ 282 h 788" name="T77"/>
                <a:gd fmla="*/ 284 w 898" name="T78"/>
                <a:gd fmla="*/ 290 h 788" name="T79"/>
                <a:gd fmla="*/ 340 w 898" name="T80"/>
                <a:gd fmla="*/ 304 h 788" name="T81"/>
                <a:gd fmla="*/ 362 w 898" name="T82"/>
                <a:gd fmla="*/ 376 h 788" name="T83"/>
                <a:gd fmla="*/ 446 w 898" name="T84"/>
                <a:gd fmla="*/ 362 h 788" name="T85"/>
                <a:gd fmla="*/ 488 w 898" name="T86"/>
                <a:gd fmla="*/ 294 h 788" name="T87"/>
                <a:gd fmla="*/ 522 w 898" name="T88"/>
                <a:gd fmla="*/ 348 h 788" name="T89"/>
                <a:gd fmla="*/ 560 w 898" name="T90"/>
                <a:gd fmla="*/ 356 h 788" name="T91"/>
                <a:gd fmla="*/ 522 w 898" name="T92"/>
                <a:gd fmla="*/ 518 h 788" name="T93"/>
                <a:gd fmla="*/ 414 w 898" name="T94"/>
                <a:gd fmla="*/ 506 h 788" name="T95"/>
                <a:gd fmla="*/ 316 w 898" name="T96"/>
                <a:gd fmla="*/ 416 h 788" name="T97"/>
                <a:gd fmla="*/ 278 w 898" name="T98"/>
                <a:gd fmla="*/ 372 h 788" name="T99"/>
                <a:gd fmla="*/ 408 w 898" name="T100"/>
                <a:gd fmla="*/ 758 h 788" name="T101"/>
                <a:gd fmla="*/ 274 w 898" name="T102"/>
                <a:gd fmla="*/ 622 h 788" name="T103"/>
                <a:gd fmla="*/ 300 w 898" name="T104"/>
                <a:gd fmla="*/ 494 h 788" name="T105"/>
                <a:gd fmla="*/ 298 w 898" name="T106"/>
                <a:gd fmla="*/ 372 h 788" name="T107"/>
                <a:gd fmla="*/ 390 w 898" name="T108"/>
                <a:gd fmla="*/ 500 h 788" name="T109"/>
                <a:gd fmla="*/ 508 w 898" name="T110"/>
                <a:gd fmla="*/ 530 h 788" name="T111"/>
                <a:gd fmla="*/ 534 w 898" name="T112"/>
                <a:gd fmla="*/ 606 h 788" name="T113"/>
                <a:gd fmla="*/ 432 w 898" name="T114"/>
                <a:gd fmla="*/ 748 h 788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788" w="898">
                  <a:moveTo>
                    <a:pt x="856" y="660"/>
                  </a:moveTo>
                  <a:lnTo>
                    <a:pt x="856" y="660"/>
                  </a:lnTo>
                  <a:lnTo>
                    <a:pt x="846" y="650"/>
                  </a:lnTo>
                  <a:lnTo>
                    <a:pt x="834" y="640"/>
                  </a:lnTo>
                  <a:lnTo>
                    <a:pt x="808" y="624"/>
                  </a:lnTo>
                  <a:lnTo>
                    <a:pt x="780" y="612"/>
                  </a:lnTo>
                  <a:lnTo>
                    <a:pt x="752" y="600"/>
                  </a:lnTo>
                  <a:lnTo>
                    <a:pt x="706" y="586"/>
                  </a:lnTo>
                  <a:lnTo>
                    <a:pt x="680" y="580"/>
                  </a:lnTo>
                  <a:lnTo>
                    <a:pt x="680" y="580"/>
                  </a:lnTo>
                  <a:lnTo>
                    <a:pt x="660" y="572"/>
                  </a:lnTo>
                  <a:lnTo>
                    <a:pt x="630" y="562"/>
                  </a:lnTo>
                  <a:lnTo>
                    <a:pt x="598" y="550"/>
                  </a:lnTo>
                  <a:lnTo>
                    <a:pt x="586" y="546"/>
                  </a:lnTo>
                  <a:lnTo>
                    <a:pt x="578" y="540"/>
                  </a:lnTo>
                  <a:lnTo>
                    <a:pt x="578" y="540"/>
                  </a:lnTo>
                  <a:lnTo>
                    <a:pt x="556" y="520"/>
                  </a:lnTo>
                  <a:lnTo>
                    <a:pt x="534" y="500"/>
                  </a:lnTo>
                  <a:lnTo>
                    <a:pt x="534" y="500"/>
                  </a:lnTo>
                  <a:lnTo>
                    <a:pt x="542" y="468"/>
                  </a:lnTo>
                  <a:lnTo>
                    <a:pt x="542" y="468"/>
                  </a:lnTo>
                  <a:lnTo>
                    <a:pt x="554" y="414"/>
                  </a:lnTo>
                  <a:lnTo>
                    <a:pt x="554" y="414"/>
                  </a:lnTo>
                  <a:lnTo>
                    <a:pt x="560" y="392"/>
                  </a:lnTo>
                  <a:lnTo>
                    <a:pt x="566" y="354"/>
                  </a:lnTo>
                  <a:lnTo>
                    <a:pt x="566" y="354"/>
                  </a:lnTo>
                  <a:lnTo>
                    <a:pt x="576" y="352"/>
                  </a:lnTo>
                  <a:lnTo>
                    <a:pt x="584" y="346"/>
                  </a:lnTo>
                  <a:lnTo>
                    <a:pt x="590" y="340"/>
                  </a:lnTo>
                  <a:lnTo>
                    <a:pt x="594" y="332"/>
                  </a:lnTo>
                  <a:lnTo>
                    <a:pt x="594" y="332"/>
                  </a:lnTo>
                  <a:lnTo>
                    <a:pt x="598" y="318"/>
                  </a:lnTo>
                  <a:lnTo>
                    <a:pt x="600" y="300"/>
                  </a:lnTo>
                  <a:lnTo>
                    <a:pt x="604" y="276"/>
                  </a:lnTo>
                  <a:lnTo>
                    <a:pt x="608" y="268"/>
                  </a:lnTo>
                  <a:lnTo>
                    <a:pt x="610" y="246"/>
                  </a:lnTo>
                  <a:lnTo>
                    <a:pt x="604" y="246"/>
                  </a:lnTo>
                  <a:lnTo>
                    <a:pt x="604" y="246"/>
                  </a:lnTo>
                  <a:lnTo>
                    <a:pt x="592" y="244"/>
                  </a:lnTo>
                  <a:lnTo>
                    <a:pt x="592" y="244"/>
                  </a:lnTo>
                  <a:lnTo>
                    <a:pt x="566" y="246"/>
                  </a:lnTo>
                  <a:lnTo>
                    <a:pt x="566" y="246"/>
                  </a:lnTo>
                  <a:lnTo>
                    <a:pt x="562" y="226"/>
                  </a:lnTo>
                  <a:lnTo>
                    <a:pt x="562" y="226"/>
                  </a:lnTo>
                  <a:lnTo>
                    <a:pt x="562" y="216"/>
                  </a:lnTo>
                  <a:lnTo>
                    <a:pt x="566" y="208"/>
                  </a:lnTo>
                  <a:lnTo>
                    <a:pt x="566" y="208"/>
                  </a:lnTo>
                  <a:lnTo>
                    <a:pt x="568" y="202"/>
                  </a:lnTo>
                  <a:lnTo>
                    <a:pt x="570" y="196"/>
                  </a:lnTo>
                  <a:lnTo>
                    <a:pt x="568" y="188"/>
                  </a:lnTo>
                  <a:lnTo>
                    <a:pt x="566" y="182"/>
                  </a:lnTo>
                  <a:lnTo>
                    <a:pt x="566" y="182"/>
                  </a:lnTo>
                  <a:lnTo>
                    <a:pt x="560" y="174"/>
                  </a:lnTo>
                  <a:lnTo>
                    <a:pt x="558" y="170"/>
                  </a:lnTo>
                  <a:lnTo>
                    <a:pt x="558" y="166"/>
                  </a:lnTo>
                  <a:lnTo>
                    <a:pt x="558" y="166"/>
                  </a:lnTo>
                  <a:lnTo>
                    <a:pt x="562" y="152"/>
                  </a:lnTo>
                  <a:lnTo>
                    <a:pt x="562" y="152"/>
                  </a:lnTo>
                  <a:lnTo>
                    <a:pt x="564" y="146"/>
                  </a:lnTo>
                  <a:lnTo>
                    <a:pt x="562" y="142"/>
                  </a:lnTo>
                  <a:lnTo>
                    <a:pt x="560" y="138"/>
                  </a:lnTo>
                  <a:lnTo>
                    <a:pt x="560" y="138"/>
                  </a:lnTo>
                  <a:lnTo>
                    <a:pt x="556" y="134"/>
                  </a:lnTo>
                  <a:lnTo>
                    <a:pt x="550" y="130"/>
                  </a:lnTo>
                  <a:lnTo>
                    <a:pt x="548" y="128"/>
                  </a:lnTo>
                  <a:lnTo>
                    <a:pt x="548" y="126"/>
                  </a:lnTo>
                  <a:lnTo>
                    <a:pt x="550" y="124"/>
                  </a:lnTo>
                  <a:lnTo>
                    <a:pt x="550" y="124"/>
                  </a:lnTo>
                  <a:lnTo>
                    <a:pt x="552" y="122"/>
                  </a:lnTo>
                  <a:lnTo>
                    <a:pt x="554" y="118"/>
                  </a:lnTo>
                  <a:lnTo>
                    <a:pt x="558" y="108"/>
                  </a:lnTo>
                  <a:lnTo>
                    <a:pt x="556" y="100"/>
                  </a:lnTo>
                  <a:lnTo>
                    <a:pt x="556" y="96"/>
                  </a:lnTo>
                  <a:lnTo>
                    <a:pt x="552" y="94"/>
                  </a:lnTo>
                  <a:lnTo>
                    <a:pt x="552" y="94"/>
                  </a:lnTo>
                  <a:lnTo>
                    <a:pt x="544" y="88"/>
                  </a:lnTo>
                  <a:lnTo>
                    <a:pt x="544" y="88"/>
                  </a:lnTo>
                  <a:lnTo>
                    <a:pt x="544" y="88"/>
                  </a:lnTo>
                  <a:lnTo>
                    <a:pt x="546" y="78"/>
                  </a:lnTo>
                  <a:lnTo>
                    <a:pt x="544" y="72"/>
                  </a:lnTo>
                  <a:lnTo>
                    <a:pt x="542" y="70"/>
                  </a:lnTo>
                  <a:lnTo>
                    <a:pt x="540" y="70"/>
                  </a:lnTo>
                  <a:lnTo>
                    <a:pt x="540" y="70"/>
                  </a:lnTo>
                  <a:lnTo>
                    <a:pt x="542" y="66"/>
                  </a:lnTo>
                  <a:lnTo>
                    <a:pt x="542" y="64"/>
                  </a:lnTo>
                  <a:lnTo>
                    <a:pt x="540" y="56"/>
                  </a:lnTo>
                  <a:lnTo>
                    <a:pt x="536" y="48"/>
                  </a:lnTo>
                  <a:lnTo>
                    <a:pt x="530" y="44"/>
                  </a:lnTo>
                  <a:lnTo>
                    <a:pt x="530" y="44"/>
                  </a:lnTo>
                  <a:lnTo>
                    <a:pt x="528" y="38"/>
                  </a:lnTo>
                  <a:lnTo>
                    <a:pt x="526" y="34"/>
                  </a:lnTo>
                  <a:lnTo>
                    <a:pt x="516" y="26"/>
                  </a:lnTo>
                  <a:lnTo>
                    <a:pt x="506" y="22"/>
                  </a:lnTo>
                  <a:lnTo>
                    <a:pt x="494" y="20"/>
                  </a:lnTo>
                  <a:lnTo>
                    <a:pt x="494" y="20"/>
                  </a:lnTo>
                  <a:lnTo>
                    <a:pt x="480" y="10"/>
                  </a:lnTo>
                  <a:lnTo>
                    <a:pt x="472" y="6"/>
                  </a:lnTo>
                  <a:lnTo>
                    <a:pt x="464" y="4"/>
                  </a:lnTo>
                  <a:lnTo>
                    <a:pt x="456" y="2"/>
                  </a:lnTo>
                  <a:lnTo>
                    <a:pt x="448" y="4"/>
                  </a:lnTo>
                  <a:lnTo>
                    <a:pt x="440" y="6"/>
                  </a:lnTo>
                  <a:lnTo>
                    <a:pt x="432" y="10"/>
                  </a:lnTo>
                  <a:lnTo>
                    <a:pt x="432" y="10"/>
                  </a:lnTo>
                  <a:lnTo>
                    <a:pt x="416" y="4"/>
                  </a:lnTo>
                  <a:lnTo>
                    <a:pt x="402" y="0"/>
                  </a:lnTo>
                  <a:lnTo>
                    <a:pt x="394" y="0"/>
                  </a:lnTo>
                  <a:lnTo>
                    <a:pt x="386" y="0"/>
                  </a:lnTo>
                  <a:lnTo>
                    <a:pt x="376" y="4"/>
                  </a:lnTo>
                  <a:lnTo>
                    <a:pt x="366" y="12"/>
                  </a:lnTo>
                  <a:lnTo>
                    <a:pt x="366" y="12"/>
                  </a:lnTo>
                  <a:lnTo>
                    <a:pt x="356" y="14"/>
                  </a:lnTo>
                  <a:lnTo>
                    <a:pt x="350" y="14"/>
                  </a:lnTo>
                  <a:lnTo>
                    <a:pt x="344" y="16"/>
                  </a:lnTo>
                  <a:lnTo>
                    <a:pt x="338" y="18"/>
                  </a:lnTo>
                  <a:lnTo>
                    <a:pt x="338" y="18"/>
                  </a:lnTo>
                  <a:lnTo>
                    <a:pt x="328" y="22"/>
                  </a:lnTo>
                  <a:lnTo>
                    <a:pt x="324" y="24"/>
                  </a:lnTo>
                  <a:lnTo>
                    <a:pt x="324" y="24"/>
                  </a:lnTo>
                  <a:lnTo>
                    <a:pt x="316" y="26"/>
                  </a:lnTo>
                  <a:lnTo>
                    <a:pt x="310" y="28"/>
                  </a:lnTo>
                  <a:lnTo>
                    <a:pt x="304" y="34"/>
                  </a:lnTo>
                  <a:lnTo>
                    <a:pt x="304" y="34"/>
                  </a:lnTo>
                  <a:lnTo>
                    <a:pt x="290" y="48"/>
                  </a:lnTo>
                  <a:lnTo>
                    <a:pt x="262" y="74"/>
                  </a:lnTo>
                  <a:lnTo>
                    <a:pt x="262" y="74"/>
                  </a:lnTo>
                  <a:lnTo>
                    <a:pt x="246" y="92"/>
                  </a:lnTo>
                  <a:lnTo>
                    <a:pt x="234" y="110"/>
                  </a:lnTo>
                  <a:lnTo>
                    <a:pt x="224" y="132"/>
                  </a:lnTo>
                  <a:lnTo>
                    <a:pt x="216" y="160"/>
                  </a:lnTo>
                  <a:lnTo>
                    <a:pt x="216" y="160"/>
                  </a:lnTo>
                  <a:lnTo>
                    <a:pt x="210" y="186"/>
                  </a:lnTo>
                  <a:lnTo>
                    <a:pt x="206" y="206"/>
                  </a:lnTo>
                  <a:lnTo>
                    <a:pt x="204" y="214"/>
                  </a:lnTo>
                  <a:lnTo>
                    <a:pt x="204" y="224"/>
                  </a:lnTo>
                  <a:lnTo>
                    <a:pt x="206" y="232"/>
                  </a:lnTo>
                  <a:lnTo>
                    <a:pt x="210" y="242"/>
                  </a:lnTo>
                  <a:lnTo>
                    <a:pt x="210" y="242"/>
                  </a:lnTo>
                  <a:lnTo>
                    <a:pt x="210" y="262"/>
                  </a:lnTo>
                  <a:lnTo>
                    <a:pt x="212" y="278"/>
                  </a:lnTo>
                  <a:lnTo>
                    <a:pt x="216" y="290"/>
                  </a:lnTo>
                  <a:lnTo>
                    <a:pt x="220" y="300"/>
                  </a:lnTo>
                  <a:lnTo>
                    <a:pt x="220" y="300"/>
                  </a:lnTo>
                  <a:lnTo>
                    <a:pt x="222" y="312"/>
                  </a:lnTo>
                  <a:lnTo>
                    <a:pt x="224" y="324"/>
                  </a:lnTo>
                  <a:lnTo>
                    <a:pt x="234" y="346"/>
                  </a:lnTo>
                  <a:lnTo>
                    <a:pt x="236" y="350"/>
                  </a:lnTo>
                  <a:lnTo>
                    <a:pt x="236" y="350"/>
                  </a:lnTo>
                  <a:lnTo>
                    <a:pt x="242" y="360"/>
                  </a:lnTo>
                  <a:lnTo>
                    <a:pt x="250" y="368"/>
                  </a:lnTo>
                  <a:lnTo>
                    <a:pt x="250" y="368"/>
                  </a:lnTo>
                  <a:lnTo>
                    <a:pt x="254" y="392"/>
                  </a:lnTo>
                  <a:lnTo>
                    <a:pt x="258" y="406"/>
                  </a:lnTo>
                  <a:lnTo>
                    <a:pt x="264" y="418"/>
                  </a:lnTo>
                  <a:lnTo>
                    <a:pt x="264" y="418"/>
                  </a:lnTo>
                  <a:lnTo>
                    <a:pt x="270" y="426"/>
                  </a:lnTo>
                  <a:lnTo>
                    <a:pt x="278" y="430"/>
                  </a:lnTo>
                  <a:lnTo>
                    <a:pt x="288" y="436"/>
                  </a:lnTo>
                  <a:lnTo>
                    <a:pt x="288" y="436"/>
                  </a:lnTo>
                  <a:lnTo>
                    <a:pt x="290" y="452"/>
                  </a:lnTo>
                  <a:lnTo>
                    <a:pt x="292" y="454"/>
                  </a:lnTo>
                  <a:lnTo>
                    <a:pt x="292" y="454"/>
                  </a:lnTo>
                  <a:lnTo>
                    <a:pt x="294" y="480"/>
                  </a:lnTo>
                  <a:lnTo>
                    <a:pt x="294" y="494"/>
                  </a:lnTo>
                  <a:lnTo>
                    <a:pt x="294" y="510"/>
                  </a:lnTo>
                  <a:lnTo>
                    <a:pt x="294" y="510"/>
                  </a:lnTo>
                  <a:lnTo>
                    <a:pt x="280" y="518"/>
                  </a:lnTo>
                  <a:lnTo>
                    <a:pt x="266" y="530"/>
                  </a:lnTo>
                  <a:lnTo>
                    <a:pt x="254" y="544"/>
                  </a:lnTo>
                  <a:lnTo>
                    <a:pt x="244" y="556"/>
                  </a:lnTo>
                  <a:lnTo>
                    <a:pt x="244" y="556"/>
                  </a:lnTo>
                  <a:lnTo>
                    <a:pt x="214" y="572"/>
                  </a:lnTo>
                  <a:lnTo>
                    <a:pt x="186" y="588"/>
                  </a:lnTo>
                  <a:lnTo>
                    <a:pt x="138" y="616"/>
                  </a:lnTo>
                  <a:lnTo>
                    <a:pt x="138" y="616"/>
                  </a:lnTo>
                  <a:lnTo>
                    <a:pt x="22" y="684"/>
                  </a:lnTo>
                  <a:lnTo>
                    <a:pt x="22" y="684"/>
                  </a:lnTo>
                  <a:lnTo>
                    <a:pt x="10" y="724"/>
                  </a:lnTo>
                  <a:lnTo>
                    <a:pt x="2" y="758"/>
                  </a:lnTo>
                  <a:lnTo>
                    <a:pt x="0" y="774"/>
                  </a:lnTo>
                  <a:lnTo>
                    <a:pt x="0" y="788"/>
                  </a:lnTo>
                  <a:lnTo>
                    <a:pt x="898" y="788"/>
                  </a:lnTo>
                  <a:lnTo>
                    <a:pt x="898" y="788"/>
                  </a:lnTo>
                  <a:lnTo>
                    <a:pt x="882" y="738"/>
                  </a:lnTo>
                  <a:lnTo>
                    <a:pt x="870" y="696"/>
                  </a:lnTo>
                  <a:lnTo>
                    <a:pt x="856" y="660"/>
                  </a:lnTo>
                  <a:lnTo>
                    <a:pt x="856" y="660"/>
                  </a:lnTo>
                  <a:close/>
                  <a:moveTo>
                    <a:pt x="592" y="258"/>
                  </a:moveTo>
                  <a:lnTo>
                    <a:pt x="592" y="258"/>
                  </a:lnTo>
                  <a:lnTo>
                    <a:pt x="596" y="258"/>
                  </a:lnTo>
                  <a:lnTo>
                    <a:pt x="596" y="264"/>
                  </a:lnTo>
                  <a:lnTo>
                    <a:pt x="592" y="270"/>
                  </a:lnTo>
                  <a:lnTo>
                    <a:pt x="592" y="272"/>
                  </a:lnTo>
                  <a:lnTo>
                    <a:pt x="592" y="272"/>
                  </a:lnTo>
                  <a:lnTo>
                    <a:pt x="588" y="300"/>
                  </a:lnTo>
                  <a:lnTo>
                    <a:pt x="586" y="316"/>
                  </a:lnTo>
                  <a:lnTo>
                    <a:pt x="582" y="326"/>
                  </a:lnTo>
                  <a:lnTo>
                    <a:pt x="582" y="326"/>
                  </a:lnTo>
                  <a:lnTo>
                    <a:pt x="578" y="336"/>
                  </a:lnTo>
                  <a:lnTo>
                    <a:pt x="568" y="340"/>
                  </a:lnTo>
                  <a:lnTo>
                    <a:pt x="568" y="340"/>
                  </a:lnTo>
                  <a:lnTo>
                    <a:pt x="572" y="296"/>
                  </a:lnTo>
                  <a:lnTo>
                    <a:pt x="572" y="296"/>
                  </a:lnTo>
                  <a:lnTo>
                    <a:pt x="572" y="280"/>
                  </a:lnTo>
                  <a:lnTo>
                    <a:pt x="568" y="260"/>
                  </a:lnTo>
                  <a:lnTo>
                    <a:pt x="568" y="260"/>
                  </a:lnTo>
                  <a:lnTo>
                    <a:pt x="592" y="258"/>
                  </a:lnTo>
                  <a:lnTo>
                    <a:pt x="592" y="258"/>
                  </a:lnTo>
                  <a:close/>
                  <a:moveTo>
                    <a:pt x="520" y="280"/>
                  </a:moveTo>
                  <a:lnTo>
                    <a:pt x="520" y="280"/>
                  </a:lnTo>
                  <a:lnTo>
                    <a:pt x="520" y="278"/>
                  </a:lnTo>
                  <a:lnTo>
                    <a:pt x="524" y="274"/>
                  </a:lnTo>
                  <a:lnTo>
                    <a:pt x="534" y="268"/>
                  </a:lnTo>
                  <a:lnTo>
                    <a:pt x="548" y="264"/>
                  </a:lnTo>
                  <a:lnTo>
                    <a:pt x="562" y="260"/>
                  </a:lnTo>
                  <a:lnTo>
                    <a:pt x="562" y="260"/>
                  </a:lnTo>
                  <a:lnTo>
                    <a:pt x="566" y="280"/>
                  </a:lnTo>
                  <a:lnTo>
                    <a:pt x="566" y="296"/>
                  </a:lnTo>
                  <a:lnTo>
                    <a:pt x="566" y="296"/>
                  </a:lnTo>
                  <a:lnTo>
                    <a:pt x="564" y="318"/>
                  </a:lnTo>
                  <a:lnTo>
                    <a:pt x="562" y="342"/>
                  </a:lnTo>
                  <a:lnTo>
                    <a:pt x="562" y="342"/>
                  </a:lnTo>
                  <a:lnTo>
                    <a:pt x="550" y="346"/>
                  </a:lnTo>
                  <a:lnTo>
                    <a:pt x="550" y="346"/>
                  </a:lnTo>
                  <a:lnTo>
                    <a:pt x="544" y="346"/>
                  </a:lnTo>
                  <a:lnTo>
                    <a:pt x="544" y="346"/>
                  </a:lnTo>
                  <a:lnTo>
                    <a:pt x="536" y="344"/>
                  </a:lnTo>
                  <a:lnTo>
                    <a:pt x="532" y="340"/>
                  </a:lnTo>
                  <a:lnTo>
                    <a:pt x="532" y="340"/>
                  </a:lnTo>
                  <a:lnTo>
                    <a:pt x="530" y="338"/>
                  </a:lnTo>
                  <a:lnTo>
                    <a:pt x="530" y="338"/>
                  </a:lnTo>
                  <a:lnTo>
                    <a:pt x="524" y="328"/>
                  </a:lnTo>
                  <a:lnTo>
                    <a:pt x="520" y="312"/>
                  </a:lnTo>
                  <a:lnTo>
                    <a:pt x="518" y="296"/>
                  </a:lnTo>
                  <a:lnTo>
                    <a:pt x="518" y="288"/>
                  </a:lnTo>
                  <a:lnTo>
                    <a:pt x="520" y="280"/>
                  </a:lnTo>
                  <a:lnTo>
                    <a:pt x="520" y="280"/>
                  </a:lnTo>
                  <a:close/>
                  <a:moveTo>
                    <a:pt x="338" y="244"/>
                  </a:moveTo>
                  <a:lnTo>
                    <a:pt x="338" y="244"/>
                  </a:lnTo>
                  <a:lnTo>
                    <a:pt x="342" y="240"/>
                  </a:lnTo>
                  <a:lnTo>
                    <a:pt x="344" y="236"/>
                  </a:lnTo>
                  <a:lnTo>
                    <a:pt x="344" y="230"/>
                  </a:lnTo>
                  <a:lnTo>
                    <a:pt x="342" y="226"/>
                  </a:lnTo>
                  <a:lnTo>
                    <a:pt x="336" y="214"/>
                  </a:lnTo>
                  <a:lnTo>
                    <a:pt x="332" y="206"/>
                  </a:lnTo>
                  <a:lnTo>
                    <a:pt x="332" y="206"/>
                  </a:lnTo>
                  <a:lnTo>
                    <a:pt x="328" y="198"/>
                  </a:lnTo>
                  <a:lnTo>
                    <a:pt x="326" y="188"/>
                  </a:lnTo>
                  <a:lnTo>
                    <a:pt x="328" y="184"/>
                  </a:lnTo>
                  <a:lnTo>
                    <a:pt x="330" y="178"/>
                  </a:lnTo>
                  <a:lnTo>
                    <a:pt x="336" y="172"/>
                  </a:lnTo>
                  <a:lnTo>
                    <a:pt x="342" y="166"/>
                  </a:lnTo>
                  <a:lnTo>
                    <a:pt x="342" y="166"/>
                  </a:lnTo>
                  <a:lnTo>
                    <a:pt x="362" y="164"/>
                  </a:lnTo>
                  <a:lnTo>
                    <a:pt x="374" y="160"/>
                  </a:lnTo>
                  <a:lnTo>
                    <a:pt x="386" y="156"/>
                  </a:lnTo>
                  <a:lnTo>
                    <a:pt x="386" y="156"/>
                  </a:lnTo>
                  <a:lnTo>
                    <a:pt x="430" y="158"/>
                  </a:lnTo>
                  <a:lnTo>
                    <a:pt x="454" y="160"/>
                  </a:lnTo>
                  <a:lnTo>
                    <a:pt x="464" y="160"/>
                  </a:lnTo>
                  <a:lnTo>
                    <a:pt x="468" y="158"/>
                  </a:lnTo>
                  <a:lnTo>
                    <a:pt x="468" y="158"/>
                  </a:lnTo>
                  <a:lnTo>
                    <a:pt x="476" y="158"/>
                  </a:lnTo>
                  <a:lnTo>
                    <a:pt x="482" y="158"/>
                  </a:lnTo>
                  <a:lnTo>
                    <a:pt x="492" y="154"/>
                  </a:lnTo>
                  <a:lnTo>
                    <a:pt x="502" y="148"/>
                  </a:lnTo>
                  <a:lnTo>
                    <a:pt x="508" y="144"/>
                  </a:lnTo>
                  <a:lnTo>
                    <a:pt x="508" y="144"/>
                  </a:lnTo>
                  <a:lnTo>
                    <a:pt x="518" y="144"/>
                  </a:lnTo>
                  <a:lnTo>
                    <a:pt x="526" y="142"/>
                  </a:lnTo>
                  <a:lnTo>
                    <a:pt x="526" y="142"/>
                  </a:lnTo>
                  <a:lnTo>
                    <a:pt x="536" y="152"/>
                  </a:lnTo>
                  <a:lnTo>
                    <a:pt x="534" y="154"/>
                  </a:lnTo>
                  <a:lnTo>
                    <a:pt x="534" y="154"/>
                  </a:lnTo>
                  <a:lnTo>
                    <a:pt x="546" y="190"/>
                  </a:lnTo>
                  <a:lnTo>
                    <a:pt x="554" y="218"/>
                  </a:lnTo>
                  <a:lnTo>
                    <a:pt x="560" y="248"/>
                  </a:lnTo>
                  <a:lnTo>
                    <a:pt x="560" y="248"/>
                  </a:lnTo>
                  <a:lnTo>
                    <a:pt x="544" y="252"/>
                  </a:lnTo>
                  <a:lnTo>
                    <a:pt x="530" y="256"/>
                  </a:lnTo>
                  <a:lnTo>
                    <a:pt x="518" y="264"/>
                  </a:lnTo>
                  <a:lnTo>
                    <a:pt x="510" y="272"/>
                  </a:lnTo>
                  <a:lnTo>
                    <a:pt x="510" y="272"/>
                  </a:lnTo>
                  <a:lnTo>
                    <a:pt x="482" y="276"/>
                  </a:lnTo>
                  <a:lnTo>
                    <a:pt x="482" y="276"/>
                  </a:lnTo>
                  <a:lnTo>
                    <a:pt x="478" y="272"/>
                  </a:lnTo>
                  <a:lnTo>
                    <a:pt x="470" y="270"/>
                  </a:lnTo>
                  <a:lnTo>
                    <a:pt x="462" y="268"/>
                  </a:lnTo>
                  <a:lnTo>
                    <a:pt x="448" y="268"/>
                  </a:lnTo>
                  <a:lnTo>
                    <a:pt x="448" y="268"/>
                  </a:lnTo>
                  <a:lnTo>
                    <a:pt x="420" y="270"/>
                  </a:lnTo>
                  <a:lnTo>
                    <a:pt x="390" y="274"/>
                  </a:lnTo>
                  <a:lnTo>
                    <a:pt x="364" y="280"/>
                  </a:lnTo>
                  <a:lnTo>
                    <a:pt x="344" y="286"/>
                  </a:lnTo>
                  <a:lnTo>
                    <a:pt x="340" y="286"/>
                  </a:lnTo>
                  <a:lnTo>
                    <a:pt x="340" y="288"/>
                  </a:lnTo>
                  <a:lnTo>
                    <a:pt x="340" y="288"/>
                  </a:lnTo>
                  <a:lnTo>
                    <a:pt x="304" y="274"/>
                  </a:lnTo>
                  <a:lnTo>
                    <a:pt x="304" y="274"/>
                  </a:lnTo>
                  <a:lnTo>
                    <a:pt x="306" y="270"/>
                  </a:lnTo>
                  <a:lnTo>
                    <a:pt x="310" y="264"/>
                  </a:lnTo>
                  <a:lnTo>
                    <a:pt x="318" y="256"/>
                  </a:lnTo>
                  <a:lnTo>
                    <a:pt x="338" y="244"/>
                  </a:lnTo>
                  <a:lnTo>
                    <a:pt x="338" y="244"/>
                  </a:lnTo>
                  <a:close/>
                  <a:moveTo>
                    <a:pt x="352" y="304"/>
                  </a:moveTo>
                  <a:lnTo>
                    <a:pt x="352" y="296"/>
                  </a:lnTo>
                  <a:lnTo>
                    <a:pt x="352" y="296"/>
                  </a:lnTo>
                  <a:lnTo>
                    <a:pt x="372" y="290"/>
                  </a:lnTo>
                  <a:lnTo>
                    <a:pt x="396" y="286"/>
                  </a:lnTo>
                  <a:lnTo>
                    <a:pt x="424" y="282"/>
                  </a:lnTo>
                  <a:lnTo>
                    <a:pt x="448" y="280"/>
                  </a:lnTo>
                  <a:lnTo>
                    <a:pt x="448" y="280"/>
                  </a:lnTo>
                  <a:lnTo>
                    <a:pt x="460" y="280"/>
                  </a:lnTo>
                  <a:lnTo>
                    <a:pt x="468" y="282"/>
                  </a:lnTo>
                  <a:lnTo>
                    <a:pt x="472" y="284"/>
                  </a:lnTo>
                  <a:lnTo>
                    <a:pt x="474" y="284"/>
                  </a:lnTo>
                  <a:lnTo>
                    <a:pt x="474" y="284"/>
                  </a:lnTo>
                  <a:lnTo>
                    <a:pt x="474" y="292"/>
                  </a:lnTo>
                  <a:lnTo>
                    <a:pt x="474" y="300"/>
                  </a:lnTo>
                  <a:lnTo>
                    <a:pt x="468" y="316"/>
                  </a:lnTo>
                  <a:lnTo>
                    <a:pt x="458" y="332"/>
                  </a:lnTo>
                  <a:lnTo>
                    <a:pt x="446" y="346"/>
                  </a:lnTo>
                  <a:lnTo>
                    <a:pt x="446" y="346"/>
                  </a:lnTo>
                  <a:lnTo>
                    <a:pt x="444" y="348"/>
                  </a:lnTo>
                  <a:lnTo>
                    <a:pt x="444" y="348"/>
                  </a:lnTo>
                  <a:lnTo>
                    <a:pt x="440" y="352"/>
                  </a:lnTo>
                  <a:lnTo>
                    <a:pt x="432" y="356"/>
                  </a:lnTo>
                  <a:lnTo>
                    <a:pt x="424" y="360"/>
                  </a:lnTo>
                  <a:lnTo>
                    <a:pt x="410" y="364"/>
                  </a:lnTo>
                  <a:lnTo>
                    <a:pt x="410" y="364"/>
                  </a:lnTo>
                  <a:lnTo>
                    <a:pt x="380" y="368"/>
                  </a:lnTo>
                  <a:lnTo>
                    <a:pt x="380" y="368"/>
                  </a:lnTo>
                  <a:lnTo>
                    <a:pt x="372" y="366"/>
                  </a:lnTo>
                  <a:lnTo>
                    <a:pt x="366" y="364"/>
                  </a:lnTo>
                  <a:lnTo>
                    <a:pt x="364" y="362"/>
                  </a:lnTo>
                  <a:lnTo>
                    <a:pt x="362" y="360"/>
                  </a:lnTo>
                  <a:lnTo>
                    <a:pt x="362" y="360"/>
                  </a:lnTo>
                  <a:lnTo>
                    <a:pt x="360" y="350"/>
                  </a:lnTo>
                  <a:lnTo>
                    <a:pt x="358" y="338"/>
                  </a:lnTo>
                  <a:lnTo>
                    <a:pt x="356" y="310"/>
                  </a:lnTo>
                  <a:lnTo>
                    <a:pt x="356" y="308"/>
                  </a:lnTo>
                  <a:lnTo>
                    <a:pt x="352" y="304"/>
                  </a:lnTo>
                  <a:close/>
                  <a:moveTo>
                    <a:pt x="242" y="348"/>
                  </a:moveTo>
                  <a:lnTo>
                    <a:pt x="240" y="344"/>
                  </a:lnTo>
                  <a:lnTo>
                    <a:pt x="240" y="344"/>
                  </a:lnTo>
                  <a:lnTo>
                    <a:pt x="232" y="330"/>
                  </a:lnTo>
                  <a:lnTo>
                    <a:pt x="228" y="312"/>
                  </a:lnTo>
                  <a:lnTo>
                    <a:pt x="226" y="304"/>
                  </a:lnTo>
                  <a:lnTo>
                    <a:pt x="226" y="296"/>
                  </a:lnTo>
                  <a:lnTo>
                    <a:pt x="228" y="288"/>
                  </a:lnTo>
                  <a:lnTo>
                    <a:pt x="232" y="282"/>
                  </a:lnTo>
                  <a:lnTo>
                    <a:pt x="232" y="282"/>
                  </a:lnTo>
                  <a:lnTo>
                    <a:pt x="238" y="276"/>
                  </a:lnTo>
                  <a:lnTo>
                    <a:pt x="242" y="272"/>
                  </a:lnTo>
                  <a:lnTo>
                    <a:pt x="248" y="270"/>
                  </a:lnTo>
                  <a:lnTo>
                    <a:pt x="254" y="270"/>
                  </a:lnTo>
                  <a:lnTo>
                    <a:pt x="254" y="270"/>
                  </a:lnTo>
                  <a:lnTo>
                    <a:pt x="262" y="272"/>
                  </a:lnTo>
                  <a:lnTo>
                    <a:pt x="270" y="276"/>
                  </a:lnTo>
                  <a:lnTo>
                    <a:pt x="278" y="282"/>
                  </a:lnTo>
                  <a:lnTo>
                    <a:pt x="284" y="290"/>
                  </a:lnTo>
                  <a:lnTo>
                    <a:pt x="286" y="288"/>
                  </a:lnTo>
                  <a:lnTo>
                    <a:pt x="286" y="288"/>
                  </a:lnTo>
                  <a:lnTo>
                    <a:pt x="290" y="300"/>
                  </a:lnTo>
                  <a:lnTo>
                    <a:pt x="294" y="314"/>
                  </a:lnTo>
                  <a:lnTo>
                    <a:pt x="294" y="328"/>
                  </a:lnTo>
                  <a:lnTo>
                    <a:pt x="308" y="336"/>
                  </a:lnTo>
                  <a:lnTo>
                    <a:pt x="308" y="336"/>
                  </a:lnTo>
                  <a:lnTo>
                    <a:pt x="304" y="288"/>
                  </a:lnTo>
                  <a:lnTo>
                    <a:pt x="340" y="304"/>
                  </a:lnTo>
                  <a:lnTo>
                    <a:pt x="338" y="308"/>
                  </a:lnTo>
                  <a:lnTo>
                    <a:pt x="344" y="314"/>
                  </a:lnTo>
                  <a:lnTo>
                    <a:pt x="344" y="314"/>
                  </a:lnTo>
                  <a:lnTo>
                    <a:pt x="346" y="338"/>
                  </a:lnTo>
                  <a:lnTo>
                    <a:pt x="348" y="354"/>
                  </a:lnTo>
                  <a:lnTo>
                    <a:pt x="352" y="366"/>
                  </a:lnTo>
                  <a:lnTo>
                    <a:pt x="352" y="366"/>
                  </a:lnTo>
                  <a:lnTo>
                    <a:pt x="356" y="372"/>
                  </a:lnTo>
                  <a:lnTo>
                    <a:pt x="362" y="376"/>
                  </a:lnTo>
                  <a:lnTo>
                    <a:pt x="370" y="378"/>
                  </a:lnTo>
                  <a:lnTo>
                    <a:pt x="380" y="380"/>
                  </a:lnTo>
                  <a:lnTo>
                    <a:pt x="380" y="380"/>
                  </a:lnTo>
                  <a:lnTo>
                    <a:pt x="394" y="378"/>
                  </a:lnTo>
                  <a:lnTo>
                    <a:pt x="412" y="376"/>
                  </a:lnTo>
                  <a:lnTo>
                    <a:pt x="412" y="376"/>
                  </a:lnTo>
                  <a:lnTo>
                    <a:pt x="428" y="372"/>
                  </a:lnTo>
                  <a:lnTo>
                    <a:pt x="440" y="368"/>
                  </a:lnTo>
                  <a:lnTo>
                    <a:pt x="446" y="362"/>
                  </a:lnTo>
                  <a:lnTo>
                    <a:pt x="452" y="358"/>
                  </a:lnTo>
                  <a:lnTo>
                    <a:pt x="452" y="358"/>
                  </a:lnTo>
                  <a:lnTo>
                    <a:pt x="454" y="354"/>
                  </a:lnTo>
                  <a:lnTo>
                    <a:pt x="454" y="354"/>
                  </a:lnTo>
                  <a:lnTo>
                    <a:pt x="466" y="344"/>
                  </a:lnTo>
                  <a:lnTo>
                    <a:pt x="476" y="328"/>
                  </a:lnTo>
                  <a:lnTo>
                    <a:pt x="484" y="312"/>
                  </a:lnTo>
                  <a:lnTo>
                    <a:pt x="488" y="294"/>
                  </a:lnTo>
                  <a:lnTo>
                    <a:pt x="488" y="294"/>
                  </a:lnTo>
                  <a:lnTo>
                    <a:pt x="496" y="292"/>
                  </a:lnTo>
                  <a:lnTo>
                    <a:pt x="506" y="292"/>
                  </a:lnTo>
                  <a:lnTo>
                    <a:pt x="506" y="292"/>
                  </a:lnTo>
                  <a:lnTo>
                    <a:pt x="506" y="308"/>
                  </a:lnTo>
                  <a:lnTo>
                    <a:pt x="510" y="322"/>
                  </a:lnTo>
                  <a:lnTo>
                    <a:pt x="516" y="336"/>
                  </a:lnTo>
                  <a:lnTo>
                    <a:pt x="522" y="346"/>
                  </a:lnTo>
                  <a:lnTo>
                    <a:pt x="522" y="346"/>
                  </a:lnTo>
                  <a:lnTo>
                    <a:pt x="522" y="348"/>
                  </a:lnTo>
                  <a:lnTo>
                    <a:pt x="522" y="348"/>
                  </a:lnTo>
                  <a:lnTo>
                    <a:pt x="526" y="350"/>
                  </a:lnTo>
                  <a:lnTo>
                    <a:pt x="530" y="354"/>
                  </a:lnTo>
                  <a:lnTo>
                    <a:pt x="536" y="356"/>
                  </a:lnTo>
                  <a:lnTo>
                    <a:pt x="544" y="358"/>
                  </a:lnTo>
                  <a:lnTo>
                    <a:pt x="544" y="358"/>
                  </a:lnTo>
                  <a:lnTo>
                    <a:pt x="552" y="358"/>
                  </a:lnTo>
                  <a:lnTo>
                    <a:pt x="552" y="358"/>
                  </a:lnTo>
                  <a:lnTo>
                    <a:pt x="560" y="356"/>
                  </a:lnTo>
                  <a:lnTo>
                    <a:pt x="560" y="356"/>
                  </a:lnTo>
                  <a:lnTo>
                    <a:pt x="554" y="390"/>
                  </a:lnTo>
                  <a:lnTo>
                    <a:pt x="548" y="414"/>
                  </a:lnTo>
                  <a:lnTo>
                    <a:pt x="548" y="414"/>
                  </a:lnTo>
                  <a:lnTo>
                    <a:pt x="536" y="466"/>
                  </a:lnTo>
                  <a:lnTo>
                    <a:pt x="536" y="466"/>
                  </a:lnTo>
                  <a:lnTo>
                    <a:pt x="524" y="516"/>
                  </a:lnTo>
                  <a:lnTo>
                    <a:pt x="524" y="516"/>
                  </a:lnTo>
                  <a:lnTo>
                    <a:pt x="522" y="518"/>
                  </a:lnTo>
                  <a:lnTo>
                    <a:pt x="516" y="522"/>
                  </a:lnTo>
                  <a:lnTo>
                    <a:pt x="500" y="526"/>
                  </a:lnTo>
                  <a:lnTo>
                    <a:pt x="480" y="530"/>
                  </a:lnTo>
                  <a:lnTo>
                    <a:pt x="470" y="530"/>
                  </a:lnTo>
                  <a:lnTo>
                    <a:pt x="464" y="528"/>
                  </a:lnTo>
                  <a:lnTo>
                    <a:pt x="464" y="528"/>
                  </a:lnTo>
                  <a:lnTo>
                    <a:pt x="436" y="518"/>
                  </a:lnTo>
                  <a:lnTo>
                    <a:pt x="414" y="506"/>
                  </a:lnTo>
                  <a:lnTo>
                    <a:pt x="414" y="506"/>
                  </a:lnTo>
                  <a:lnTo>
                    <a:pt x="394" y="494"/>
                  </a:lnTo>
                  <a:lnTo>
                    <a:pt x="376" y="486"/>
                  </a:lnTo>
                  <a:lnTo>
                    <a:pt x="376" y="486"/>
                  </a:lnTo>
                  <a:lnTo>
                    <a:pt x="364" y="478"/>
                  </a:lnTo>
                  <a:lnTo>
                    <a:pt x="352" y="470"/>
                  </a:lnTo>
                  <a:lnTo>
                    <a:pt x="342" y="462"/>
                  </a:lnTo>
                  <a:lnTo>
                    <a:pt x="332" y="450"/>
                  </a:lnTo>
                  <a:lnTo>
                    <a:pt x="324" y="436"/>
                  </a:lnTo>
                  <a:lnTo>
                    <a:pt x="316" y="416"/>
                  </a:lnTo>
                  <a:lnTo>
                    <a:pt x="310" y="390"/>
                  </a:lnTo>
                  <a:lnTo>
                    <a:pt x="302" y="358"/>
                  </a:lnTo>
                  <a:lnTo>
                    <a:pt x="296" y="360"/>
                  </a:lnTo>
                  <a:lnTo>
                    <a:pt x="296" y="360"/>
                  </a:lnTo>
                  <a:lnTo>
                    <a:pt x="298" y="364"/>
                  </a:lnTo>
                  <a:lnTo>
                    <a:pt x="298" y="364"/>
                  </a:lnTo>
                  <a:lnTo>
                    <a:pt x="290" y="370"/>
                  </a:lnTo>
                  <a:lnTo>
                    <a:pt x="284" y="374"/>
                  </a:lnTo>
                  <a:lnTo>
                    <a:pt x="278" y="372"/>
                  </a:lnTo>
                  <a:lnTo>
                    <a:pt x="276" y="372"/>
                  </a:lnTo>
                  <a:lnTo>
                    <a:pt x="276" y="372"/>
                  </a:lnTo>
                  <a:lnTo>
                    <a:pt x="266" y="370"/>
                  </a:lnTo>
                  <a:lnTo>
                    <a:pt x="256" y="364"/>
                  </a:lnTo>
                  <a:lnTo>
                    <a:pt x="248" y="358"/>
                  </a:lnTo>
                  <a:lnTo>
                    <a:pt x="242" y="348"/>
                  </a:lnTo>
                  <a:lnTo>
                    <a:pt x="242" y="348"/>
                  </a:lnTo>
                  <a:close/>
                  <a:moveTo>
                    <a:pt x="408" y="758"/>
                  </a:moveTo>
                  <a:lnTo>
                    <a:pt x="408" y="758"/>
                  </a:lnTo>
                  <a:lnTo>
                    <a:pt x="372" y="730"/>
                  </a:lnTo>
                  <a:lnTo>
                    <a:pt x="342" y="706"/>
                  </a:lnTo>
                  <a:lnTo>
                    <a:pt x="318" y="686"/>
                  </a:lnTo>
                  <a:lnTo>
                    <a:pt x="302" y="668"/>
                  </a:lnTo>
                  <a:lnTo>
                    <a:pt x="290" y="654"/>
                  </a:lnTo>
                  <a:lnTo>
                    <a:pt x="282" y="642"/>
                  </a:lnTo>
                  <a:lnTo>
                    <a:pt x="276" y="632"/>
                  </a:lnTo>
                  <a:lnTo>
                    <a:pt x="274" y="622"/>
                  </a:lnTo>
                  <a:lnTo>
                    <a:pt x="274" y="622"/>
                  </a:lnTo>
                  <a:lnTo>
                    <a:pt x="274" y="604"/>
                  </a:lnTo>
                  <a:lnTo>
                    <a:pt x="278" y="582"/>
                  </a:lnTo>
                  <a:lnTo>
                    <a:pt x="284" y="562"/>
                  </a:lnTo>
                  <a:lnTo>
                    <a:pt x="288" y="544"/>
                  </a:lnTo>
                  <a:lnTo>
                    <a:pt x="292" y="544"/>
                  </a:lnTo>
                  <a:lnTo>
                    <a:pt x="292" y="544"/>
                  </a:lnTo>
                  <a:lnTo>
                    <a:pt x="296" y="532"/>
                  </a:lnTo>
                  <a:lnTo>
                    <a:pt x="298" y="518"/>
                  </a:lnTo>
                  <a:lnTo>
                    <a:pt x="300" y="494"/>
                  </a:lnTo>
                  <a:lnTo>
                    <a:pt x="300" y="472"/>
                  </a:lnTo>
                  <a:lnTo>
                    <a:pt x="298" y="454"/>
                  </a:lnTo>
                  <a:lnTo>
                    <a:pt x="296" y="452"/>
                  </a:lnTo>
                  <a:lnTo>
                    <a:pt x="296" y="452"/>
                  </a:lnTo>
                  <a:lnTo>
                    <a:pt x="288" y="378"/>
                  </a:lnTo>
                  <a:lnTo>
                    <a:pt x="288" y="378"/>
                  </a:lnTo>
                  <a:lnTo>
                    <a:pt x="294" y="376"/>
                  </a:lnTo>
                  <a:lnTo>
                    <a:pt x="298" y="372"/>
                  </a:lnTo>
                  <a:lnTo>
                    <a:pt x="298" y="372"/>
                  </a:lnTo>
                  <a:lnTo>
                    <a:pt x="306" y="402"/>
                  </a:lnTo>
                  <a:lnTo>
                    <a:pt x="312" y="426"/>
                  </a:lnTo>
                  <a:lnTo>
                    <a:pt x="320" y="444"/>
                  </a:lnTo>
                  <a:lnTo>
                    <a:pt x="328" y="458"/>
                  </a:lnTo>
                  <a:lnTo>
                    <a:pt x="338" y="468"/>
                  </a:lnTo>
                  <a:lnTo>
                    <a:pt x="348" y="476"/>
                  </a:lnTo>
                  <a:lnTo>
                    <a:pt x="374" y="492"/>
                  </a:lnTo>
                  <a:lnTo>
                    <a:pt x="374" y="492"/>
                  </a:lnTo>
                  <a:lnTo>
                    <a:pt x="390" y="500"/>
                  </a:lnTo>
                  <a:lnTo>
                    <a:pt x="410" y="512"/>
                  </a:lnTo>
                  <a:lnTo>
                    <a:pt x="410" y="512"/>
                  </a:lnTo>
                  <a:lnTo>
                    <a:pt x="434" y="524"/>
                  </a:lnTo>
                  <a:lnTo>
                    <a:pt x="462" y="534"/>
                  </a:lnTo>
                  <a:lnTo>
                    <a:pt x="462" y="534"/>
                  </a:lnTo>
                  <a:lnTo>
                    <a:pt x="474" y="536"/>
                  </a:lnTo>
                  <a:lnTo>
                    <a:pt x="474" y="536"/>
                  </a:lnTo>
                  <a:lnTo>
                    <a:pt x="492" y="534"/>
                  </a:lnTo>
                  <a:lnTo>
                    <a:pt x="508" y="530"/>
                  </a:lnTo>
                  <a:lnTo>
                    <a:pt x="522" y="524"/>
                  </a:lnTo>
                  <a:lnTo>
                    <a:pt x="526" y="522"/>
                  </a:lnTo>
                  <a:lnTo>
                    <a:pt x="530" y="518"/>
                  </a:lnTo>
                  <a:lnTo>
                    <a:pt x="530" y="518"/>
                  </a:lnTo>
                  <a:lnTo>
                    <a:pt x="530" y="512"/>
                  </a:lnTo>
                  <a:lnTo>
                    <a:pt x="530" y="512"/>
                  </a:lnTo>
                  <a:lnTo>
                    <a:pt x="530" y="558"/>
                  </a:lnTo>
                  <a:lnTo>
                    <a:pt x="532" y="582"/>
                  </a:lnTo>
                  <a:lnTo>
                    <a:pt x="534" y="606"/>
                  </a:lnTo>
                  <a:lnTo>
                    <a:pt x="534" y="606"/>
                  </a:lnTo>
                  <a:lnTo>
                    <a:pt x="534" y="614"/>
                  </a:lnTo>
                  <a:lnTo>
                    <a:pt x="534" y="622"/>
                  </a:lnTo>
                  <a:lnTo>
                    <a:pt x="526" y="642"/>
                  </a:lnTo>
                  <a:lnTo>
                    <a:pt x="514" y="664"/>
                  </a:lnTo>
                  <a:lnTo>
                    <a:pt x="498" y="688"/>
                  </a:lnTo>
                  <a:lnTo>
                    <a:pt x="478" y="710"/>
                  </a:lnTo>
                  <a:lnTo>
                    <a:pt x="456" y="730"/>
                  </a:lnTo>
                  <a:lnTo>
                    <a:pt x="432" y="748"/>
                  </a:lnTo>
                  <a:lnTo>
                    <a:pt x="420" y="754"/>
                  </a:lnTo>
                  <a:lnTo>
                    <a:pt x="408" y="758"/>
                  </a:lnTo>
                  <a:lnTo>
                    <a:pt x="408" y="758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ïṩḻîdé">
              <a:extLst>
                <a:ext uri="{FF2B5EF4-FFF2-40B4-BE49-F238E27FC236}">
                  <a16:creationId xmlns:a16="http://schemas.microsoft.com/office/drawing/2014/main" id="{9858264B-1CFA-4C04-9910-8DAE2B621A19}"/>
                </a:ext>
              </a:extLst>
            </p:cNvPr>
            <p:cNvSpPr/>
            <p:nvPr/>
          </p:nvSpPr>
          <p:spPr>
            <a:xfrm>
              <a:off x="947436" y="4656782"/>
              <a:ext cx="2410002" cy="968462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  <a:buClr>
                  <a:srgbClr val="E24848"/>
                </a:buClr>
              </a:pPr>
              <a:r>
                <a:rPr altLang="en-US" lang="zh-CN" noProof="1" sz="12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</a:t>
              </a:r>
              <a:br>
                <a:rPr altLang="en-US" lang="zh-CN" noProof="1" sz="12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altLang="en-US" lang="zh-CN" noProof="1" sz="12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  <p:sp>
          <p:nvSpPr>
            <p:cNvPr id="28" name="îŝḻîḍé">
              <a:extLst>
                <a:ext uri="{FF2B5EF4-FFF2-40B4-BE49-F238E27FC236}">
                  <a16:creationId xmlns:a16="http://schemas.microsoft.com/office/drawing/2014/main" id="{5D46E42D-3F14-4D43-B245-A57624FFC035}"/>
                </a:ext>
              </a:extLst>
            </p:cNvPr>
            <p:cNvSpPr/>
            <p:nvPr/>
          </p:nvSpPr>
          <p:spPr>
            <a:xfrm>
              <a:off x="1222200" y="3719997"/>
              <a:ext cx="1869597" cy="338554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ctr">
                <a:buClr>
                  <a:srgbClr val="E24848"/>
                </a:buClr>
              </a:pPr>
              <a:r>
                <a:rPr altLang="en-US" b="1" lang="zh-CN" noProof="1" sz="1600">
                  <a:solidFill>
                    <a:schemeClr val="accent1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29" name="îṧļiḋê">
              <a:extLst>
                <a:ext uri="{FF2B5EF4-FFF2-40B4-BE49-F238E27FC236}">
                  <a16:creationId xmlns:a16="http://schemas.microsoft.com/office/drawing/2014/main" id="{D5667356-B778-44F8-8E75-038A74F55746}"/>
                </a:ext>
              </a:extLst>
            </p:cNvPr>
            <p:cNvSpPr/>
            <p:nvPr/>
          </p:nvSpPr>
          <p:spPr>
            <a:xfrm>
              <a:off x="1231331" y="4045614"/>
              <a:ext cx="1860468" cy="30777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>
                <a:buClr>
                  <a:srgbClr val="E24848"/>
                </a:buClr>
              </a:pPr>
              <a:r>
                <a:rPr altLang="en-US" lang="zh-CN" noProof="1" sz="1400">
                  <a:solidFill>
                    <a:schemeClr val="tx2"/>
                  </a:solidFill>
                </a:rPr>
                <a:t>关键词</a:t>
              </a:r>
            </a:p>
          </p:txBody>
        </p:sp>
        <p:sp>
          <p:nvSpPr>
            <p:cNvPr id="30" name="iṩ1îḓe">
              <a:extLst>
                <a:ext uri="{FF2B5EF4-FFF2-40B4-BE49-F238E27FC236}">
                  <a16:creationId xmlns:a16="http://schemas.microsoft.com/office/drawing/2014/main" id="{E507BA95-C433-4EA3-A695-BFB42954540B}"/>
                </a:ext>
              </a:extLst>
            </p:cNvPr>
            <p:cNvSpPr/>
            <p:nvPr/>
          </p:nvSpPr>
          <p:spPr>
            <a:xfrm>
              <a:off x="3860375" y="1767866"/>
              <a:ext cx="1860468" cy="181071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D7CBE5CF-112B-4E50-955A-3269C94A68D5}"/>
                </a:ext>
              </a:extLst>
            </p:cNvPr>
            <p:cNvCxnSpPr/>
            <p:nvPr/>
          </p:nvCxnSpPr>
          <p:spPr>
            <a:xfrm flipH="1">
              <a:off x="3851218" y="4360366"/>
              <a:ext cx="781342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ïS1îḓe">
              <a:extLst>
                <a:ext uri="{FF2B5EF4-FFF2-40B4-BE49-F238E27FC236}">
                  <a16:creationId xmlns:a16="http://schemas.microsoft.com/office/drawing/2014/main" id="{EE940654-EFF0-4721-A6AC-7FF57F8F53A0}"/>
                </a:ext>
              </a:extLst>
            </p:cNvPr>
            <p:cNvSpPr/>
            <p:nvPr/>
          </p:nvSpPr>
          <p:spPr>
            <a:xfrm rot="18914936">
              <a:off x="4701856" y="4304931"/>
              <a:ext cx="63914" cy="227167"/>
            </a:xfrm>
            <a:custGeom>
              <a:gdLst>
                <a:gd fmla="*/ 125628 w 125628" name="connsiteX0"/>
                <a:gd fmla="*/ 446518 h 446518" name="connsiteY0"/>
                <a:gd fmla="*/ 0 w 125628" name="connsiteX1"/>
                <a:gd fmla="*/ 446518 h 446518" name="connsiteY1"/>
                <a:gd fmla="*/ 0 w 125628" name="connsiteX2"/>
                <a:gd fmla="*/ 0 h 446518" name="connsiteY2"/>
                <a:gd fmla="*/ 125628 w 125628" name="connsiteX3"/>
                <a:gd fmla="*/ 124541 h 44651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46518" w="125628">
                  <a:moveTo>
                    <a:pt x="125628" y="446518"/>
                  </a:moveTo>
                  <a:lnTo>
                    <a:pt x="0" y="446518"/>
                  </a:lnTo>
                  <a:lnTo>
                    <a:pt x="0" y="0"/>
                  </a:lnTo>
                  <a:lnTo>
                    <a:pt x="125628" y="12454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îsľîḑe">
              <a:extLst>
                <a:ext uri="{FF2B5EF4-FFF2-40B4-BE49-F238E27FC236}">
                  <a16:creationId xmlns:a16="http://schemas.microsoft.com/office/drawing/2014/main" id="{103956EC-A2DB-4922-BD02-2860332ACDF6}"/>
                </a:ext>
              </a:extLst>
            </p:cNvPr>
            <p:cNvSpPr/>
            <p:nvPr/>
          </p:nvSpPr>
          <p:spPr>
            <a:xfrm rot="2703745">
              <a:off x="4817975" y="4304067"/>
              <a:ext cx="63914" cy="229239"/>
            </a:xfrm>
            <a:custGeom>
              <a:gdLst>
                <a:gd fmla="*/ 125628 w 125628" name="connsiteX0"/>
                <a:gd fmla="*/ 0 h 450590" name="connsiteY0"/>
                <a:gd fmla="*/ 125628 w 125628" name="connsiteX1"/>
                <a:gd fmla="*/ 450590 h 450590" name="connsiteY1"/>
                <a:gd fmla="*/ 0 w 125628" name="connsiteX2"/>
                <a:gd fmla="*/ 450590 h 450590" name="connsiteY2"/>
                <a:gd fmla="*/ 0 w 125628" name="connsiteX3"/>
                <a:gd fmla="*/ 125902 h 45059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50590" w="125628">
                  <a:moveTo>
                    <a:pt x="125628" y="0"/>
                  </a:moveTo>
                  <a:lnTo>
                    <a:pt x="125628" y="450590"/>
                  </a:lnTo>
                  <a:lnTo>
                    <a:pt x="0" y="450590"/>
                  </a:lnTo>
                  <a:lnTo>
                    <a:pt x="0" y="125902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13C4B1DE-F8A4-4F4F-9299-814717A9D008}"/>
                </a:ext>
              </a:extLst>
            </p:cNvPr>
            <p:cNvCxnSpPr/>
            <p:nvPr/>
          </p:nvCxnSpPr>
          <p:spPr>
            <a:xfrm flipH="1">
              <a:off x="4944374" y="4360367"/>
              <a:ext cx="767395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í$ľiḋé">
              <a:extLst>
                <a:ext uri="{FF2B5EF4-FFF2-40B4-BE49-F238E27FC236}">
                  <a16:creationId xmlns:a16="http://schemas.microsoft.com/office/drawing/2014/main" id="{FCA21107-CCBA-4B0E-A638-72067E5DE96A}"/>
                </a:ext>
              </a:extLst>
            </p:cNvPr>
            <p:cNvSpPr/>
            <p:nvPr/>
          </p:nvSpPr>
          <p:spPr>
            <a:xfrm>
              <a:off x="3576492" y="4656794"/>
              <a:ext cx="2410002" cy="968462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  <a:buClr>
                  <a:srgbClr val="E24848"/>
                </a:buClr>
              </a:pPr>
              <a:r>
                <a:rPr altLang="en-US" lang="zh-CN" noProof="1" sz="12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</a:t>
              </a:r>
              <a:br>
                <a:rPr altLang="en-US" lang="zh-CN" noProof="1" sz="12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altLang="en-US" lang="zh-CN" noProof="1" sz="12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  <p:sp>
          <p:nvSpPr>
            <p:cNvPr id="36" name="iślîḑé">
              <a:extLst>
                <a:ext uri="{FF2B5EF4-FFF2-40B4-BE49-F238E27FC236}">
                  <a16:creationId xmlns:a16="http://schemas.microsoft.com/office/drawing/2014/main" id="{93D7743D-F3C1-4E86-B2BA-179E72D4FD94}"/>
                </a:ext>
              </a:extLst>
            </p:cNvPr>
            <p:cNvSpPr/>
            <p:nvPr/>
          </p:nvSpPr>
          <p:spPr>
            <a:xfrm>
              <a:off x="3851256" y="3719996"/>
              <a:ext cx="1869597" cy="338554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ctr">
                <a:buClr>
                  <a:srgbClr val="E24848"/>
                </a:buClr>
              </a:pPr>
              <a:r>
                <a:rPr altLang="en-US" b="1" lang="zh-CN" noProof="1" sz="1600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37" name="íṥḻïḑe">
              <a:extLst>
                <a:ext uri="{FF2B5EF4-FFF2-40B4-BE49-F238E27FC236}">
                  <a16:creationId xmlns:a16="http://schemas.microsoft.com/office/drawing/2014/main" id="{C4D4A034-1787-43AA-BF93-A24AFE9F9B23}"/>
                </a:ext>
              </a:extLst>
            </p:cNvPr>
            <p:cNvSpPr/>
            <p:nvPr/>
          </p:nvSpPr>
          <p:spPr>
            <a:xfrm>
              <a:off x="3860375" y="4045626"/>
              <a:ext cx="1860468" cy="30777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>
                <a:buClr>
                  <a:srgbClr val="E24848"/>
                </a:buClr>
              </a:pPr>
              <a:r>
                <a:rPr altLang="en-US" lang="zh-CN" noProof="1" sz="1400">
                  <a:solidFill>
                    <a:schemeClr val="tx2"/>
                  </a:solidFill>
                </a:rPr>
                <a:t>关键词</a:t>
              </a:r>
            </a:p>
          </p:txBody>
        </p:sp>
        <p:sp>
          <p:nvSpPr>
            <p:cNvPr id="38" name="ïSḷïḑê">
              <a:extLst>
                <a:ext uri="{FF2B5EF4-FFF2-40B4-BE49-F238E27FC236}">
                  <a16:creationId xmlns:a16="http://schemas.microsoft.com/office/drawing/2014/main" id="{F3CD6CDD-8995-4824-9F26-D05E08242E9F}"/>
                </a:ext>
              </a:extLst>
            </p:cNvPr>
            <p:cNvSpPr/>
            <p:nvPr/>
          </p:nvSpPr>
          <p:spPr>
            <a:xfrm>
              <a:off x="6489419" y="1767866"/>
              <a:ext cx="1860468" cy="181071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ECEFCC2C-D1C9-432A-A28D-B3C8E7B55B7D}"/>
                </a:ext>
              </a:extLst>
            </p:cNvPr>
            <p:cNvCxnSpPr/>
            <p:nvPr/>
          </p:nvCxnSpPr>
          <p:spPr>
            <a:xfrm flipH="1">
              <a:off x="6480262" y="4360366"/>
              <a:ext cx="781342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îš1ïďe">
              <a:extLst>
                <a:ext uri="{FF2B5EF4-FFF2-40B4-BE49-F238E27FC236}">
                  <a16:creationId xmlns:a16="http://schemas.microsoft.com/office/drawing/2014/main" id="{0E50FE10-FF0D-4366-AE02-062015E05F10}"/>
                </a:ext>
              </a:extLst>
            </p:cNvPr>
            <p:cNvSpPr/>
            <p:nvPr/>
          </p:nvSpPr>
          <p:spPr>
            <a:xfrm rot="18914936">
              <a:off x="7330900" y="4304931"/>
              <a:ext cx="63914" cy="227167"/>
            </a:xfrm>
            <a:custGeom>
              <a:gdLst>
                <a:gd fmla="*/ 125628 w 125628" name="connsiteX0"/>
                <a:gd fmla="*/ 446518 h 446518" name="connsiteY0"/>
                <a:gd fmla="*/ 0 w 125628" name="connsiteX1"/>
                <a:gd fmla="*/ 446518 h 446518" name="connsiteY1"/>
                <a:gd fmla="*/ 0 w 125628" name="connsiteX2"/>
                <a:gd fmla="*/ 0 h 446518" name="connsiteY2"/>
                <a:gd fmla="*/ 125628 w 125628" name="connsiteX3"/>
                <a:gd fmla="*/ 124541 h 44651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46518" w="125628">
                  <a:moveTo>
                    <a:pt x="125628" y="446518"/>
                  </a:moveTo>
                  <a:lnTo>
                    <a:pt x="0" y="446518"/>
                  </a:lnTo>
                  <a:lnTo>
                    <a:pt x="0" y="0"/>
                  </a:lnTo>
                  <a:lnTo>
                    <a:pt x="125628" y="12454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i$líḑe">
              <a:extLst>
                <a:ext uri="{FF2B5EF4-FFF2-40B4-BE49-F238E27FC236}">
                  <a16:creationId xmlns:a16="http://schemas.microsoft.com/office/drawing/2014/main" id="{3FD77691-F7C1-45A4-9EC4-902D7D14B14B}"/>
                </a:ext>
              </a:extLst>
            </p:cNvPr>
            <p:cNvSpPr/>
            <p:nvPr/>
          </p:nvSpPr>
          <p:spPr>
            <a:xfrm rot="2703745">
              <a:off x="7447019" y="4304067"/>
              <a:ext cx="63914" cy="229239"/>
            </a:xfrm>
            <a:custGeom>
              <a:gdLst>
                <a:gd fmla="*/ 125628 w 125628" name="connsiteX0"/>
                <a:gd fmla="*/ 0 h 450590" name="connsiteY0"/>
                <a:gd fmla="*/ 125628 w 125628" name="connsiteX1"/>
                <a:gd fmla="*/ 450590 h 450590" name="connsiteY1"/>
                <a:gd fmla="*/ 0 w 125628" name="connsiteX2"/>
                <a:gd fmla="*/ 450590 h 450590" name="connsiteY2"/>
                <a:gd fmla="*/ 0 w 125628" name="connsiteX3"/>
                <a:gd fmla="*/ 125902 h 45059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50590" w="125628">
                  <a:moveTo>
                    <a:pt x="125628" y="0"/>
                  </a:moveTo>
                  <a:lnTo>
                    <a:pt x="125628" y="450590"/>
                  </a:lnTo>
                  <a:lnTo>
                    <a:pt x="0" y="450590"/>
                  </a:lnTo>
                  <a:lnTo>
                    <a:pt x="0" y="125902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D207FD57-B662-4654-9754-57EC0970E49B}"/>
                </a:ext>
              </a:extLst>
            </p:cNvPr>
            <p:cNvCxnSpPr/>
            <p:nvPr/>
          </p:nvCxnSpPr>
          <p:spPr>
            <a:xfrm flipH="1">
              <a:off x="7573418" y="4360367"/>
              <a:ext cx="767395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íş1íḑè">
              <a:extLst>
                <a:ext uri="{FF2B5EF4-FFF2-40B4-BE49-F238E27FC236}">
                  <a16:creationId xmlns:a16="http://schemas.microsoft.com/office/drawing/2014/main" id="{8DAE9945-83BB-4D61-B08C-81CD64BFACFA}"/>
                </a:ext>
              </a:extLst>
            </p:cNvPr>
            <p:cNvSpPr/>
            <p:nvPr/>
          </p:nvSpPr>
          <p:spPr>
            <a:xfrm>
              <a:off x="6205536" y="4656794"/>
              <a:ext cx="2410002" cy="968462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  <a:buClr>
                  <a:srgbClr val="E24848"/>
                </a:buClr>
              </a:pPr>
              <a:r>
                <a:rPr altLang="en-US" lang="zh-CN" noProof="1" sz="12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</a:t>
              </a:r>
              <a:br>
                <a:rPr altLang="en-US" lang="zh-CN" noProof="1" sz="12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altLang="en-US" lang="zh-CN" noProof="1" sz="12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  <p:sp>
          <p:nvSpPr>
            <p:cNvPr id="44" name="ïṡľíḍe">
              <a:extLst>
                <a:ext uri="{FF2B5EF4-FFF2-40B4-BE49-F238E27FC236}">
                  <a16:creationId xmlns:a16="http://schemas.microsoft.com/office/drawing/2014/main" id="{2A9332AF-1B82-4390-BAB2-ACD45FA29F13}"/>
                </a:ext>
              </a:extLst>
            </p:cNvPr>
            <p:cNvSpPr/>
            <p:nvPr/>
          </p:nvSpPr>
          <p:spPr>
            <a:xfrm>
              <a:off x="6480300" y="3719997"/>
              <a:ext cx="1869597" cy="338554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ctr">
                <a:buClr>
                  <a:srgbClr val="E24848"/>
                </a:buClr>
              </a:pPr>
              <a:r>
                <a:rPr altLang="en-US" b="1" lang="zh-CN" noProof="1" sz="1600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45" name="iṧľíḑè">
              <a:extLst>
                <a:ext uri="{FF2B5EF4-FFF2-40B4-BE49-F238E27FC236}">
                  <a16:creationId xmlns:a16="http://schemas.microsoft.com/office/drawing/2014/main" id="{A255780E-AEDC-495A-9704-E391D9D25CD8}"/>
                </a:ext>
              </a:extLst>
            </p:cNvPr>
            <p:cNvSpPr/>
            <p:nvPr/>
          </p:nvSpPr>
          <p:spPr>
            <a:xfrm>
              <a:off x="6489419" y="4045625"/>
              <a:ext cx="1860468" cy="30777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>
                <a:buClr>
                  <a:srgbClr val="E24848"/>
                </a:buClr>
              </a:pPr>
              <a:r>
                <a:rPr altLang="en-US" lang="zh-CN" noProof="1" sz="1400">
                  <a:solidFill>
                    <a:schemeClr val="tx2"/>
                  </a:solidFill>
                </a:rPr>
                <a:t>关键词</a:t>
              </a:r>
            </a:p>
          </p:txBody>
        </p:sp>
        <p:sp>
          <p:nvSpPr>
            <p:cNvPr id="46" name="îṥļíḓè">
              <a:extLst>
                <a:ext uri="{FF2B5EF4-FFF2-40B4-BE49-F238E27FC236}">
                  <a16:creationId xmlns:a16="http://schemas.microsoft.com/office/drawing/2014/main" id="{057F3423-BD53-4964-BFF6-5B784FCA5469}"/>
                </a:ext>
              </a:extLst>
            </p:cNvPr>
            <p:cNvSpPr/>
            <p:nvPr/>
          </p:nvSpPr>
          <p:spPr>
            <a:xfrm>
              <a:off x="9118462" y="1767866"/>
              <a:ext cx="1860468" cy="181071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2015FFBC-3E22-48BC-A815-97A9B8E2831A}"/>
                </a:ext>
              </a:extLst>
            </p:cNvPr>
            <p:cNvCxnSpPr/>
            <p:nvPr/>
          </p:nvCxnSpPr>
          <p:spPr>
            <a:xfrm flipH="1">
              <a:off x="9109305" y="4360366"/>
              <a:ext cx="781342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îsliḑè">
              <a:extLst>
                <a:ext uri="{FF2B5EF4-FFF2-40B4-BE49-F238E27FC236}">
                  <a16:creationId xmlns:a16="http://schemas.microsoft.com/office/drawing/2014/main" id="{DC1ABB2B-6C09-4172-A872-9F04D36FDB52}"/>
                </a:ext>
              </a:extLst>
            </p:cNvPr>
            <p:cNvSpPr/>
            <p:nvPr/>
          </p:nvSpPr>
          <p:spPr>
            <a:xfrm rot="18914936">
              <a:off x="9959943" y="4304931"/>
              <a:ext cx="63914" cy="227167"/>
            </a:xfrm>
            <a:custGeom>
              <a:gdLst>
                <a:gd fmla="*/ 125628 w 125628" name="connsiteX0"/>
                <a:gd fmla="*/ 446518 h 446518" name="connsiteY0"/>
                <a:gd fmla="*/ 0 w 125628" name="connsiteX1"/>
                <a:gd fmla="*/ 446518 h 446518" name="connsiteY1"/>
                <a:gd fmla="*/ 0 w 125628" name="connsiteX2"/>
                <a:gd fmla="*/ 0 h 446518" name="connsiteY2"/>
                <a:gd fmla="*/ 125628 w 125628" name="connsiteX3"/>
                <a:gd fmla="*/ 124541 h 44651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46518" w="125628">
                  <a:moveTo>
                    <a:pt x="125628" y="446518"/>
                  </a:moveTo>
                  <a:lnTo>
                    <a:pt x="0" y="446518"/>
                  </a:lnTo>
                  <a:lnTo>
                    <a:pt x="0" y="0"/>
                  </a:lnTo>
                  <a:lnTo>
                    <a:pt x="125628" y="12454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íşḻîḍé">
              <a:extLst>
                <a:ext uri="{FF2B5EF4-FFF2-40B4-BE49-F238E27FC236}">
                  <a16:creationId xmlns:a16="http://schemas.microsoft.com/office/drawing/2014/main" id="{8A4ACC2F-8020-4D65-914E-8ED97CC74D3F}"/>
                </a:ext>
              </a:extLst>
            </p:cNvPr>
            <p:cNvSpPr/>
            <p:nvPr/>
          </p:nvSpPr>
          <p:spPr>
            <a:xfrm rot="2703745">
              <a:off x="10076062" y="4304067"/>
              <a:ext cx="63914" cy="229239"/>
            </a:xfrm>
            <a:custGeom>
              <a:gdLst>
                <a:gd fmla="*/ 125628 w 125628" name="connsiteX0"/>
                <a:gd fmla="*/ 0 h 450590" name="connsiteY0"/>
                <a:gd fmla="*/ 125628 w 125628" name="connsiteX1"/>
                <a:gd fmla="*/ 450590 h 450590" name="connsiteY1"/>
                <a:gd fmla="*/ 0 w 125628" name="connsiteX2"/>
                <a:gd fmla="*/ 450590 h 450590" name="connsiteY2"/>
                <a:gd fmla="*/ 0 w 125628" name="connsiteX3"/>
                <a:gd fmla="*/ 125902 h 45059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50590" w="125628">
                  <a:moveTo>
                    <a:pt x="125628" y="0"/>
                  </a:moveTo>
                  <a:lnTo>
                    <a:pt x="125628" y="450590"/>
                  </a:lnTo>
                  <a:lnTo>
                    <a:pt x="0" y="450590"/>
                  </a:lnTo>
                  <a:lnTo>
                    <a:pt x="0" y="125902"/>
                  </a:ln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3019B23C-59B5-4BC2-90F9-4BF5E826ED5E}"/>
                </a:ext>
              </a:extLst>
            </p:cNvPr>
            <p:cNvCxnSpPr/>
            <p:nvPr/>
          </p:nvCxnSpPr>
          <p:spPr>
            <a:xfrm flipH="1">
              <a:off x="10202461" y="4360367"/>
              <a:ext cx="767395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iṡľiḋe">
              <a:extLst>
                <a:ext uri="{FF2B5EF4-FFF2-40B4-BE49-F238E27FC236}">
                  <a16:creationId xmlns:a16="http://schemas.microsoft.com/office/drawing/2014/main" id="{E00643B8-0849-4623-B49C-2C233A6615CD}"/>
                </a:ext>
              </a:extLst>
            </p:cNvPr>
            <p:cNvSpPr/>
            <p:nvPr/>
          </p:nvSpPr>
          <p:spPr>
            <a:xfrm>
              <a:off x="8834578" y="4656794"/>
              <a:ext cx="2410002" cy="968462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  <a:buClr>
                  <a:srgbClr val="E24848"/>
                </a:buClr>
              </a:pPr>
              <a:r>
                <a:rPr altLang="en-US" lang="zh-CN" noProof="1" sz="12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</a:t>
              </a:r>
              <a:br>
                <a:rPr altLang="en-US" lang="zh-CN" noProof="1" sz="12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altLang="en-US" lang="zh-CN" noProof="1" sz="12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  <p:sp>
          <p:nvSpPr>
            <p:cNvPr id="52" name="îSľïḓe">
              <a:extLst>
                <a:ext uri="{FF2B5EF4-FFF2-40B4-BE49-F238E27FC236}">
                  <a16:creationId xmlns:a16="http://schemas.microsoft.com/office/drawing/2014/main" id="{6FB354A6-D307-47C8-8898-4D863FB194A9}"/>
                </a:ext>
              </a:extLst>
            </p:cNvPr>
            <p:cNvSpPr/>
            <p:nvPr/>
          </p:nvSpPr>
          <p:spPr>
            <a:xfrm>
              <a:off x="9109344" y="3719997"/>
              <a:ext cx="1869597" cy="338554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ctr">
                <a:buClr>
                  <a:srgbClr val="E24848"/>
                </a:buClr>
              </a:pPr>
              <a:r>
                <a:rPr altLang="en-US" b="1" lang="zh-CN" noProof="1" sz="1600">
                  <a:solidFill>
                    <a:schemeClr val="accent4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53" name="îṣļïďe">
              <a:extLst>
                <a:ext uri="{FF2B5EF4-FFF2-40B4-BE49-F238E27FC236}">
                  <a16:creationId xmlns:a16="http://schemas.microsoft.com/office/drawing/2014/main" id="{01697D74-AC91-495C-B65B-E296D3A34680}"/>
                </a:ext>
              </a:extLst>
            </p:cNvPr>
            <p:cNvSpPr/>
            <p:nvPr/>
          </p:nvSpPr>
          <p:spPr>
            <a:xfrm>
              <a:off x="9118463" y="4045626"/>
              <a:ext cx="1860468" cy="30777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>
                <a:buClr>
                  <a:srgbClr val="E24848"/>
                </a:buClr>
              </a:pPr>
              <a:r>
                <a:rPr altLang="en-US" lang="zh-CN" noProof="1" sz="1400">
                  <a:solidFill>
                    <a:schemeClr val="tx2"/>
                  </a:solidFill>
                </a:rPr>
                <a:t>关键词</a:t>
              </a:r>
            </a:p>
          </p:txBody>
        </p:sp>
        <p:sp>
          <p:nvSpPr>
            <p:cNvPr id="54" name="îslîďè">
              <a:extLst>
                <a:ext uri="{FF2B5EF4-FFF2-40B4-BE49-F238E27FC236}">
                  <a16:creationId xmlns:a16="http://schemas.microsoft.com/office/drawing/2014/main" id="{9AF6B612-CBD9-46CB-BB2B-8660649C1169}"/>
                </a:ext>
              </a:extLst>
            </p:cNvPr>
            <p:cNvSpPr/>
            <p:nvPr/>
          </p:nvSpPr>
          <p:spPr bwMode="auto">
            <a:xfrm>
              <a:off x="4093823" y="2318306"/>
              <a:ext cx="1304829" cy="1247631"/>
            </a:xfrm>
            <a:custGeom>
              <a:gdLst>
                <a:gd fmla="*/ 656 w 730" name="T0"/>
                <a:gd fmla="*/ 504 h 698" name="T1"/>
                <a:gd fmla="*/ 552 w 730" name="T2"/>
                <a:gd fmla="*/ 428 h 698" name="T3"/>
                <a:gd fmla="*/ 524 w 730" name="T4"/>
                <a:gd fmla="*/ 302 h 698" name="T5"/>
                <a:gd fmla="*/ 492 w 730" name="T6"/>
                <a:gd fmla="*/ 110 h 698" name="T7"/>
                <a:gd fmla="*/ 436 w 730" name="T8"/>
                <a:gd fmla="*/ 26 h 698" name="T9"/>
                <a:gd fmla="*/ 380 w 730" name="T10"/>
                <a:gd fmla="*/ 2 h 698" name="T11"/>
                <a:gd fmla="*/ 316 w 730" name="T12"/>
                <a:gd fmla="*/ 4 h 698" name="T13"/>
                <a:gd fmla="*/ 246 w 730" name="T14"/>
                <a:gd fmla="*/ 44 h 698" name="T15"/>
                <a:gd fmla="*/ 202 w 730" name="T16"/>
                <a:gd fmla="*/ 136 h 698" name="T17"/>
                <a:gd fmla="*/ 170 w 730" name="T18"/>
                <a:gd fmla="*/ 304 h 698" name="T19"/>
                <a:gd fmla="*/ 134 w 730" name="T20"/>
                <a:gd fmla="*/ 486 h 698" name="T21"/>
                <a:gd fmla="*/ 58 w 730" name="T22"/>
                <a:gd fmla="*/ 526 h 698" name="T23"/>
                <a:gd fmla="*/ 32 w 730" name="T24"/>
                <a:gd fmla="*/ 562 h 698" name="T25"/>
                <a:gd fmla="*/ 718 w 730" name="T26"/>
                <a:gd fmla="*/ 632 h 698" name="T27"/>
                <a:gd fmla="*/ 278 w 730" name="T28"/>
                <a:gd fmla="*/ 134 h 698" name="T29"/>
                <a:gd fmla="*/ 326 w 730" name="T30"/>
                <a:gd fmla="*/ 94 h 698" name="T31"/>
                <a:gd fmla="*/ 380 w 730" name="T32"/>
                <a:gd fmla="*/ 122 h 698" name="T33"/>
                <a:gd fmla="*/ 426 w 730" name="T34"/>
                <a:gd fmla="*/ 182 h 698" name="T35"/>
                <a:gd fmla="*/ 456 w 730" name="T36"/>
                <a:gd fmla="*/ 258 h 698" name="T37"/>
                <a:gd fmla="*/ 430 w 730" name="T38"/>
                <a:gd fmla="*/ 340 h 698" name="T39"/>
                <a:gd fmla="*/ 382 w 730" name="T40"/>
                <a:gd fmla="*/ 396 h 698" name="T41"/>
                <a:gd fmla="*/ 332 w 730" name="T42"/>
                <a:gd fmla="*/ 402 h 698" name="T43"/>
                <a:gd fmla="*/ 292 w 730" name="T44"/>
                <a:gd fmla="*/ 376 h 698" name="T45"/>
                <a:gd fmla="*/ 256 w 730" name="T46"/>
                <a:gd fmla="*/ 310 h 698" name="T47"/>
                <a:gd fmla="*/ 242 w 730" name="T48"/>
                <a:gd fmla="*/ 200 h 698" name="T49"/>
                <a:gd fmla="*/ 278 w 730" name="T50"/>
                <a:gd fmla="*/ 134 h 698" name="T51"/>
                <a:gd fmla="*/ 208 w 730" name="T52"/>
                <a:gd fmla="*/ 552 h 698" name="T53"/>
                <a:gd fmla="*/ 266 w 730" name="T54"/>
                <a:gd fmla="*/ 602 h 698" name="T55"/>
                <a:gd fmla="*/ 258 w 730" name="T56"/>
                <a:gd fmla="*/ 594 h 698" name="T57"/>
                <a:gd fmla="*/ 236 w 730" name="T58"/>
                <a:gd fmla="*/ 570 h 698" name="T59"/>
                <a:gd fmla="*/ 286 w 730" name="T60"/>
                <a:gd fmla="*/ 588 h 698" name="T61"/>
                <a:gd fmla="*/ 252 w 730" name="T62"/>
                <a:gd fmla="*/ 552 h 698" name="T63"/>
                <a:gd fmla="*/ 264 w 730" name="T64"/>
                <a:gd fmla="*/ 554 h 698" name="T65"/>
                <a:gd fmla="*/ 250 w 730" name="T66"/>
                <a:gd fmla="*/ 464 h 698" name="T67"/>
                <a:gd fmla="*/ 276 w 730" name="T68"/>
                <a:gd fmla="*/ 518 h 698" name="T69"/>
                <a:gd fmla="*/ 262 w 730" name="T70"/>
                <a:gd fmla="*/ 462 h 698" name="T71"/>
                <a:gd fmla="*/ 270 w 730" name="T72"/>
                <a:gd fmla="*/ 356 h 698" name="T73"/>
                <a:gd fmla="*/ 298 w 730" name="T74"/>
                <a:gd fmla="*/ 388 h 698" name="T75"/>
                <a:gd fmla="*/ 352 w 730" name="T76"/>
                <a:gd fmla="*/ 410 h 698" name="T77"/>
                <a:gd fmla="*/ 384 w 730" name="T78"/>
                <a:gd fmla="*/ 402 h 698" name="T79"/>
                <a:gd fmla="*/ 430 w 730" name="T80"/>
                <a:gd fmla="*/ 352 h 698" name="T81"/>
                <a:gd fmla="*/ 446 w 730" name="T82"/>
                <a:gd fmla="*/ 466 h 698" name="T83"/>
                <a:gd fmla="*/ 456 w 730" name="T84"/>
                <a:gd fmla="*/ 542 h 698" name="T85"/>
                <a:gd fmla="*/ 464 w 730" name="T86"/>
                <a:gd fmla="*/ 526 h 698" name="T87"/>
                <a:gd fmla="*/ 456 w 730" name="T88"/>
                <a:gd fmla="*/ 572 h 698" name="T89"/>
                <a:gd fmla="*/ 472 w 730" name="T90"/>
                <a:gd fmla="*/ 552 h 698" name="T91"/>
                <a:gd fmla="*/ 450 w 730" name="T92"/>
                <a:gd fmla="*/ 600 h 698" name="T93"/>
                <a:gd fmla="*/ 480 w 730" name="T94"/>
                <a:gd fmla="*/ 544 h 698" name="T95"/>
                <a:gd fmla="*/ 464 w 730" name="T96"/>
                <a:gd fmla="*/ 604 h 698" name="T97"/>
                <a:gd fmla="*/ 464 w 730" name="T98"/>
                <a:gd fmla="*/ 612 h 698" name="T99"/>
                <a:gd fmla="*/ 498 w 730" name="T100"/>
                <a:gd fmla="*/ 572 h 698" name="T101"/>
                <a:gd fmla="*/ 490 w 730" name="T102"/>
                <a:gd fmla="*/ 598 h 698" name="T103"/>
                <a:gd fmla="*/ 420 w 730" name="T104"/>
                <a:gd fmla="*/ 638 h 698" name="T105"/>
                <a:gd fmla="*/ 324 w 730" name="T106"/>
                <a:gd fmla="*/ 646 h 698" name="T107"/>
                <a:gd fmla="*/ 224 w 730" name="T108"/>
                <a:gd fmla="*/ 580 h 698" name="T109"/>
                <a:gd fmla="*/ 522 w 730" name="T110"/>
                <a:gd fmla="*/ 524 h 698" name="T111"/>
                <a:gd fmla="*/ 510 w 730" name="T112"/>
                <a:gd fmla="*/ 574 h 698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698" w="730">
                  <a:moveTo>
                    <a:pt x="690" y="534"/>
                  </a:moveTo>
                  <a:lnTo>
                    <a:pt x="690" y="534"/>
                  </a:lnTo>
                  <a:lnTo>
                    <a:pt x="684" y="524"/>
                  </a:lnTo>
                  <a:lnTo>
                    <a:pt x="672" y="514"/>
                  </a:lnTo>
                  <a:lnTo>
                    <a:pt x="656" y="504"/>
                  </a:lnTo>
                  <a:lnTo>
                    <a:pt x="638" y="494"/>
                  </a:lnTo>
                  <a:lnTo>
                    <a:pt x="602" y="476"/>
                  </a:lnTo>
                  <a:lnTo>
                    <a:pt x="570" y="462"/>
                  </a:lnTo>
                  <a:lnTo>
                    <a:pt x="570" y="462"/>
                  </a:lnTo>
                  <a:lnTo>
                    <a:pt x="552" y="428"/>
                  </a:lnTo>
                  <a:lnTo>
                    <a:pt x="542" y="406"/>
                  </a:lnTo>
                  <a:lnTo>
                    <a:pt x="534" y="380"/>
                  </a:lnTo>
                  <a:lnTo>
                    <a:pt x="534" y="380"/>
                  </a:lnTo>
                  <a:lnTo>
                    <a:pt x="528" y="344"/>
                  </a:lnTo>
                  <a:lnTo>
                    <a:pt x="524" y="302"/>
                  </a:lnTo>
                  <a:lnTo>
                    <a:pt x="520" y="250"/>
                  </a:lnTo>
                  <a:lnTo>
                    <a:pt x="508" y="180"/>
                  </a:lnTo>
                  <a:lnTo>
                    <a:pt x="508" y="180"/>
                  </a:lnTo>
                  <a:lnTo>
                    <a:pt x="500" y="142"/>
                  </a:lnTo>
                  <a:lnTo>
                    <a:pt x="492" y="110"/>
                  </a:lnTo>
                  <a:lnTo>
                    <a:pt x="482" y="84"/>
                  </a:lnTo>
                  <a:lnTo>
                    <a:pt x="470" y="64"/>
                  </a:lnTo>
                  <a:lnTo>
                    <a:pt x="458" y="48"/>
                  </a:lnTo>
                  <a:lnTo>
                    <a:pt x="448" y="36"/>
                  </a:lnTo>
                  <a:lnTo>
                    <a:pt x="436" y="26"/>
                  </a:lnTo>
                  <a:lnTo>
                    <a:pt x="424" y="18"/>
                  </a:lnTo>
                  <a:lnTo>
                    <a:pt x="424" y="18"/>
                  </a:lnTo>
                  <a:lnTo>
                    <a:pt x="410" y="12"/>
                  </a:lnTo>
                  <a:lnTo>
                    <a:pt x="396" y="6"/>
                  </a:lnTo>
                  <a:lnTo>
                    <a:pt x="380" y="2"/>
                  </a:lnTo>
                  <a:lnTo>
                    <a:pt x="364" y="0"/>
                  </a:lnTo>
                  <a:lnTo>
                    <a:pt x="334" y="0"/>
                  </a:lnTo>
                  <a:lnTo>
                    <a:pt x="324" y="2"/>
                  </a:lnTo>
                  <a:lnTo>
                    <a:pt x="316" y="4"/>
                  </a:lnTo>
                  <a:lnTo>
                    <a:pt x="316" y="4"/>
                  </a:lnTo>
                  <a:lnTo>
                    <a:pt x="298" y="8"/>
                  </a:lnTo>
                  <a:lnTo>
                    <a:pt x="286" y="14"/>
                  </a:lnTo>
                  <a:lnTo>
                    <a:pt x="272" y="20"/>
                  </a:lnTo>
                  <a:lnTo>
                    <a:pt x="260" y="30"/>
                  </a:lnTo>
                  <a:lnTo>
                    <a:pt x="246" y="44"/>
                  </a:lnTo>
                  <a:lnTo>
                    <a:pt x="234" y="60"/>
                  </a:lnTo>
                  <a:lnTo>
                    <a:pt x="222" y="80"/>
                  </a:lnTo>
                  <a:lnTo>
                    <a:pt x="222" y="80"/>
                  </a:lnTo>
                  <a:lnTo>
                    <a:pt x="212" y="106"/>
                  </a:lnTo>
                  <a:lnTo>
                    <a:pt x="202" y="136"/>
                  </a:lnTo>
                  <a:lnTo>
                    <a:pt x="194" y="168"/>
                  </a:lnTo>
                  <a:lnTo>
                    <a:pt x="186" y="200"/>
                  </a:lnTo>
                  <a:lnTo>
                    <a:pt x="176" y="260"/>
                  </a:lnTo>
                  <a:lnTo>
                    <a:pt x="170" y="304"/>
                  </a:lnTo>
                  <a:lnTo>
                    <a:pt x="170" y="304"/>
                  </a:lnTo>
                  <a:lnTo>
                    <a:pt x="164" y="374"/>
                  </a:lnTo>
                  <a:lnTo>
                    <a:pt x="164" y="374"/>
                  </a:lnTo>
                  <a:lnTo>
                    <a:pt x="152" y="420"/>
                  </a:lnTo>
                  <a:lnTo>
                    <a:pt x="142" y="458"/>
                  </a:lnTo>
                  <a:lnTo>
                    <a:pt x="134" y="486"/>
                  </a:lnTo>
                  <a:lnTo>
                    <a:pt x="134" y="486"/>
                  </a:lnTo>
                  <a:lnTo>
                    <a:pt x="98" y="502"/>
                  </a:lnTo>
                  <a:lnTo>
                    <a:pt x="98" y="502"/>
                  </a:lnTo>
                  <a:lnTo>
                    <a:pt x="78" y="512"/>
                  </a:lnTo>
                  <a:lnTo>
                    <a:pt x="58" y="526"/>
                  </a:lnTo>
                  <a:lnTo>
                    <a:pt x="50" y="534"/>
                  </a:lnTo>
                  <a:lnTo>
                    <a:pt x="42" y="544"/>
                  </a:lnTo>
                  <a:lnTo>
                    <a:pt x="34" y="552"/>
                  </a:lnTo>
                  <a:lnTo>
                    <a:pt x="32" y="562"/>
                  </a:lnTo>
                  <a:lnTo>
                    <a:pt x="32" y="562"/>
                  </a:lnTo>
                  <a:lnTo>
                    <a:pt x="0" y="698"/>
                  </a:lnTo>
                  <a:lnTo>
                    <a:pt x="730" y="698"/>
                  </a:lnTo>
                  <a:lnTo>
                    <a:pt x="730" y="698"/>
                  </a:lnTo>
                  <a:lnTo>
                    <a:pt x="726" y="678"/>
                  </a:lnTo>
                  <a:lnTo>
                    <a:pt x="718" y="632"/>
                  </a:lnTo>
                  <a:lnTo>
                    <a:pt x="706" y="578"/>
                  </a:lnTo>
                  <a:lnTo>
                    <a:pt x="698" y="554"/>
                  </a:lnTo>
                  <a:lnTo>
                    <a:pt x="690" y="534"/>
                  </a:lnTo>
                  <a:lnTo>
                    <a:pt x="690" y="534"/>
                  </a:lnTo>
                  <a:close/>
                  <a:moveTo>
                    <a:pt x="278" y="134"/>
                  </a:moveTo>
                  <a:lnTo>
                    <a:pt x="278" y="134"/>
                  </a:lnTo>
                  <a:lnTo>
                    <a:pt x="292" y="124"/>
                  </a:lnTo>
                  <a:lnTo>
                    <a:pt x="308" y="112"/>
                  </a:lnTo>
                  <a:lnTo>
                    <a:pt x="320" y="100"/>
                  </a:lnTo>
                  <a:lnTo>
                    <a:pt x="326" y="94"/>
                  </a:lnTo>
                  <a:lnTo>
                    <a:pt x="326" y="94"/>
                  </a:lnTo>
                  <a:lnTo>
                    <a:pt x="340" y="96"/>
                  </a:lnTo>
                  <a:lnTo>
                    <a:pt x="354" y="102"/>
                  </a:lnTo>
                  <a:lnTo>
                    <a:pt x="366" y="110"/>
                  </a:lnTo>
                  <a:lnTo>
                    <a:pt x="380" y="122"/>
                  </a:lnTo>
                  <a:lnTo>
                    <a:pt x="392" y="134"/>
                  </a:lnTo>
                  <a:lnTo>
                    <a:pt x="404" y="148"/>
                  </a:lnTo>
                  <a:lnTo>
                    <a:pt x="416" y="164"/>
                  </a:lnTo>
                  <a:lnTo>
                    <a:pt x="426" y="182"/>
                  </a:lnTo>
                  <a:lnTo>
                    <a:pt x="426" y="182"/>
                  </a:lnTo>
                  <a:lnTo>
                    <a:pt x="446" y="224"/>
                  </a:lnTo>
                  <a:lnTo>
                    <a:pt x="458" y="250"/>
                  </a:lnTo>
                  <a:lnTo>
                    <a:pt x="458" y="250"/>
                  </a:lnTo>
                  <a:lnTo>
                    <a:pt x="456" y="258"/>
                  </a:lnTo>
                  <a:lnTo>
                    <a:pt x="456" y="258"/>
                  </a:lnTo>
                  <a:lnTo>
                    <a:pt x="452" y="284"/>
                  </a:lnTo>
                  <a:lnTo>
                    <a:pt x="448" y="304"/>
                  </a:lnTo>
                  <a:lnTo>
                    <a:pt x="448" y="304"/>
                  </a:lnTo>
                  <a:lnTo>
                    <a:pt x="440" y="322"/>
                  </a:lnTo>
                  <a:lnTo>
                    <a:pt x="430" y="340"/>
                  </a:lnTo>
                  <a:lnTo>
                    <a:pt x="420" y="356"/>
                  </a:lnTo>
                  <a:lnTo>
                    <a:pt x="408" y="374"/>
                  </a:lnTo>
                  <a:lnTo>
                    <a:pt x="408" y="374"/>
                  </a:lnTo>
                  <a:lnTo>
                    <a:pt x="396" y="388"/>
                  </a:lnTo>
                  <a:lnTo>
                    <a:pt x="382" y="396"/>
                  </a:lnTo>
                  <a:lnTo>
                    <a:pt x="368" y="402"/>
                  </a:lnTo>
                  <a:lnTo>
                    <a:pt x="352" y="404"/>
                  </a:lnTo>
                  <a:lnTo>
                    <a:pt x="352" y="404"/>
                  </a:lnTo>
                  <a:lnTo>
                    <a:pt x="342" y="404"/>
                  </a:lnTo>
                  <a:lnTo>
                    <a:pt x="332" y="402"/>
                  </a:lnTo>
                  <a:lnTo>
                    <a:pt x="324" y="398"/>
                  </a:lnTo>
                  <a:lnTo>
                    <a:pt x="316" y="394"/>
                  </a:lnTo>
                  <a:lnTo>
                    <a:pt x="302" y="384"/>
                  </a:lnTo>
                  <a:lnTo>
                    <a:pt x="292" y="376"/>
                  </a:lnTo>
                  <a:lnTo>
                    <a:pt x="292" y="376"/>
                  </a:lnTo>
                  <a:lnTo>
                    <a:pt x="276" y="358"/>
                  </a:lnTo>
                  <a:lnTo>
                    <a:pt x="270" y="346"/>
                  </a:lnTo>
                  <a:lnTo>
                    <a:pt x="264" y="334"/>
                  </a:lnTo>
                  <a:lnTo>
                    <a:pt x="264" y="334"/>
                  </a:lnTo>
                  <a:lnTo>
                    <a:pt x="256" y="310"/>
                  </a:lnTo>
                  <a:lnTo>
                    <a:pt x="248" y="284"/>
                  </a:lnTo>
                  <a:lnTo>
                    <a:pt x="248" y="284"/>
                  </a:lnTo>
                  <a:lnTo>
                    <a:pt x="244" y="238"/>
                  </a:lnTo>
                  <a:lnTo>
                    <a:pt x="242" y="200"/>
                  </a:lnTo>
                  <a:lnTo>
                    <a:pt x="242" y="200"/>
                  </a:lnTo>
                  <a:lnTo>
                    <a:pt x="246" y="182"/>
                  </a:lnTo>
                  <a:lnTo>
                    <a:pt x="254" y="162"/>
                  </a:lnTo>
                  <a:lnTo>
                    <a:pt x="266" y="144"/>
                  </a:lnTo>
                  <a:lnTo>
                    <a:pt x="272" y="138"/>
                  </a:lnTo>
                  <a:lnTo>
                    <a:pt x="278" y="134"/>
                  </a:lnTo>
                  <a:lnTo>
                    <a:pt x="278" y="134"/>
                  </a:lnTo>
                  <a:close/>
                  <a:moveTo>
                    <a:pt x="224" y="580"/>
                  </a:moveTo>
                  <a:lnTo>
                    <a:pt x="224" y="580"/>
                  </a:lnTo>
                  <a:lnTo>
                    <a:pt x="216" y="566"/>
                  </a:lnTo>
                  <a:lnTo>
                    <a:pt x="208" y="552"/>
                  </a:lnTo>
                  <a:lnTo>
                    <a:pt x="208" y="552"/>
                  </a:lnTo>
                  <a:lnTo>
                    <a:pt x="216" y="562"/>
                  </a:lnTo>
                  <a:lnTo>
                    <a:pt x="226" y="572"/>
                  </a:lnTo>
                  <a:lnTo>
                    <a:pt x="248" y="590"/>
                  </a:lnTo>
                  <a:lnTo>
                    <a:pt x="266" y="602"/>
                  </a:lnTo>
                  <a:lnTo>
                    <a:pt x="272" y="606"/>
                  </a:lnTo>
                  <a:lnTo>
                    <a:pt x="276" y="606"/>
                  </a:lnTo>
                  <a:lnTo>
                    <a:pt x="276" y="606"/>
                  </a:lnTo>
                  <a:lnTo>
                    <a:pt x="268" y="600"/>
                  </a:lnTo>
                  <a:lnTo>
                    <a:pt x="258" y="594"/>
                  </a:lnTo>
                  <a:lnTo>
                    <a:pt x="240" y="578"/>
                  </a:lnTo>
                  <a:lnTo>
                    <a:pt x="228" y="566"/>
                  </a:lnTo>
                  <a:lnTo>
                    <a:pt x="222" y="558"/>
                  </a:lnTo>
                  <a:lnTo>
                    <a:pt x="222" y="558"/>
                  </a:lnTo>
                  <a:lnTo>
                    <a:pt x="236" y="570"/>
                  </a:lnTo>
                  <a:lnTo>
                    <a:pt x="248" y="578"/>
                  </a:lnTo>
                  <a:lnTo>
                    <a:pt x="260" y="582"/>
                  </a:lnTo>
                  <a:lnTo>
                    <a:pt x="268" y="586"/>
                  </a:lnTo>
                  <a:lnTo>
                    <a:pt x="282" y="588"/>
                  </a:lnTo>
                  <a:lnTo>
                    <a:pt x="286" y="588"/>
                  </a:lnTo>
                  <a:lnTo>
                    <a:pt x="286" y="588"/>
                  </a:lnTo>
                  <a:lnTo>
                    <a:pt x="274" y="578"/>
                  </a:lnTo>
                  <a:lnTo>
                    <a:pt x="264" y="570"/>
                  </a:lnTo>
                  <a:lnTo>
                    <a:pt x="256" y="560"/>
                  </a:lnTo>
                  <a:lnTo>
                    <a:pt x="252" y="552"/>
                  </a:lnTo>
                  <a:lnTo>
                    <a:pt x="248" y="540"/>
                  </a:lnTo>
                  <a:lnTo>
                    <a:pt x="246" y="536"/>
                  </a:lnTo>
                  <a:lnTo>
                    <a:pt x="246" y="536"/>
                  </a:lnTo>
                  <a:lnTo>
                    <a:pt x="256" y="548"/>
                  </a:lnTo>
                  <a:lnTo>
                    <a:pt x="264" y="554"/>
                  </a:lnTo>
                  <a:lnTo>
                    <a:pt x="272" y="560"/>
                  </a:lnTo>
                  <a:lnTo>
                    <a:pt x="272" y="560"/>
                  </a:lnTo>
                  <a:lnTo>
                    <a:pt x="266" y="544"/>
                  </a:lnTo>
                  <a:lnTo>
                    <a:pt x="260" y="518"/>
                  </a:lnTo>
                  <a:lnTo>
                    <a:pt x="250" y="464"/>
                  </a:lnTo>
                  <a:lnTo>
                    <a:pt x="250" y="464"/>
                  </a:lnTo>
                  <a:lnTo>
                    <a:pt x="256" y="484"/>
                  </a:lnTo>
                  <a:lnTo>
                    <a:pt x="262" y="500"/>
                  </a:lnTo>
                  <a:lnTo>
                    <a:pt x="268" y="512"/>
                  </a:lnTo>
                  <a:lnTo>
                    <a:pt x="276" y="518"/>
                  </a:lnTo>
                  <a:lnTo>
                    <a:pt x="276" y="518"/>
                  </a:lnTo>
                  <a:lnTo>
                    <a:pt x="270" y="502"/>
                  </a:lnTo>
                  <a:lnTo>
                    <a:pt x="266" y="488"/>
                  </a:lnTo>
                  <a:lnTo>
                    <a:pt x="264" y="474"/>
                  </a:lnTo>
                  <a:lnTo>
                    <a:pt x="262" y="462"/>
                  </a:lnTo>
                  <a:lnTo>
                    <a:pt x="264" y="442"/>
                  </a:lnTo>
                  <a:lnTo>
                    <a:pt x="266" y="424"/>
                  </a:lnTo>
                  <a:lnTo>
                    <a:pt x="266" y="424"/>
                  </a:lnTo>
                  <a:lnTo>
                    <a:pt x="268" y="396"/>
                  </a:lnTo>
                  <a:lnTo>
                    <a:pt x="270" y="356"/>
                  </a:lnTo>
                  <a:lnTo>
                    <a:pt x="270" y="356"/>
                  </a:lnTo>
                  <a:lnTo>
                    <a:pt x="278" y="368"/>
                  </a:lnTo>
                  <a:lnTo>
                    <a:pt x="288" y="378"/>
                  </a:lnTo>
                  <a:lnTo>
                    <a:pt x="288" y="378"/>
                  </a:lnTo>
                  <a:lnTo>
                    <a:pt x="298" y="388"/>
                  </a:lnTo>
                  <a:lnTo>
                    <a:pt x="312" y="398"/>
                  </a:lnTo>
                  <a:lnTo>
                    <a:pt x="320" y="404"/>
                  </a:lnTo>
                  <a:lnTo>
                    <a:pt x="330" y="406"/>
                  </a:lnTo>
                  <a:lnTo>
                    <a:pt x="340" y="410"/>
                  </a:lnTo>
                  <a:lnTo>
                    <a:pt x="352" y="410"/>
                  </a:lnTo>
                  <a:lnTo>
                    <a:pt x="352" y="410"/>
                  </a:lnTo>
                  <a:lnTo>
                    <a:pt x="354" y="410"/>
                  </a:lnTo>
                  <a:lnTo>
                    <a:pt x="354" y="410"/>
                  </a:lnTo>
                  <a:lnTo>
                    <a:pt x="370" y="408"/>
                  </a:lnTo>
                  <a:lnTo>
                    <a:pt x="384" y="402"/>
                  </a:lnTo>
                  <a:lnTo>
                    <a:pt x="398" y="392"/>
                  </a:lnTo>
                  <a:lnTo>
                    <a:pt x="412" y="376"/>
                  </a:lnTo>
                  <a:lnTo>
                    <a:pt x="412" y="376"/>
                  </a:lnTo>
                  <a:lnTo>
                    <a:pt x="430" y="352"/>
                  </a:lnTo>
                  <a:lnTo>
                    <a:pt x="430" y="352"/>
                  </a:lnTo>
                  <a:lnTo>
                    <a:pt x="428" y="378"/>
                  </a:lnTo>
                  <a:lnTo>
                    <a:pt x="428" y="396"/>
                  </a:lnTo>
                  <a:lnTo>
                    <a:pt x="432" y="414"/>
                  </a:lnTo>
                  <a:lnTo>
                    <a:pt x="432" y="414"/>
                  </a:lnTo>
                  <a:lnTo>
                    <a:pt x="446" y="466"/>
                  </a:lnTo>
                  <a:lnTo>
                    <a:pt x="454" y="490"/>
                  </a:lnTo>
                  <a:lnTo>
                    <a:pt x="458" y="510"/>
                  </a:lnTo>
                  <a:lnTo>
                    <a:pt x="458" y="510"/>
                  </a:lnTo>
                  <a:lnTo>
                    <a:pt x="458" y="528"/>
                  </a:lnTo>
                  <a:lnTo>
                    <a:pt x="456" y="542"/>
                  </a:lnTo>
                  <a:lnTo>
                    <a:pt x="452" y="556"/>
                  </a:lnTo>
                  <a:lnTo>
                    <a:pt x="452" y="556"/>
                  </a:lnTo>
                  <a:lnTo>
                    <a:pt x="454" y="550"/>
                  </a:lnTo>
                  <a:lnTo>
                    <a:pt x="464" y="526"/>
                  </a:lnTo>
                  <a:lnTo>
                    <a:pt x="464" y="526"/>
                  </a:lnTo>
                  <a:lnTo>
                    <a:pt x="464" y="536"/>
                  </a:lnTo>
                  <a:lnTo>
                    <a:pt x="462" y="548"/>
                  </a:lnTo>
                  <a:lnTo>
                    <a:pt x="452" y="578"/>
                  </a:lnTo>
                  <a:lnTo>
                    <a:pt x="452" y="578"/>
                  </a:lnTo>
                  <a:lnTo>
                    <a:pt x="456" y="572"/>
                  </a:lnTo>
                  <a:lnTo>
                    <a:pt x="460" y="564"/>
                  </a:lnTo>
                  <a:lnTo>
                    <a:pt x="472" y="528"/>
                  </a:lnTo>
                  <a:lnTo>
                    <a:pt x="472" y="528"/>
                  </a:lnTo>
                  <a:lnTo>
                    <a:pt x="472" y="542"/>
                  </a:lnTo>
                  <a:lnTo>
                    <a:pt x="472" y="552"/>
                  </a:lnTo>
                  <a:lnTo>
                    <a:pt x="468" y="562"/>
                  </a:lnTo>
                  <a:lnTo>
                    <a:pt x="466" y="572"/>
                  </a:lnTo>
                  <a:lnTo>
                    <a:pt x="458" y="588"/>
                  </a:lnTo>
                  <a:lnTo>
                    <a:pt x="450" y="600"/>
                  </a:lnTo>
                  <a:lnTo>
                    <a:pt x="450" y="600"/>
                  </a:lnTo>
                  <a:lnTo>
                    <a:pt x="460" y="592"/>
                  </a:lnTo>
                  <a:lnTo>
                    <a:pt x="470" y="580"/>
                  </a:lnTo>
                  <a:lnTo>
                    <a:pt x="476" y="562"/>
                  </a:lnTo>
                  <a:lnTo>
                    <a:pt x="480" y="544"/>
                  </a:lnTo>
                  <a:lnTo>
                    <a:pt x="480" y="544"/>
                  </a:lnTo>
                  <a:lnTo>
                    <a:pt x="480" y="560"/>
                  </a:lnTo>
                  <a:lnTo>
                    <a:pt x="480" y="574"/>
                  </a:lnTo>
                  <a:lnTo>
                    <a:pt x="476" y="586"/>
                  </a:lnTo>
                  <a:lnTo>
                    <a:pt x="470" y="596"/>
                  </a:lnTo>
                  <a:lnTo>
                    <a:pt x="464" y="604"/>
                  </a:lnTo>
                  <a:lnTo>
                    <a:pt x="456" y="610"/>
                  </a:lnTo>
                  <a:lnTo>
                    <a:pt x="438" y="622"/>
                  </a:lnTo>
                  <a:lnTo>
                    <a:pt x="438" y="622"/>
                  </a:lnTo>
                  <a:lnTo>
                    <a:pt x="452" y="618"/>
                  </a:lnTo>
                  <a:lnTo>
                    <a:pt x="464" y="612"/>
                  </a:lnTo>
                  <a:lnTo>
                    <a:pt x="476" y="604"/>
                  </a:lnTo>
                  <a:lnTo>
                    <a:pt x="484" y="596"/>
                  </a:lnTo>
                  <a:lnTo>
                    <a:pt x="494" y="580"/>
                  </a:lnTo>
                  <a:lnTo>
                    <a:pt x="498" y="572"/>
                  </a:lnTo>
                  <a:lnTo>
                    <a:pt x="498" y="572"/>
                  </a:lnTo>
                  <a:lnTo>
                    <a:pt x="500" y="588"/>
                  </a:lnTo>
                  <a:lnTo>
                    <a:pt x="500" y="588"/>
                  </a:lnTo>
                  <a:lnTo>
                    <a:pt x="498" y="588"/>
                  </a:lnTo>
                  <a:lnTo>
                    <a:pt x="498" y="588"/>
                  </a:lnTo>
                  <a:lnTo>
                    <a:pt x="490" y="598"/>
                  </a:lnTo>
                  <a:lnTo>
                    <a:pt x="480" y="606"/>
                  </a:lnTo>
                  <a:lnTo>
                    <a:pt x="468" y="616"/>
                  </a:lnTo>
                  <a:lnTo>
                    <a:pt x="454" y="624"/>
                  </a:lnTo>
                  <a:lnTo>
                    <a:pt x="438" y="632"/>
                  </a:lnTo>
                  <a:lnTo>
                    <a:pt x="420" y="638"/>
                  </a:lnTo>
                  <a:lnTo>
                    <a:pt x="402" y="644"/>
                  </a:lnTo>
                  <a:lnTo>
                    <a:pt x="384" y="646"/>
                  </a:lnTo>
                  <a:lnTo>
                    <a:pt x="364" y="648"/>
                  </a:lnTo>
                  <a:lnTo>
                    <a:pt x="344" y="648"/>
                  </a:lnTo>
                  <a:lnTo>
                    <a:pt x="324" y="646"/>
                  </a:lnTo>
                  <a:lnTo>
                    <a:pt x="304" y="640"/>
                  </a:lnTo>
                  <a:lnTo>
                    <a:pt x="284" y="630"/>
                  </a:lnTo>
                  <a:lnTo>
                    <a:pt x="264" y="618"/>
                  </a:lnTo>
                  <a:lnTo>
                    <a:pt x="244" y="602"/>
                  </a:lnTo>
                  <a:lnTo>
                    <a:pt x="224" y="580"/>
                  </a:lnTo>
                  <a:lnTo>
                    <a:pt x="224" y="580"/>
                  </a:lnTo>
                  <a:close/>
                  <a:moveTo>
                    <a:pt x="510" y="574"/>
                  </a:moveTo>
                  <a:lnTo>
                    <a:pt x="510" y="574"/>
                  </a:lnTo>
                  <a:lnTo>
                    <a:pt x="516" y="548"/>
                  </a:lnTo>
                  <a:lnTo>
                    <a:pt x="522" y="524"/>
                  </a:lnTo>
                  <a:lnTo>
                    <a:pt x="522" y="524"/>
                  </a:lnTo>
                  <a:lnTo>
                    <a:pt x="522" y="540"/>
                  </a:lnTo>
                  <a:lnTo>
                    <a:pt x="520" y="554"/>
                  </a:lnTo>
                  <a:lnTo>
                    <a:pt x="516" y="566"/>
                  </a:lnTo>
                  <a:lnTo>
                    <a:pt x="510" y="574"/>
                  </a:lnTo>
                  <a:lnTo>
                    <a:pt x="510" y="574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iŝḷïḋè">
              <a:extLst>
                <a:ext uri="{FF2B5EF4-FFF2-40B4-BE49-F238E27FC236}">
                  <a16:creationId xmlns:a16="http://schemas.microsoft.com/office/drawing/2014/main" id="{99AC7181-4159-4F14-B6AF-A2558F194D2B}"/>
                </a:ext>
              </a:extLst>
            </p:cNvPr>
            <p:cNvSpPr/>
            <p:nvPr/>
          </p:nvSpPr>
          <p:spPr bwMode="auto">
            <a:xfrm>
              <a:off x="9473801" y="2282769"/>
              <a:ext cx="1152747" cy="1280400"/>
            </a:xfrm>
            <a:custGeom>
              <a:gdLst>
                <a:gd fmla="*/ 408 w 596" name="T0"/>
                <a:gd fmla="*/ 488 h 662" name="T1"/>
                <a:gd fmla="*/ 294 w 596" name="T2"/>
                <a:gd fmla="*/ 646 h 662" name="T3"/>
                <a:gd fmla="*/ 174 w 596" name="T4"/>
                <a:gd fmla="*/ 474 h 662" name="T5"/>
                <a:gd fmla="*/ 232 w 596" name="T6"/>
                <a:gd fmla="*/ 432 h 662" name="T7"/>
                <a:gd fmla="*/ 278 w 596" name="T8"/>
                <a:gd fmla="*/ 410 h 662" name="T9"/>
                <a:gd fmla="*/ 310 w 596" name="T10"/>
                <a:gd fmla="*/ 412 h 662" name="T11"/>
                <a:gd fmla="*/ 358 w 596" name="T12"/>
                <a:gd fmla="*/ 438 h 662" name="T13"/>
                <a:gd fmla="*/ 398 w 596" name="T14"/>
                <a:gd fmla="*/ 478 h 662" name="T15"/>
                <a:gd fmla="*/ 370 w 596" name="T16"/>
                <a:gd fmla="*/ 458 h 662" name="T17"/>
                <a:gd fmla="*/ 382 w 596" name="T18"/>
                <a:gd fmla="*/ 344 h 662" name="T19"/>
                <a:gd fmla="*/ 424 w 596" name="T20"/>
                <a:gd fmla="*/ 384 h 662" name="T21"/>
                <a:gd fmla="*/ 404 w 596" name="T22"/>
                <a:gd fmla="*/ 336 h 662" name="T23"/>
                <a:gd fmla="*/ 448 w 596" name="T24"/>
                <a:gd fmla="*/ 352 h 662" name="T25"/>
                <a:gd fmla="*/ 434 w 596" name="T26"/>
                <a:gd fmla="*/ 338 h 662" name="T27"/>
                <a:gd fmla="*/ 444 w 596" name="T28"/>
                <a:gd fmla="*/ 332 h 662" name="T29"/>
                <a:gd fmla="*/ 436 w 596" name="T30"/>
                <a:gd fmla="*/ 308 h 662" name="T31"/>
                <a:gd fmla="*/ 486 w 596" name="T32"/>
                <a:gd fmla="*/ 318 h 662" name="T33"/>
                <a:gd fmla="*/ 448 w 596" name="T34"/>
                <a:gd fmla="*/ 278 h 662" name="T35"/>
                <a:gd fmla="*/ 478 w 596" name="T36"/>
                <a:gd fmla="*/ 188 h 662" name="T37"/>
                <a:gd fmla="*/ 458 w 596" name="T38"/>
                <a:gd fmla="*/ 106 h 662" name="T39"/>
                <a:gd fmla="*/ 378 w 596" name="T40"/>
                <a:gd fmla="*/ 44 h 662" name="T41"/>
                <a:gd fmla="*/ 306 w 596" name="T42"/>
                <a:gd fmla="*/ 6 h 662" name="T43"/>
                <a:gd fmla="*/ 204 w 596" name="T44"/>
                <a:gd fmla="*/ 20 h 662" name="T45"/>
                <a:gd fmla="*/ 148 w 596" name="T46"/>
                <a:gd fmla="*/ 68 h 662" name="T47"/>
                <a:gd fmla="*/ 106 w 596" name="T48"/>
                <a:gd fmla="*/ 122 h 662" name="T49"/>
                <a:gd fmla="*/ 114 w 596" name="T50"/>
                <a:gd fmla="*/ 198 h 662" name="T51"/>
                <a:gd fmla="*/ 84 w 596" name="T52"/>
                <a:gd fmla="*/ 232 h 662" name="T53"/>
                <a:gd fmla="*/ 114 w 596" name="T54"/>
                <a:gd fmla="*/ 234 h 662" name="T55"/>
                <a:gd fmla="*/ 146 w 596" name="T56"/>
                <a:gd fmla="*/ 308 h 662" name="T57"/>
                <a:gd fmla="*/ 136 w 596" name="T58"/>
                <a:gd fmla="*/ 338 h 662" name="T59"/>
                <a:gd fmla="*/ 162 w 596" name="T60"/>
                <a:gd fmla="*/ 334 h 662" name="T61"/>
                <a:gd fmla="*/ 182 w 596" name="T62"/>
                <a:gd fmla="*/ 298 h 662" name="T63"/>
                <a:gd fmla="*/ 168 w 596" name="T64"/>
                <a:gd fmla="*/ 356 h 662" name="T65"/>
                <a:gd fmla="*/ 194 w 596" name="T66"/>
                <a:gd fmla="*/ 346 h 662" name="T67"/>
                <a:gd fmla="*/ 152 w 596" name="T68"/>
                <a:gd fmla="*/ 362 h 662" name="T69"/>
                <a:gd fmla="*/ 196 w 596" name="T70"/>
                <a:gd fmla="*/ 358 h 662" name="T71"/>
                <a:gd fmla="*/ 226 w 596" name="T72"/>
                <a:gd fmla="*/ 366 h 662" name="T73"/>
                <a:gd fmla="*/ 218 w 596" name="T74"/>
                <a:gd fmla="*/ 448 h 662" name="T75"/>
                <a:gd fmla="*/ 150 w 596" name="T76"/>
                <a:gd fmla="*/ 474 h 662" name="T77"/>
                <a:gd fmla="*/ 38 w 596" name="T78"/>
                <a:gd fmla="*/ 544 h 662" name="T79"/>
                <a:gd fmla="*/ 572 w 596" name="T80"/>
                <a:gd fmla="*/ 582 h 662" name="T81"/>
                <a:gd fmla="*/ 206 w 596" name="T82"/>
                <a:gd fmla="*/ 324 h 662" name="T83"/>
                <a:gd fmla="*/ 174 w 596" name="T84"/>
                <a:gd fmla="*/ 214 h 662" name="T85"/>
                <a:gd fmla="*/ 220 w 596" name="T86"/>
                <a:gd fmla="*/ 142 h 662" name="T87"/>
                <a:gd fmla="*/ 192 w 596" name="T88"/>
                <a:gd fmla="*/ 198 h 662" name="T89"/>
                <a:gd fmla="*/ 248 w 596" name="T90"/>
                <a:gd fmla="*/ 152 h 662" name="T91"/>
                <a:gd fmla="*/ 274 w 596" name="T92"/>
                <a:gd fmla="*/ 160 h 662" name="T93"/>
                <a:gd fmla="*/ 316 w 596" name="T94"/>
                <a:gd fmla="*/ 116 h 662" name="T95"/>
                <a:gd fmla="*/ 278 w 596" name="T96"/>
                <a:gd fmla="*/ 212 h 662" name="T97"/>
                <a:gd fmla="*/ 356 w 596" name="T98"/>
                <a:gd fmla="*/ 116 h 662" name="T99"/>
                <a:gd fmla="*/ 374 w 596" name="T100"/>
                <a:gd fmla="*/ 148 h 662" name="T101"/>
                <a:gd fmla="*/ 414 w 596" name="T102"/>
                <a:gd fmla="*/ 180 h 662" name="T103"/>
                <a:gd fmla="*/ 396 w 596" name="T104"/>
                <a:gd fmla="*/ 224 h 662" name="T105"/>
                <a:gd fmla="*/ 404 w 596" name="T106"/>
                <a:gd fmla="*/ 282 h 662" name="T107"/>
                <a:gd fmla="*/ 380 w 596" name="T108"/>
                <a:gd fmla="*/ 338 h 662" name="T109"/>
                <a:gd fmla="*/ 294 w 596" name="T110"/>
                <a:gd fmla="*/ 408 h 662" name="T111"/>
                <a:gd fmla="*/ 212 w 596" name="T112"/>
                <a:gd fmla="*/ 336 h 662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662" w="596">
                  <a:moveTo>
                    <a:pt x="548" y="538"/>
                  </a:moveTo>
                  <a:lnTo>
                    <a:pt x="548" y="538"/>
                  </a:lnTo>
                  <a:lnTo>
                    <a:pt x="520" y="522"/>
                  </a:lnTo>
                  <a:lnTo>
                    <a:pt x="476" y="502"/>
                  </a:lnTo>
                  <a:lnTo>
                    <a:pt x="414" y="472"/>
                  </a:lnTo>
                  <a:lnTo>
                    <a:pt x="414" y="472"/>
                  </a:lnTo>
                  <a:lnTo>
                    <a:pt x="408" y="488"/>
                  </a:lnTo>
                  <a:lnTo>
                    <a:pt x="400" y="506"/>
                  </a:lnTo>
                  <a:lnTo>
                    <a:pt x="382" y="536"/>
                  </a:lnTo>
                  <a:lnTo>
                    <a:pt x="364" y="566"/>
                  </a:lnTo>
                  <a:lnTo>
                    <a:pt x="344" y="592"/>
                  </a:lnTo>
                  <a:lnTo>
                    <a:pt x="324" y="614"/>
                  </a:lnTo>
                  <a:lnTo>
                    <a:pt x="308" y="632"/>
                  </a:lnTo>
                  <a:lnTo>
                    <a:pt x="294" y="646"/>
                  </a:lnTo>
                  <a:lnTo>
                    <a:pt x="294" y="646"/>
                  </a:lnTo>
                  <a:lnTo>
                    <a:pt x="276" y="628"/>
                  </a:lnTo>
                  <a:lnTo>
                    <a:pt x="256" y="604"/>
                  </a:lnTo>
                  <a:lnTo>
                    <a:pt x="238" y="580"/>
                  </a:lnTo>
                  <a:lnTo>
                    <a:pt x="220" y="554"/>
                  </a:lnTo>
                  <a:lnTo>
                    <a:pt x="192" y="508"/>
                  </a:lnTo>
                  <a:lnTo>
                    <a:pt x="174" y="474"/>
                  </a:lnTo>
                  <a:lnTo>
                    <a:pt x="174" y="474"/>
                  </a:lnTo>
                  <a:lnTo>
                    <a:pt x="212" y="464"/>
                  </a:lnTo>
                  <a:lnTo>
                    <a:pt x="214" y="462"/>
                  </a:lnTo>
                  <a:lnTo>
                    <a:pt x="214" y="462"/>
                  </a:lnTo>
                  <a:lnTo>
                    <a:pt x="222" y="454"/>
                  </a:lnTo>
                  <a:lnTo>
                    <a:pt x="228" y="444"/>
                  </a:lnTo>
                  <a:lnTo>
                    <a:pt x="232" y="432"/>
                  </a:lnTo>
                  <a:lnTo>
                    <a:pt x="234" y="420"/>
                  </a:lnTo>
                  <a:lnTo>
                    <a:pt x="234" y="394"/>
                  </a:lnTo>
                  <a:lnTo>
                    <a:pt x="234" y="374"/>
                  </a:lnTo>
                  <a:lnTo>
                    <a:pt x="234" y="374"/>
                  </a:lnTo>
                  <a:lnTo>
                    <a:pt x="248" y="388"/>
                  </a:lnTo>
                  <a:lnTo>
                    <a:pt x="264" y="402"/>
                  </a:lnTo>
                  <a:lnTo>
                    <a:pt x="278" y="410"/>
                  </a:lnTo>
                  <a:lnTo>
                    <a:pt x="286" y="414"/>
                  </a:lnTo>
                  <a:lnTo>
                    <a:pt x="294" y="414"/>
                  </a:lnTo>
                  <a:lnTo>
                    <a:pt x="294" y="414"/>
                  </a:lnTo>
                  <a:lnTo>
                    <a:pt x="296" y="414"/>
                  </a:lnTo>
                  <a:lnTo>
                    <a:pt x="296" y="414"/>
                  </a:lnTo>
                  <a:lnTo>
                    <a:pt x="302" y="414"/>
                  </a:lnTo>
                  <a:lnTo>
                    <a:pt x="310" y="412"/>
                  </a:lnTo>
                  <a:lnTo>
                    <a:pt x="326" y="404"/>
                  </a:lnTo>
                  <a:lnTo>
                    <a:pt x="342" y="390"/>
                  </a:lnTo>
                  <a:lnTo>
                    <a:pt x="356" y="376"/>
                  </a:lnTo>
                  <a:lnTo>
                    <a:pt x="356" y="376"/>
                  </a:lnTo>
                  <a:lnTo>
                    <a:pt x="356" y="396"/>
                  </a:lnTo>
                  <a:lnTo>
                    <a:pt x="356" y="424"/>
                  </a:lnTo>
                  <a:lnTo>
                    <a:pt x="358" y="438"/>
                  </a:lnTo>
                  <a:lnTo>
                    <a:pt x="360" y="450"/>
                  </a:lnTo>
                  <a:lnTo>
                    <a:pt x="364" y="460"/>
                  </a:lnTo>
                  <a:lnTo>
                    <a:pt x="370" y="468"/>
                  </a:lnTo>
                  <a:lnTo>
                    <a:pt x="370" y="470"/>
                  </a:lnTo>
                  <a:lnTo>
                    <a:pt x="370" y="470"/>
                  </a:lnTo>
                  <a:lnTo>
                    <a:pt x="370" y="470"/>
                  </a:lnTo>
                  <a:lnTo>
                    <a:pt x="398" y="478"/>
                  </a:lnTo>
                  <a:lnTo>
                    <a:pt x="410" y="480"/>
                  </a:lnTo>
                  <a:lnTo>
                    <a:pt x="412" y="474"/>
                  </a:lnTo>
                  <a:lnTo>
                    <a:pt x="412" y="474"/>
                  </a:lnTo>
                  <a:lnTo>
                    <a:pt x="400" y="472"/>
                  </a:lnTo>
                  <a:lnTo>
                    <a:pt x="374" y="464"/>
                  </a:lnTo>
                  <a:lnTo>
                    <a:pt x="374" y="464"/>
                  </a:lnTo>
                  <a:lnTo>
                    <a:pt x="370" y="458"/>
                  </a:lnTo>
                  <a:lnTo>
                    <a:pt x="366" y="448"/>
                  </a:lnTo>
                  <a:lnTo>
                    <a:pt x="362" y="424"/>
                  </a:lnTo>
                  <a:lnTo>
                    <a:pt x="362" y="396"/>
                  </a:lnTo>
                  <a:lnTo>
                    <a:pt x="362" y="368"/>
                  </a:lnTo>
                  <a:lnTo>
                    <a:pt x="362" y="368"/>
                  </a:lnTo>
                  <a:lnTo>
                    <a:pt x="382" y="344"/>
                  </a:lnTo>
                  <a:lnTo>
                    <a:pt x="382" y="344"/>
                  </a:lnTo>
                  <a:lnTo>
                    <a:pt x="384" y="352"/>
                  </a:lnTo>
                  <a:lnTo>
                    <a:pt x="388" y="360"/>
                  </a:lnTo>
                  <a:lnTo>
                    <a:pt x="392" y="366"/>
                  </a:lnTo>
                  <a:lnTo>
                    <a:pt x="398" y="370"/>
                  </a:lnTo>
                  <a:lnTo>
                    <a:pt x="412" y="380"/>
                  </a:lnTo>
                  <a:lnTo>
                    <a:pt x="424" y="384"/>
                  </a:lnTo>
                  <a:lnTo>
                    <a:pt x="424" y="384"/>
                  </a:lnTo>
                  <a:lnTo>
                    <a:pt x="414" y="378"/>
                  </a:lnTo>
                  <a:lnTo>
                    <a:pt x="408" y="370"/>
                  </a:lnTo>
                  <a:lnTo>
                    <a:pt x="404" y="362"/>
                  </a:lnTo>
                  <a:lnTo>
                    <a:pt x="400" y="356"/>
                  </a:lnTo>
                  <a:lnTo>
                    <a:pt x="400" y="348"/>
                  </a:lnTo>
                  <a:lnTo>
                    <a:pt x="402" y="342"/>
                  </a:lnTo>
                  <a:lnTo>
                    <a:pt x="404" y="336"/>
                  </a:lnTo>
                  <a:lnTo>
                    <a:pt x="408" y="332"/>
                  </a:lnTo>
                  <a:lnTo>
                    <a:pt x="408" y="332"/>
                  </a:lnTo>
                  <a:lnTo>
                    <a:pt x="412" y="336"/>
                  </a:lnTo>
                  <a:lnTo>
                    <a:pt x="418" y="342"/>
                  </a:lnTo>
                  <a:lnTo>
                    <a:pt x="424" y="346"/>
                  </a:lnTo>
                  <a:lnTo>
                    <a:pt x="432" y="348"/>
                  </a:lnTo>
                  <a:lnTo>
                    <a:pt x="448" y="352"/>
                  </a:lnTo>
                  <a:lnTo>
                    <a:pt x="454" y="350"/>
                  </a:lnTo>
                  <a:lnTo>
                    <a:pt x="458" y="350"/>
                  </a:lnTo>
                  <a:lnTo>
                    <a:pt x="458" y="350"/>
                  </a:lnTo>
                  <a:lnTo>
                    <a:pt x="448" y="348"/>
                  </a:lnTo>
                  <a:lnTo>
                    <a:pt x="442" y="346"/>
                  </a:lnTo>
                  <a:lnTo>
                    <a:pt x="438" y="342"/>
                  </a:lnTo>
                  <a:lnTo>
                    <a:pt x="434" y="338"/>
                  </a:lnTo>
                  <a:lnTo>
                    <a:pt x="434" y="338"/>
                  </a:lnTo>
                  <a:lnTo>
                    <a:pt x="442" y="340"/>
                  </a:lnTo>
                  <a:lnTo>
                    <a:pt x="450" y="340"/>
                  </a:lnTo>
                  <a:lnTo>
                    <a:pt x="456" y="336"/>
                  </a:lnTo>
                  <a:lnTo>
                    <a:pt x="456" y="336"/>
                  </a:lnTo>
                  <a:lnTo>
                    <a:pt x="450" y="336"/>
                  </a:lnTo>
                  <a:lnTo>
                    <a:pt x="444" y="332"/>
                  </a:lnTo>
                  <a:lnTo>
                    <a:pt x="440" y="328"/>
                  </a:lnTo>
                  <a:lnTo>
                    <a:pt x="436" y="324"/>
                  </a:lnTo>
                  <a:lnTo>
                    <a:pt x="432" y="312"/>
                  </a:lnTo>
                  <a:lnTo>
                    <a:pt x="432" y="306"/>
                  </a:lnTo>
                  <a:lnTo>
                    <a:pt x="434" y="302"/>
                  </a:lnTo>
                  <a:lnTo>
                    <a:pt x="434" y="302"/>
                  </a:lnTo>
                  <a:lnTo>
                    <a:pt x="436" y="308"/>
                  </a:lnTo>
                  <a:lnTo>
                    <a:pt x="442" y="314"/>
                  </a:lnTo>
                  <a:lnTo>
                    <a:pt x="448" y="318"/>
                  </a:lnTo>
                  <a:lnTo>
                    <a:pt x="456" y="320"/>
                  </a:lnTo>
                  <a:lnTo>
                    <a:pt x="466" y="322"/>
                  </a:lnTo>
                  <a:lnTo>
                    <a:pt x="474" y="322"/>
                  </a:lnTo>
                  <a:lnTo>
                    <a:pt x="480" y="320"/>
                  </a:lnTo>
                  <a:lnTo>
                    <a:pt x="486" y="318"/>
                  </a:lnTo>
                  <a:lnTo>
                    <a:pt x="486" y="318"/>
                  </a:lnTo>
                  <a:lnTo>
                    <a:pt x="472" y="316"/>
                  </a:lnTo>
                  <a:lnTo>
                    <a:pt x="462" y="310"/>
                  </a:lnTo>
                  <a:lnTo>
                    <a:pt x="454" y="304"/>
                  </a:lnTo>
                  <a:lnTo>
                    <a:pt x="450" y="296"/>
                  </a:lnTo>
                  <a:lnTo>
                    <a:pt x="448" y="286"/>
                  </a:lnTo>
                  <a:lnTo>
                    <a:pt x="448" y="278"/>
                  </a:lnTo>
                  <a:lnTo>
                    <a:pt x="450" y="272"/>
                  </a:lnTo>
                  <a:lnTo>
                    <a:pt x="450" y="268"/>
                  </a:lnTo>
                  <a:lnTo>
                    <a:pt x="450" y="268"/>
                  </a:lnTo>
                  <a:lnTo>
                    <a:pt x="456" y="260"/>
                  </a:lnTo>
                  <a:lnTo>
                    <a:pt x="462" y="250"/>
                  </a:lnTo>
                  <a:lnTo>
                    <a:pt x="468" y="228"/>
                  </a:lnTo>
                  <a:lnTo>
                    <a:pt x="478" y="188"/>
                  </a:lnTo>
                  <a:lnTo>
                    <a:pt x="478" y="188"/>
                  </a:lnTo>
                  <a:lnTo>
                    <a:pt x="478" y="176"/>
                  </a:lnTo>
                  <a:lnTo>
                    <a:pt x="480" y="166"/>
                  </a:lnTo>
                  <a:lnTo>
                    <a:pt x="478" y="154"/>
                  </a:lnTo>
                  <a:lnTo>
                    <a:pt x="476" y="144"/>
                  </a:lnTo>
                  <a:lnTo>
                    <a:pt x="468" y="124"/>
                  </a:lnTo>
                  <a:lnTo>
                    <a:pt x="458" y="106"/>
                  </a:lnTo>
                  <a:lnTo>
                    <a:pt x="448" y="92"/>
                  </a:lnTo>
                  <a:lnTo>
                    <a:pt x="436" y="78"/>
                  </a:lnTo>
                  <a:lnTo>
                    <a:pt x="420" y="64"/>
                  </a:lnTo>
                  <a:lnTo>
                    <a:pt x="420" y="64"/>
                  </a:lnTo>
                  <a:lnTo>
                    <a:pt x="408" y="56"/>
                  </a:lnTo>
                  <a:lnTo>
                    <a:pt x="394" y="50"/>
                  </a:lnTo>
                  <a:lnTo>
                    <a:pt x="378" y="44"/>
                  </a:lnTo>
                  <a:lnTo>
                    <a:pt x="360" y="40"/>
                  </a:lnTo>
                  <a:lnTo>
                    <a:pt x="360" y="40"/>
                  </a:lnTo>
                  <a:lnTo>
                    <a:pt x="356" y="32"/>
                  </a:lnTo>
                  <a:lnTo>
                    <a:pt x="348" y="24"/>
                  </a:lnTo>
                  <a:lnTo>
                    <a:pt x="336" y="16"/>
                  </a:lnTo>
                  <a:lnTo>
                    <a:pt x="322" y="10"/>
                  </a:lnTo>
                  <a:lnTo>
                    <a:pt x="306" y="6"/>
                  </a:lnTo>
                  <a:lnTo>
                    <a:pt x="286" y="2"/>
                  </a:lnTo>
                  <a:lnTo>
                    <a:pt x="268" y="0"/>
                  </a:lnTo>
                  <a:lnTo>
                    <a:pt x="250" y="2"/>
                  </a:lnTo>
                  <a:lnTo>
                    <a:pt x="250" y="2"/>
                  </a:lnTo>
                  <a:lnTo>
                    <a:pt x="232" y="6"/>
                  </a:lnTo>
                  <a:lnTo>
                    <a:pt x="218" y="12"/>
                  </a:lnTo>
                  <a:lnTo>
                    <a:pt x="204" y="20"/>
                  </a:lnTo>
                  <a:lnTo>
                    <a:pt x="192" y="30"/>
                  </a:lnTo>
                  <a:lnTo>
                    <a:pt x="184" y="38"/>
                  </a:lnTo>
                  <a:lnTo>
                    <a:pt x="176" y="46"/>
                  </a:lnTo>
                  <a:lnTo>
                    <a:pt x="164" y="62"/>
                  </a:lnTo>
                  <a:lnTo>
                    <a:pt x="164" y="62"/>
                  </a:lnTo>
                  <a:lnTo>
                    <a:pt x="158" y="64"/>
                  </a:lnTo>
                  <a:lnTo>
                    <a:pt x="148" y="68"/>
                  </a:lnTo>
                  <a:lnTo>
                    <a:pt x="138" y="76"/>
                  </a:lnTo>
                  <a:lnTo>
                    <a:pt x="132" y="82"/>
                  </a:lnTo>
                  <a:lnTo>
                    <a:pt x="128" y="90"/>
                  </a:lnTo>
                  <a:lnTo>
                    <a:pt x="128" y="90"/>
                  </a:lnTo>
                  <a:lnTo>
                    <a:pt x="118" y="98"/>
                  </a:lnTo>
                  <a:lnTo>
                    <a:pt x="110" y="110"/>
                  </a:lnTo>
                  <a:lnTo>
                    <a:pt x="106" y="122"/>
                  </a:lnTo>
                  <a:lnTo>
                    <a:pt x="104" y="136"/>
                  </a:lnTo>
                  <a:lnTo>
                    <a:pt x="104" y="150"/>
                  </a:lnTo>
                  <a:lnTo>
                    <a:pt x="106" y="164"/>
                  </a:lnTo>
                  <a:lnTo>
                    <a:pt x="112" y="176"/>
                  </a:lnTo>
                  <a:lnTo>
                    <a:pt x="120" y="186"/>
                  </a:lnTo>
                  <a:lnTo>
                    <a:pt x="120" y="186"/>
                  </a:lnTo>
                  <a:lnTo>
                    <a:pt x="114" y="198"/>
                  </a:lnTo>
                  <a:lnTo>
                    <a:pt x="106" y="212"/>
                  </a:lnTo>
                  <a:lnTo>
                    <a:pt x="100" y="218"/>
                  </a:lnTo>
                  <a:lnTo>
                    <a:pt x="92" y="224"/>
                  </a:lnTo>
                  <a:lnTo>
                    <a:pt x="86" y="226"/>
                  </a:lnTo>
                  <a:lnTo>
                    <a:pt x="78" y="228"/>
                  </a:lnTo>
                  <a:lnTo>
                    <a:pt x="78" y="228"/>
                  </a:lnTo>
                  <a:lnTo>
                    <a:pt x="84" y="232"/>
                  </a:lnTo>
                  <a:lnTo>
                    <a:pt x="92" y="234"/>
                  </a:lnTo>
                  <a:lnTo>
                    <a:pt x="98" y="234"/>
                  </a:lnTo>
                  <a:lnTo>
                    <a:pt x="104" y="232"/>
                  </a:lnTo>
                  <a:lnTo>
                    <a:pt x="110" y="228"/>
                  </a:lnTo>
                  <a:lnTo>
                    <a:pt x="116" y="224"/>
                  </a:lnTo>
                  <a:lnTo>
                    <a:pt x="116" y="224"/>
                  </a:lnTo>
                  <a:lnTo>
                    <a:pt x="114" y="234"/>
                  </a:lnTo>
                  <a:lnTo>
                    <a:pt x="114" y="246"/>
                  </a:lnTo>
                  <a:lnTo>
                    <a:pt x="116" y="260"/>
                  </a:lnTo>
                  <a:lnTo>
                    <a:pt x="120" y="272"/>
                  </a:lnTo>
                  <a:lnTo>
                    <a:pt x="126" y="282"/>
                  </a:lnTo>
                  <a:lnTo>
                    <a:pt x="134" y="292"/>
                  </a:lnTo>
                  <a:lnTo>
                    <a:pt x="146" y="308"/>
                  </a:lnTo>
                  <a:lnTo>
                    <a:pt x="146" y="308"/>
                  </a:lnTo>
                  <a:lnTo>
                    <a:pt x="144" y="320"/>
                  </a:lnTo>
                  <a:lnTo>
                    <a:pt x="138" y="328"/>
                  </a:lnTo>
                  <a:lnTo>
                    <a:pt x="132" y="334"/>
                  </a:lnTo>
                  <a:lnTo>
                    <a:pt x="120" y="336"/>
                  </a:lnTo>
                  <a:lnTo>
                    <a:pt x="120" y="336"/>
                  </a:lnTo>
                  <a:lnTo>
                    <a:pt x="128" y="338"/>
                  </a:lnTo>
                  <a:lnTo>
                    <a:pt x="136" y="338"/>
                  </a:lnTo>
                  <a:lnTo>
                    <a:pt x="142" y="338"/>
                  </a:lnTo>
                  <a:lnTo>
                    <a:pt x="148" y="336"/>
                  </a:lnTo>
                  <a:lnTo>
                    <a:pt x="156" y="328"/>
                  </a:lnTo>
                  <a:lnTo>
                    <a:pt x="164" y="320"/>
                  </a:lnTo>
                  <a:lnTo>
                    <a:pt x="164" y="320"/>
                  </a:lnTo>
                  <a:lnTo>
                    <a:pt x="164" y="328"/>
                  </a:lnTo>
                  <a:lnTo>
                    <a:pt x="162" y="334"/>
                  </a:lnTo>
                  <a:lnTo>
                    <a:pt x="162" y="334"/>
                  </a:lnTo>
                  <a:lnTo>
                    <a:pt x="168" y="328"/>
                  </a:lnTo>
                  <a:lnTo>
                    <a:pt x="174" y="318"/>
                  </a:lnTo>
                  <a:lnTo>
                    <a:pt x="176" y="304"/>
                  </a:lnTo>
                  <a:lnTo>
                    <a:pt x="176" y="288"/>
                  </a:lnTo>
                  <a:lnTo>
                    <a:pt x="176" y="288"/>
                  </a:lnTo>
                  <a:lnTo>
                    <a:pt x="182" y="298"/>
                  </a:lnTo>
                  <a:lnTo>
                    <a:pt x="184" y="310"/>
                  </a:lnTo>
                  <a:lnTo>
                    <a:pt x="184" y="320"/>
                  </a:lnTo>
                  <a:lnTo>
                    <a:pt x="182" y="330"/>
                  </a:lnTo>
                  <a:lnTo>
                    <a:pt x="180" y="338"/>
                  </a:lnTo>
                  <a:lnTo>
                    <a:pt x="176" y="346"/>
                  </a:lnTo>
                  <a:lnTo>
                    <a:pt x="172" y="352"/>
                  </a:lnTo>
                  <a:lnTo>
                    <a:pt x="168" y="356"/>
                  </a:lnTo>
                  <a:lnTo>
                    <a:pt x="168" y="356"/>
                  </a:lnTo>
                  <a:lnTo>
                    <a:pt x="176" y="352"/>
                  </a:lnTo>
                  <a:lnTo>
                    <a:pt x="184" y="346"/>
                  </a:lnTo>
                  <a:lnTo>
                    <a:pt x="190" y="338"/>
                  </a:lnTo>
                  <a:lnTo>
                    <a:pt x="196" y="332"/>
                  </a:lnTo>
                  <a:lnTo>
                    <a:pt x="196" y="332"/>
                  </a:lnTo>
                  <a:lnTo>
                    <a:pt x="194" y="346"/>
                  </a:lnTo>
                  <a:lnTo>
                    <a:pt x="190" y="356"/>
                  </a:lnTo>
                  <a:lnTo>
                    <a:pt x="186" y="362"/>
                  </a:lnTo>
                  <a:lnTo>
                    <a:pt x="178" y="366"/>
                  </a:lnTo>
                  <a:lnTo>
                    <a:pt x="172" y="366"/>
                  </a:lnTo>
                  <a:lnTo>
                    <a:pt x="164" y="366"/>
                  </a:lnTo>
                  <a:lnTo>
                    <a:pt x="152" y="362"/>
                  </a:lnTo>
                  <a:lnTo>
                    <a:pt x="152" y="362"/>
                  </a:lnTo>
                  <a:lnTo>
                    <a:pt x="156" y="366"/>
                  </a:lnTo>
                  <a:lnTo>
                    <a:pt x="162" y="368"/>
                  </a:lnTo>
                  <a:lnTo>
                    <a:pt x="168" y="370"/>
                  </a:lnTo>
                  <a:lnTo>
                    <a:pt x="176" y="370"/>
                  </a:lnTo>
                  <a:lnTo>
                    <a:pt x="184" y="368"/>
                  </a:lnTo>
                  <a:lnTo>
                    <a:pt x="190" y="364"/>
                  </a:lnTo>
                  <a:lnTo>
                    <a:pt x="196" y="358"/>
                  </a:lnTo>
                  <a:lnTo>
                    <a:pt x="202" y="348"/>
                  </a:lnTo>
                  <a:lnTo>
                    <a:pt x="202" y="348"/>
                  </a:lnTo>
                  <a:lnTo>
                    <a:pt x="204" y="334"/>
                  </a:lnTo>
                  <a:lnTo>
                    <a:pt x="204" y="334"/>
                  </a:lnTo>
                  <a:lnTo>
                    <a:pt x="206" y="338"/>
                  </a:lnTo>
                  <a:lnTo>
                    <a:pt x="206" y="338"/>
                  </a:lnTo>
                  <a:lnTo>
                    <a:pt x="226" y="366"/>
                  </a:lnTo>
                  <a:lnTo>
                    <a:pt x="226" y="366"/>
                  </a:lnTo>
                  <a:lnTo>
                    <a:pt x="226" y="366"/>
                  </a:lnTo>
                  <a:lnTo>
                    <a:pt x="228" y="384"/>
                  </a:lnTo>
                  <a:lnTo>
                    <a:pt x="228" y="410"/>
                  </a:lnTo>
                  <a:lnTo>
                    <a:pt x="228" y="424"/>
                  </a:lnTo>
                  <a:lnTo>
                    <a:pt x="224" y="436"/>
                  </a:lnTo>
                  <a:lnTo>
                    <a:pt x="218" y="448"/>
                  </a:lnTo>
                  <a:lnTo>
                    <a:pt x="210" y="458"/>
                  </a:lnTo>
                  <a:lnTo>
                    <a:pt x="210" y="458"/>
                  </a:lnTo>
                  <a:lnTo>
                    <a:pt x="172" y="470"/>
                  </a:lnTo>
                  <a:lnTo>
                    <a:pt x="172" y="470"/>
                  </a:lnTo>
                  <a:lnTo>
                    <a:pt x="170" y="466"/>
                  </a:lnTo>
                  <a:lnTo>
                    <a:pt x="170" y="466"/>
                  </a:lnTo>
                  <a:lnTo>
                    <a:pt x="150" y="474"/>
                  </a:lnTo>
                  <a:lnTo>
                    <a:pt x="108" y="494"/>
                  </a:lnTo>
                  <a:lnTo>
                    <a:pt x="84" y="506"/>
                  </a:lnTo>
                  <a:lnTo>
                    <a:pt x="62" y="520"/>
                  </a:lnTo>
                  <a:lnTo>
                    <a:pt x="46" y="532"/>
                  </a:lnTo>
                  <a:lnTo>
                    <a:pt x="42" y="540"/>
                  </a:lnTo>
                  <a:lnTo>
                    <a:pt x="38" y="544"/>
                  </a:lnTo>
                  <a:lnTo>
                    <a:pt x="38" y="544"/>
                  </a:lnTo>
                  <a:lnTo>
                    <a:pt x="16" y="614"/>
                  </a:lnTo>
                  <a:lnTo>
                    <a:pt x="0" y="662"/>
                  </a:lnTo>
                  <a:lnTo>
                    <a:pt x="596" y="662"/>
                  </a:lnTo>
                  <a:lnTo>
                    <a:pt x="596" y="662"/>
                  </a:lnTo>
                  <a:lnTo>
                    <a:pt x="592" y="644"/>
                  </a:lnTo>
                  <a:lnTo>
                    <a:pt x="580" y="604"/>
                  </a:lnTo>
                  <a:lnTo>
                    <a:pt x="572" y="582"/>
                  </a:lnTo>
                  <a:lnTo>
                    <a:pt x="564" y="562"/>
                  </a:lnTo>
                  <a:lnTo>
                    <a:pt x="556" y="546"/>
                  </a:lnTo>
                  <a:lnTo>
                    <a:pt x="552" y="540"/>
                  </a:lnTo>
                  <a:lnTo>
                    <a:pt x="548" y="538"/>
                  </a:lnTo>
                  <a:lnTo>
                    <a:pt x="548" y="538"/>
                  </a:lnTo>
                  <a:close/>
                  <a:moveTo>
                    <a:pt x="206" y="324"/>
                  </a:moveTo>
                  <a:lnTo>
                    <a:pt x="206" y="324"/>
                  </a:lnTo>
                  <a:lnTo>
                    <a:pt x="204" y="308"/>
                  </a:lnTo>
                  <a:lnTo>
                    <a:pt x="202" y="294"/>
                  </a:lnTo>
                  <a:lnTo>
                    <a:pt x="194" y="266"/>
                  </a:lnTo>
                  <a:lnTo>
                    <a:pt x="194" y="266"/>
                  </a:lnTo>
                  <a:lnTo>
                    <a:pt x="188" y="248"/>
                  </a:lnTo>
                  <a:lnTo>
                    <a:pt x="182" y="230"/>
                  </a:lnTo>
                  <a:lnTo>
                    <a:pt x="174" y="214"/>
                  </a:lnTo>
                  <a:lnTo>
                    <a:pt x="166" y="206"/>
                  </a:lnTo>
                  <a:lnTo>
                    <a:pt x="166" y="206"/>
                  </a:lnTo>
                  <a:lnTo>
                    <a:pt x="174" y="198"/>
                  </a:lnTo>
                  <a:lnTo>
                    <a:pt x="188" y="184"/>
                  </a:lnTo>
                  <a:lnTo>
                    <a:pt x="204" y="164"/>
                  </a:lnTo>
                  <a:lnTo>
                    <a:pt x="220" y="142"/>
                  </a:lnTo>
                  <a:lnTo>
                    <a:pt x="220" y="142"/>
                  </a:lnTo>
                  <a:lnTo>
                    <a:pt x="212" y="158"/>
                  </a:lnTo>
                  <a:lnTo>
                    <a:pt x="204" y="176"/>
                  </a:lnTo>
                  <a:lnTo>
                    <a:pt x="194" y="192"/>
                  </a:lnTo>
                  <a:lnTo>
                    <a:pt x="188" y="198"/>
                  </a:lnTo>
                  <a:lnTo>
                    <a:pt x="180" y="204"/>
                  </a:lnTo>
                  <a:lnTo>
                    <a:pt x="180" y="204"/>
                  </a:lnTo>
                  <a:lnTo>
                    <a:pt x="192" y="198"/>
                  </a:lnTo>
                  <a:lnTo>
                    <a:pt x="202" y="192"/>
                  </a:lnTo>
                  <a:lnTo>
                    <a:pt x="212" y="184"/>
                  </a:lnTo>
                  <a:lnTo>
                    <a:pt x="222" y="174"/>
                  </a:lnTo>
                  <a:lnTo>
                    <a:pt x="238" y="154"/>
                  </a:lnTo>
                  <a:lnTo>
                    <a:pt x="256" y="132"/>
                  </a:lnTo>
                  <a:lnTo>
                    <a:pt x="256" y="132"/>
                  </a:lnTo>
                  <a:lnTo>
                    <a:pt x="248" y="152"/>
                  </a:lnTo>
                  <a:lnTo>
                    <a:pt x="242" y="174"/>
                  </a:lnTo>
                  <a:lnTo>
                    <a:pt x="234" y="214"/>
                  </a:lnTo>
                  <a:lnTo>
                    <a:pt x="234" y="214"/>
                  </a:lnTo>
                  <a:lnTo>
                    <a:pt x="248" y="200"/>
                  </a:lnTo>
                  <a:lnTo>
                    <a:pt x="260" y="188"/>
                  </a:lnTo>
                  <a:lnTo>
                    <a:pt x="268" y="174"/>
                  </a:lnTo>
                  <a:lnTo>
                    <a:pt x="274" y="160"/>
                  </a:lnTo>
                  <a:lnTo>
                    <a:pt x="274" y="160"/>
                  </a:lnTo>
                  <a:lnTo>
                    <a:pt x="282" y="148"/>
                  </a:lnTo>
                  <a:lnTo>
                    <a:pt x="290" y="134"/>
                  </a:lnTo>
                  <a:lnTo>
                    <a:pt x="304" y="118"/>
                  </a:lnTo>
                  <a:lnTo>
                    <a:pt x="320" y="102"/>
                  </a:lnTo>
                  <a:lnTo>
                    <a:pt x="320" y="102"/>
                  </a:lnTo>
                  <a:lnTo>
                    <a:pt x="316" y="116"/>
                  </a:lnTo>
                  <a:lnTo>
                    <a:pt x="314" y="128"/>
                  </a:lnTo>
                  <a:lnTo>
                    <a:pt x="312" y="152"/>
                  </a:lnTo>
                  <a:lnTo>
                    <a:pt x="310" y="166"/>
                  </a:lnTo>
                  <a:lnTo>
                    <a:pt x="304" y="180"/>
                  </a:lnTo>
                  <a:lnTo>
                    <a:pt x="294" y="194"/>
                  </a:lnTo>
                  <a:lnTo>
                    <a:pt x="278" y="212"/>
                  </a:lnTo>
                  <a:lnTo>
                    <a:pt x="278" y="212"/>
                  </a:lnTo>
                  <a:lnTo>
                    <a:pt x="294" y="204"/>
                  </a:lnTo>
                  <a:lnTo>
                    <a:pt x="308" y="194"/>
                  </a:lnTo>
                  <a:lnTo>
                    <a:pt x="322" y="180"/>
                  </a:lnTo>
                  <a:lnTo>
                    <a:pt x="334" y="166"/>
                  </a:lnTo>
                  <a:lnTo>
                    <a:pt x="344" y="148"/>
                  </a:lnTo>
                  <a:lnTo>
                    <a:pt x="350" y="132"/>
                  </a:lnTo>
                  <a:lnTo>
                    <a:pt x="356" y="116"/>
                  </a:lnTo>
                  <a:lnTo>
                    <a:pt x="358" y="100"/>
                  </a:lnTo>
                  <a:lnTo>
                    <a:pt x="358" y="100"/>
                  </a:lnTo>
                  <a:lnTo>
                    <a:pt x="360" y="126"/>
                  </a:lnTo>
                  <a:lnTo>
                    <a:pt x="360" y="126"/>
                  </a:lnTo>
                  <a:lnTo>
                    <a:pt x="360" y="132"/>
                  </a:lnTo>
                  <a:lnTo>
                    <a:pt x="364" y="138"/>
                  </a:lnTo>
                  <a:lnTo>
                    <a:pt x="374" y="148"/>
                  </a:lnTo>
                  <a:lnTo>
                    <a:pt x="386" y="156"/>
                  </a:lnTo>
                  <a:lnTo>
                    <a:pt x="398" y="162"/>
                  </a:lnTo>
                  <a:lnTo>
                    <a:pt x="398" y="162"/>
                  </a:lnTo>
                  <a:lnTo>
                    <a:pt x="402" y="164"/>
                  </a:lnTo>
                  <a:lnTo>
                    <a:pt x="408" y="170"/>
                  </a:lnTo>
                  <a:lnTo>
                    <a:pt x="410" y="174"/>
                  </a:lnTo>
                  <a:lnTo>
                    <a:pt x="414" y="180"/>
                  </a:lnTo>
                  <a:lnTo>
                    <a:pt x="414" y="188"/>
                  </a:lnTo>
                  <a:lnTo>
                    <a:pt x="414" y="194"/>
                  </a:lnTo>
                  <a:lnTo>
                    <a:pt x="412" y="202"/>
                  </a:lnTo>
                  <a:lnTo>
                    <a:pt x="406" y="208"/>
                  </a:lnTo>
                  <a:lnTo>
                    <a:pt x="406" y="208"/>
                  </a:lnTo>
                  <a:lnTo>
                    <a:pt x="400" y="216"/>
                  </a:lnTo>
                  <a:lnTo>
                    <a:pt x="396" y="224"/>
                  </a:lnTo>
                  <a:lnTo>
                    <a:pt x="392" y="234"/>
                  </a:lnTo>
                  <a:lnTo>
                    <a:pt x="392" y="244"/>
                  </a:lnTo>
                  <a:lnTo>
                    <a:pt x="392" y="254"/>
                  </a:lnTo>
                  <a:lnTo>
                    <a:pt x="394" y="264"/>
                  </a:lnTo>
                  <a:lnTo>
                    <a:pt x="398" y="274"/>
                  </a:lnTo>
                  <a:lnTo>
                    <a:pt x="404" y="282"/>
                  </a:lnTo>
                  <a:lnTo>
                    <a:pt x="404" y="282"/>
                  </a:lnTo>
                  <a:lnTo>
                    <a:pt x="398" y="292"/>
                  </a:lnTo>
                  <a:lnTo>
                    <a:pt x="390" y="306"/>
                  </a:lnTo>
                  <a:lnTo>
                    <a:pt x="384" y="328"/>
                  </a:lnTo>
                  <a:lnTo>
                    <a:pt x="384" y="328"/>
                  </a:lnTo>
                  <a:lnTo>
                    <a:pt x="382" y="334"/>
                  </a:lnTo>
                  <a:lnTo>
                    <a:pt x="382" y="334"/>
                  </a:lnTo>
                  <a:lnTo>
                    <a:pt x="380" y="338"/>
                  </a:lnTo>
                  <a:lnTo>
                    <a:pt x="380" y="338"/>
                  </a:lnTo>
                  <a:lnTo>
                    <a:pt x="358" y="364"/>
                  </a:lnTo>
                  <a:lnTo>
                    <a:pt x="338" y="386"/>
                  </a:lnTo>
                  <a:lnTo>
                    <a:pt x="326" y="396"/>
                  </a:lnTo>
                  <a:lnTo>
                    <a:pt x="316" y="404"/>
                  </a:lnTo>
                  <a:lnTo>
                    <a:pt x="304" y="408"/>
                  </a:lnTo>
                  <a:lnTo>
                    <a:pt x="294" y="408"/>
                  </a:lnTo>
                  <a:lnTo>
                    <a:pt x="294" y="408"/>
                  </a:lnTo>
                  <a:lnTo>
                    <a:pt x="284" y="406"/>
                  </a:lnTo>
                  <a:lnTo>
                    <a:pt x="272" y="402"/>
                  </a:lnTo>
                  <a:lnTo>
                    <a:pt x="260" y="394"/>
                  </a:lnTo>
                  <a:lnTo>
                    <a:pt x="250" y="384"/>
                  </a:lnTo>
                  <a:lnTo>
                    <a:pt x="228" y="360"/>
                  </a:lnTo>
                  <a:lnTo>
                    <a:pt x="212" y="336"/>
                  </a:lnTo>
                  <a:lnTo>
                    <a:pt x="212" y="336"/>
                  </a:lnTo>
                  <a:lnTo>
                    <a:pt x="206" y="324"/>
                  </a:lnTo>
                  <a:lnTo>
                    <a:pt x="206" y="324"/>
                  </a:ln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iṥľïḍe">
              <a:extLst>
                <a:ext uri="{FF2B5EF4-FFF2-40B4-BE49-F238E27FC236}">
                  <a16:creationId xmlns:a16="http://schemas.microsoft.com/office/drawing/2014/main" id="{4EBC1FB0-C0BE-4FA2-80FB-8E7BFA1DB61F}"/>
                </a:ext>
              </a:extLst>
            </p:cNvPr>
            <p:cNvSpPr/>
            <p:nvPr/>
          </p:nvSpPr>
          <p:spPr bwMode="auto">
            <a:xfrm>
              <a:off x="6733207" y="2317702"/>
              <a:ext cx="1364399" cy="1245468"/>
            </a:xfrm>
            <a:custGeom>
              <a:gdLst>
                <a:gd fmla="*/ 514 w 826" name="T0"/>
                <a:gd fmla="*/ 482 h 754" name="T1"/>
                <a:gd fmla="*/ 550 w 826" name="T2"/>
                <a:gd fmla="*/ 356 h 754" name="T3"/>
                <a:gd fmla="*/ 586 w 826" name="T4"/>
                <a:gd fmla="*/ 306 h 754" name="T5"/>
                <a:gd fmla="*/ 584 w 826" name="T6"/>
                <a:gd fmla="*/ 226 h 754" name="T7"/>
                <a:gd fmla="*/ 562 w 826" name="T8"/>
                <a:gd fmla="*/ 218 h 754" name="T9"/>
                <a:gd fmla="*/ 560 w 826" name="T10"/>
                <a:gd fmla="*/ 176 h 754" name="T11"/>
                <a:gd fmla="*/ 560 w 826" name="T12"/>
                <a:gd fmla="*/ 148 h 754" name="T13"/>
                <a:gd fmla="*/ 564 w 826" name="T14"/>
                <a:gd fmla="*/ 114 h 754" name="T15"/>
                <a:gd fmla="*/ 548 w 826" name="T16"/>
                <a:gd fmla="*/ 82 h 754" name="T17"/>
                <a:gd fmla="*/ 536 w 826" name="T18"/>
                <a:gd fmla="*/ 62 h 754" name="T19"/>
                <a:gd fmla="*/ 524 w 826" name="T20"/>
                <a:gd fmla="*/ 50 h 754" name="T21"/>
                <a:gd fmla="*/ 466 w 826" name="T22"/>
                <a:gd fmla="*/ 14 h 754" name="T23"/>
                <a:gd fmla="*/ 428 w 826" name="T24"/>
                <a:gd fmla="*/ 2 h 754" name="T25"/>
                <a:gd fmla="*/ 380 w 826" name="T26"/>
                <a:gd fmla="*/ 2 h 754" name="T27"/>
                <a:gd fmla="*/ 354 w 826" name="T28"/>
                <a:gd fmla="*/ 6 h 754" name="T29"/>
                <a:gd fmla="*/ 306 w 826" name="T30"/>
                <a:gd fmla="*/ 40 h 754" name="T31"/>
                <a:gd fmla="*/ 288 w 826" name="T32"/>
                <a:gd fmla="*/ 66 h 754" name="T33"/>
                <a:gd fmla="*/ 272 w 826" name="T34"/>
                <a:gd fmla="*/ 88 h 754" name="T35"/>
                <a:gd fmla="*/ 254 w 826" name="T36"/>
                <a:gd fmla="*/ 130 h 754" name="T37"/>
                <a:gd fmla="*/ 254 w 826" name="T38"/>
                <a:gd fmla="*/ 174 h 754" name="T39"/>
                <a:gd fmla="*/ 254 w 826" name="T40"/>
                <a:gd fmla="*/ 224 h 754" name="T41"/>
                <a:gd fmla="*/ 220 w 826" name="T42"/>
                <a:gd fmla="*/ 278 h 754" name="T43"/>
                <a:gd fmla="*/ 244 w 826" name="T44"/>
                <a:gd fmla="*/ 338 h 754" name="T45"/>
                <a:gd fmla="*/ 274 w 826" name="T46"/>
                <a:gd fmla="*/ 366 h 754" name="T47"/>
                <a:gd fmla="*/ 248 w 826" name="T48"/>
                <a:gd fmla="*/ 494 h 754" name="T49"/>
                <a:gd fmla="*/ 4 w 826" name="T50"/>
                <a:gd fmla="*/ 728 h 754" name="T51"/>
                <a:gd fmla="*/ 772 w 826" name="T52"/>
                <a:gd fmla="*/ 588 h 754" name="T53"/>
                <a:gd fmla="*/ 558 w 826" name="T54"/>
                <a:gd fmla="*/ 234 h 754" name="T55"/>
                <a:gd fmla="*/ 584 w 826" name="T56"/>
                <a:gd fmla="*/ 234 h 754" name="T57"/>
                <a:gd fmla="*/ 574 w 826" name="T58"/>
                <a:gd fmla="*/ 316 h 754" name="T59"/>
                <a:gd fmla="*/ 548 w 826" name="T60"/>
                <a:gd fmla="*/ 348 h 754" name="T61"/>
                <a:gd fmla="*/ 550 w 826" name="T62"/>
                <a:gd fmla="*/ 266 h 754" name="T63"/>
                <a:gd fmla="*/ 252 w 826" name="T64"/>
                <a:gd fmla="*/ 344 h 754" name="T65"/>
                <a:gd fmla="*/ 226 w 826" name="T66"/>
                <a:gd fmla="*/ 278 h 754" name="T67"/>
                <a:gd fmla="*/ 248 w 826" name="T68"/>
                <a:gd fmla="*/ 228 h 754" name="T69"/>
                <a:gd fmla="*/ 268 w 826" name="T70"/>
                <a:gd fmla="*/ 246 h 754" name="T71"/>
                <a:gd fmla="*/ 262 w 826" name="T72"/>
                <a:gd fmla="*/ 330 h 754" name="T73"/>
                <a:gd fmla="*/ 276 w 826" name="T74"/>
                <a:gd fmla="*/ 262 h 754" name="T75"/>
                <a:gd fmla="*/ 282 w 826" name="T76"/>
                <a:gd fmla="*/ 174 h 754" name="T77"/>
                <a:gd fmla="*/ 306 w 826" name="T78"/>
                <a:gd fmla="*/ 92 h 754" name="T79"/>
                <a:gd fmla="*/ 410 w 826" name="T80"/>
                <a:gd fmla="*/ 88 h 754" name="T81"/>
                <a:gd fmla="*/ 522 w 826" name="T82"/>
                <a:gd fmla="*/ 96 h 754" name="T83"/>
                <a:gd fmla="*/ 534 w 826" name="T84"/>
                <a:gd fmla="*/ 182 h 754" name="T85"/>
                <a:gd fmla="*/ 542 w 826" name="T86"/>
                <a:gd fmla="*/ 278 h 754" name="T87"/>
                <a:gd fmla="*/ 522 w 826" name="T88"/>
                <a:gd fmla="*/ 380 h 754" name="T89"/>
                <a:gd fmla="*/ 448 w 826" name="T90"/>
                <a:gd fmla="*/ 492 h 754" name="T91"/>
                <a:gd fmla="*/ 356 w 826" name="T92"/>
                <a:gd fmla="*/ 490 h 754" name="T93"/>
                <a:gd fmla="*/ 284 w 826" name="T94"/>
                <a:gd fmla="*/ 374 h 754" name="T95"/>
                <a:gd fmla="*/ 272 w 826" name="T96"/>
                <a:gd fmla="*/ 280 h 754" name="T97"/>
                <a:gd fmla="*/ 310 w 826" name="T98"/>
                <a:gd fmla="*/ 636 h 754" name="T99"/>
                <a:gd fmla="*/ 272 w 826" name="T100"/>
                <a:gd fmla="*/ 522 h 754" name="T101"/>
                <a:gd fmla="*/ 298 w 826" name="T102"/>
                <a:gd fmla="*/ 400 h 754" name="T103"/>
                <a:gd fmla="*/ 360 w 826" name="T104"/>
                <a:gd fmla="*/ 502 h 754" name="T105"/>
                <a:gd fmla="*/ 444 w 826" name="T106"/>
                <a:gd fmla="*/ 502 h 754" name="T107"/>
                <a:gd fmla="*/ 510 w 826" name="T108"/>
                <a:gd fmla="*/ 406 h 754" name="T109"/>
                <a:gd fmla="*/ 526 w 826" name="T110"/>
                <a:gd fmla="*/ 514 h 754" name="T111"/>
                <a:gd fmla="*/ 482 w 826" name="T112"/>
                <a:gd fmla="*/ 640 h 754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754" w="825">
                  <a:moveTo>
                    <a:pt x="754" y="572"/>
                  </a:moveTo>
                  <a:lnTo>
                    <a:pt x="754" y="572"/>
                  </a:lnTo>
                  <a:lnTo>
                    <a:pt x="736" y="566"/>
                  </a:lnTo>
                  <a:lnTo>
                    <a:pt x="708" y="556"/>
                  </a:lnTo>
                  <a:lnTo>
                    <a:pt x="632" y="526"/>
                  </a:lnTo>
                  <a:lnTo>
                    <a:pt x="558" y="498"/>
                  </a:lnTo>
                  <a:lnTo>
                    <a:pt x="530" y="488"/>
                  </a:lnTo>
                  <a:lnTo>
                    <a:pt x="514" y="482"/>
                  </a:lnTo>
                  <a:lnTo>
                    <a:pt x="514" y="482"/>
                  </a:lnTo>
                  <a:lnTo>
                    <a:pt x="516" y="398"/>
                  </a:lnTo>
                  <a:lnTo>
                    <a:pt x="516" y="398"/>
                  </a:lnTo>
                  <a:lnTo>
                    <a:pt x="526" y="384"/>
                  </a:lnTo>
                  <a:lnTo>
                    <a:pt x="526" y="384"/>
                  </a:lnTo>
                  <a:lnTo>
                    <a:pt x="536" y="370"/>
                  </a:lnTo>
                  <a:lnTo>
                    <a:pt x="546" y="354"/>
                  </a:lnTo>
                  <a:lnTo>
                    <a:pt x="546" y="354"/>
                  </a:lnTo>
                  <a:lnTo>
                    <a:pt x="550" y="356"/>
                  </a:lnTo>
                  <a:lnTo>
                    <a:pt x="550" y="356"/>
                  </a:lnTo>
                  <a:lnTo>
                    <a:pt x="554" y="356"/>
                  </a:lnTo>
                  <a:lnTo>
                    <a:pt x="554" y="356"/>
                  </a:lnTo>
                  <a:lnTo>
                    <a:pt x="562" y="352"/>
                  </a:lnTo>
                  <a:lnTo>
                    <a:pt x="568" y="346"/>
                  </a:lnTo>
                  <a:lnTo>
                    <a:pt x="574" y="338"/>
                  </a:lnTo>
                  <a:lnTo>
                    <a:pt x="576" y="328"/>
                  </a:lnTo>
                  <a:lnTo>
                    <a:pt x="576" y="328"/>
                  </a:lnTo>
                  <a:lnTo>
                    <a:pt x="580" y="318"/>
                  </a:lnTo>
                  <a:lnTo>
                    <a:pt x="586" y="306"/>
                  </a:lnTo>
                  <a:lnTo>
                    <a:pt x="586" y="306"/>
                  </a:lnTo>
                  <a:lnTo>
                    <a:pt x="592" y="292"/>
                  </a:lnTo>
                  <a:lnTo>
                    <a:pt x="594" y="286"/>
                  </a:lnTo>
                  <a:lnTo>
                    <a:pt x="596" y="278"/>
                  </a:lnTo>
                  <a:lnTo>
                    <a:pt x="596" y="278"/>
                  </a:lnTo>
                  <a:lnTo>
                    <a:pt x="594" y="258"/>
                  </a:lnTo>
                  <a:lnTo>
                    <a:pt x="592" y="244"/>
                  </a:lnTo>
                  <a:lnTo>
                    <a:pt x="590" y="232"/>
                  </a:lnTo>
                  <a:lnTo>
                    <a:pt x="584" y="226"/>
                  </a:lnTo>
                  <a:lnTo>
                    <a:pt x="584" y="226"/>
                  </a:lnTo>
                  <a:lnTo>
                    <a:pt x="578" y="222"/>
                  </a:lnTo>
                  <a:lnTo>
                    <a:pt x="572" y="220"/>
                  </a:lnTo>
                  <a:lnTo>
                    <a:pt x="564" y="222"/>
                  </a:lnTo>
                  <a:lnTo>
                    <a:pt x="560" y="226"/>
                  </a:lnTo>
                  <a:lnTo>
                    <a:pt x="560" y="226"/>
                  </a:lnTo>
                  <a:lnTo>
                    <a:pt x="560" y="222"/>
                  </a:lnTo>
                  <a:lnTo>
                    <a:pt x="560" y="222"/>
                  </a:lnTo>
                  <a:lnTo>
                    <a:pt x="562" y="218"/>
                  </a:lnTo>
                  <a:lnTo>
                    <a:pt x="560" y="214"/>
                  </a:lnTo>
                  <a:lnTo>
                    <a:pt x="560" y="214"/>
                  </a:lnTo>
                  <a:lnTo>
                    <a:pt x="558" y="210"/>
                  </a:lnTo>
                  <a:lnTo>
                    <a:pt x="558" y="208"/>
                  </a:lnTo>
                  <a:lnTo>
                    <a:pt x="558" y="202"/>
                  </a:lnTo>
                  <a:lnTo>
                    <a:pt x="558" y="202"/>
                  </a:lnTo>
                  <a:lnTo>
                    <a:pt x="560" y="190"/>
                  </a:lnTo>
                  <a:lnTo>
                    <a:pt x="560" y="176"/>
                  </a:lnTo>
                  <a:lnTo>
                    <a:pt x="560" y="176"/>
                  </a:lnTo>
                  <a:lnTo>
                    <a:pt x="558" y="172"/>
                  </a:lnTo>
                  <a:lnTo>
                    <a:pt x="558" y="170"/>
                  </a:lnTo>
                  <a:lnTo>
                    <a:pt x="558" y="170"/>
                  </a:lnTo>
                  <a:lnTo>
                    <a:pt x="560" y="166"/>
                  </a:lnTo>
                  <a:lnTo>
                    <a:pt x="562" y="164"/>
                  </a:lnTo>
                  <a:lnTo>
                    <a:pt x="562" y="164"/>
                  </a:lnTo>
                  <a:lnTo>
                    <a:pt x="562" y="152"/>
                  </a:lnTo>
                  <a:lnTo>
                    <a:pt x="562" y="152"/>
                  </a:lnTo>
                  <a:lnTo>
                    <a:pt x="560" y="148"/>
                  </a:lnTo>
                  <a:lnTo>
                    <a:pt x="560" y="146"/>
                  </a:lnTo>
                  <a:lnTo>
                    <a:pt x="560" y="146"/>
                  </a:lnTo>
                  <a:lnTo>
                    <a:pt x="562" y="140"/>
                  </a:lnTo>
                  <a:lnTo>
                    <a:pt x="564" y="138"/>
                  </a:lnTo>
                  <a:lnTo>
                    <a:pt x="564" y="132"/>
                  </a:lnTo>
                  <a:lnTo>
                    <a:pt x="564" y="132"/>
                  </a:lnTo>
                  <a:lnTo>
                    <a:pt x="564" y="120"/>
                  </a:lnTo>
                  <a:lnTo>
                    <a:pt x="564" y="120"/>
                  </a:lnTo>
                  <a:lnTo>
                    <a:pt x="564" y="114"/>
                  </a:lnTo>
                  <a:lnTo>
                    <a:pt x="564" y="114"/>
                  </a:lnTo>
                  <a:lnTo>
                    <a:pt x="564" y="106"/>
                  </a:lnTo>
                  <a:lnTo>
                    <a:pt x="564" y="106"/>
                  </a:lnTo>
                  <a:lnTo>
                    <a:pt x="558" y="94"/>
                  </a:lnTo>
                  <a:lnTo>
                    <a:pt x="558" y="94"/>
                  </a:lnTo>
                  <a:lnTo>
                    <a:pt x="552" y="88"/>
                  </a:lnTo>
                  <a:lnTo>
                    <a:pt x="548" y="86"/>
                  </a:lnTo>
                  <a:lnTo>
                    <a:pt x="548" y="86"/>
                  </a:lnTo>
                  <a:lnTo>
                    <a:pt x="548" y="82"/>
                  </a:lnTo>
                  <a:lnTo>
                    <a:pt x="548" y="82"/>
                  </a:lnTo>
                  <a:lnTo>
                    <a:pt x="546" y="74"/>
                  </a:lnTo>
                  <a:lnTo>
                    <a:pt x="546" y="74"/>
                  </a:lnTo>
                  <a:lnTo>
                    <a:pt x="544" y="70"/>
                  </a:lnTo>
                  <a:lnTo>
                    <a:pt x="542" y="66"/>
                  </a:lnTo>
                  <a:lnTo>
                    <a:pt x="542" y="66"/>
                  </a:lnTo>
                  <a:lnTo>
                    <a:pt x="542" y="64"/>
                  </a:lnTo>
                  <a:lnTo>
                    <a:pt x="540" y="64"/>
                  </a:lnTo>
                  <a:lnTo>
                    <a:pt x="536" y="62"/>
                  </a:lnTo>
                  <a:lnTo>
                    <a:pt x="536" y="62"/>
                  </a:lnTo>
                  <a:lnTo>
                    <a:pt x="532" y="60"/>
                  </a:lnTo>
                  <a:lnTo>
                    <a:pt x="530" y="56"/>
                  </a:lnTo>
                  <a:lnTo>
                    <a:pt x="530" y="56"/>
                  </a:lnTo>
                  <a:lnTo>
                    <a:pt x="528" y="54"/>
                  </a:lnTo>
                  <a:lnTo>
                    <a:pt x="528" y="54"/>
                  </a:lnTo>
                  <a:lnTo>
                    <a:pt x="526" y="52"/>
                  </a:lnTo>
                  <a:lnTo>
                    <a:pt x="524" y="50"/>
                  </a:lnTo>
                  <a:lnTo>
                    <a:pt x="524" y="50"/>
                  </a:lnTo>
                  <a:lnTo>
                    <a:pt x="522" y="48"/>
                  </a:lnTo>
                  <a:lnTo>
                    <a:pt x="520" y="46"/>
                  </a:lnTo>
                  <a:lnTo>
                    <a:pt x="516" y="46"/>
                  </a:lnTo>
                  <a:lnTo>
                    <a:pt x="516" y="46"/>
                  </a:lnTo>
                  <a:lnTo>
                    <a:pt x="504" y="36"/>
                  </a:lnTo>
                  <a:lnTo>
                    <a:pt x="504" y="36"/>
                  </a:lnTo>
                  <a:lnTo>
                    <a:pt x="472" y="16"/>
                  </a:lnTo>
                  <a:lnTo>
                    <a:pt x="472" y="16"/>
                  </a:lnTo>
                  <a:lnTo>
                    <a:pt x="466" y="14"/>
                  </a:lnTo>
                  <a:lnTo>
                    <a:pt x="466" y="14"/>
                  </a:lnTo>
                  <a:lnTo>
                    <a:pt x="452" y="8"/>
                  </a:lnTo>
                  <a:lnTo>
                    <a:pt x="452" y="8"/>
                  </a:lnTo>
                  <a:lnTo>
                    <a:pt x="446" y="6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36" y="4"/>
                  </a:lnTo>
                  <a:lnTo>
                    <a:pt x="428" y="2"/>
                  </a:lnTo>
                  <a:lnTo>
                    <a:pt x="428" y="2"/>
                  </a:lnTo>
                  <a:lnTo>
                    <a:pt x="424" y="2"/>
                  </a:lnTo>
                  <a:lnTo>
                    <a:pt x="422" y="2"/>
                  </a:lnTo>
                  <a:lnTo>
                    <a:pt x="422" y="2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392" y="0"/>
                  </a:lnTo>
                  <a:lnTo>
                    <a:pt x="392" y="0"/>
                  </a:lnTo>
                  <a:lnTo>
                    <a:pt x="388" y="2"/>
                  </a:lnTo>
                  <a:lnTo>
                    <a:pt x="380" y="2"/>
                  </a:lnTo>
                  <a:lnTo>
                    <a:pt x="380" y="2"/>
                  </a:lnTo>
                  <a:lnTo>
                    <a:pt x="376" y="2"/>
                  </a:lnTo>
                  <a:lnTo>
                    <a:pt x="372" y="2"/>
                  </a:lnTo>
                  <a:lnTo>
                    <a:pt x="368" y="4"/>
                  </a:lnTo>
                  <a:lnTo>
                    <a:pt x="364" y="4"/>
                  </a:lnTo>
                  <a:lnTo>
                    <a:pt x="364" y="4"/>
                  </a:lnTo>
                  <a:lnTo>
                    <a:pt x="358" y="4"/>
                  </a:lnTo>
                  <a:lnTo>
                    <a:pt x="354" y="6"/>
                  </a:lnTo>
                  <a:lnTo>
                    <a:pt x="354" y="6"/>
                  </a:lnTo>
                  <a:lnTo>
                    <a:pt x="346" y="10"/>
                  </a:lnTo>
                  <a:lnTo>
                    <a:pt x="338" y="14"/>
                  </a:lnTo>
                  <a:lnTo>
                    <a:pt x="338" y="14"/>
                  </a:lnTo>
                  <a:lnTo>
                    <a:pt x="326" y="22"/>
                  </a:lnTo>
                  <a:lnTo>
                    <a:pt x="316" y="28"/>
                  </a:lnTo>
                  <a:lnTo>
                    <a:pt x="316" y="28"/>
                  </a:lnTo>
                  <a:lnTo>
                    <a:pt x="312" y="32"/>
                  </a:lnTo>
                  <a:lnTo>
                    <a:pt x="310" y="36"/>
                  </a:lnTo>
                  <a:lnTo>
                    <a:pt x="306" y="40"/>
                  </a:lnTo>
                  <a:lnTo>
                    <a:pt x="302" y="42"/>
                  </a:lnTo>
                  <a:lnTo>
                    <a:pt x="302" y="42"/>
                  </a:lnTo>
                  <a:lnTo>
                    <a:pt x="300" y="44"/>
                  </a:lnTo>
                  <a:lnTo>
                    <a:pt x="298" y="50"/>
                  </a:lnTo>
                  <a:lnTo>
                    <a:pt x="296" y="54"/>
                  </a:lnTo>
                  <a:lnTo>
                    <a:pt x="292" y="56"/>
                  </a:lnTo>
                  <a:lnTo>
                    <a:pt x="292" y="56"/>
                  </a:lnTo>
                  <a:lnTo>
                    <a:pt x="290" y="60"/>
                  </a:lnTo>
                  <a:lnTo>
                    <a:pt x="288" y="66"/>
                  </a:lnTo>
                  <a:lnTo>
                    <a:pt x="286" y="74"/>
                  </a:lnTo>
                  <a:lnTo>
                    <a:pt x="286" y="74"/>
                  </a:lnTo>
                  <a:lnTo>
                    <a:pt x="284" y="76"/>
                  </a:lnTo>
                  <a:lnTo>
                    <a:pt x="278" y="78"/>
                  </a:lnTo>
                  <a:lnTo>
                    <a:pt x="278" y="78"/>
                  </a:lnTo>
                  <a:lnTo>
                    <a:pt x="276" y="80"/>
                  </a:lnTo>
                  <a:lnTo>
                    <a:pt x="274" y="84"/>
                  </a:lnTo>
                  <a:lnTo>
                    <a:pt x="272" y="88"/>
                  </a:lnTo>
                  <a:lnTo>
                    <a:pt x="272" y="88"/>
                  </a:lnTo>
                  <a:lnTo>
                    <a:pt x="264" y="96"/>
                  </a:lnTo>
                  <a:lnTo>
                    <a:pt x="264" y="96"/>
                  </a:lnTo>
                  <a:lnTo>
                    <a:pt x="262" y="100"/>
                  </a:lnTo>
                  <a:lnTo>
                    <a:pt x="262" y="106"/>
                  </a:lnTo>
                  <a:lnTo>
                    <a:pt x="260" y="112"/>
                  </a:lnTo>
                  <a:lnTo>
                    <a:pt x="260" y="116"/>
                  </a:lnTo>
                  <a:lnTo>
                    <a:pt x="260" y="116"/>
                  </a:lnTo>
                  <a:lnTo>
                    <a:pt x="258" y="122"/>
                  </a:lnTo>
                  <a:lnTo>
                    <a:pt x="254" y="130"/>
                  </a:lnTo>
                  <a:lnTo>
                    <a:pt x="254" y="130"/>
                  </a:lnTo>
                  <a:lnTo>
                    <a:pt x="254" y="134"/>
                  </a:lnTo>
                  <a:lnTo>
                    <a:pt x="254" y="136"/>
                  </a:lnTo>
                  <a:lnTo>
                    <a:pt x="254" y="142"/>
                  </a:lnTo>
                  <a:lnTo>
                    <a:pt x="254" y="142"/>
                  </a:lnTo>
                  <a:lnTo>
                    <a:pt x="252" y="152"/>
                  </a:lnTo>
                  <a:lnTo>
                    <a:pt x="254" y="162"/>
                  </a:lnTo>
                  <a:lnTo>
                    <a:pt x="254" y="162"/>
                  </a:lnTo>
                  <a:lnTo>
                    <a:pt x="254" y="174"/>
                  </a:lnTo>
                  <a:lnTo>
                    <a:pt x="254" y="180"/>
                  </a:lnTo>
                  <a:lnTo>
                    <a:pt x="252" y="186"/>
                  </a:lnTo>
                  <a:lnTo>
                    <a:pt x="252" y="186"/>
                  </a:lnTo>
                  <a:lnTo>
                    <a:pt x="250" y="194"/>
                  </a:lnTo>
                  <a:lnTo>
                    <a:pt x="250" y="202"/>
                  </a:lnTo>
                  <a:lnTo>
                    <a:pt x="252" y="216"/>
                  </a:lnTo>
                  <a:lnTo>
                    <a:pt x="252" y="216"/>
                  </a:lnTo>
                  <a:lnTo>
                    <a:pt x="254" y="224"/>
                  </a:lnTo>
                  <a:lnTo>
                    <a:pt x="254" y="224"/>
                  </a:lnTo>
                  <a:lnTo>
                    <a:pt x="250" y="222"/>
                  </a:lnTo>
                  <a:lnTo>
                    <a:pt x="244" y="220"/>
                  </a:lnTo>
                  <a:lnTo>
                    <a:pt x="236" y="222"/>
                  </a:lnTo>
                  <a:lnTo>
                    <a:pt x="232" y="226"/>
                  </a:lnTo>
                  <a:lnTo>
                    <a:pt x="232" y="226"/>
                  </a:lnTo>
                  <a:lnTo>
                    <a:pt x="226" y="232"/>
                  </a:lnTo>
                  <a:lnTo>
                    <a:pt x="224" y="244"/>
                  </a:lnTo>
                  <a:lnTo>
                    <a:pt x="222" y="258"/>
                  </a:lnTo>
                  <a:lnTo>
                    <a:pt x="220" y="278"/>
                  </a:lnTo>
                  <a:lnTo>
                    <a:pt x="220" y="278"/>
                  </a:lnTo>
                  <a:lnTo>
                    <a:pt x="222" y="286"/>
                  </a:lnTo>
                  <a:lnTo>
                    <a:pt x="224" y="292"/>
                  </a:lnTo>
                  <a:lnTo>
                    <a:pt x="230" y="306"/>
                  </a:lnTo>
                  <a:lnTo>
                    <a:pt x="230" y="306"/>
                  </a:lnTo>
                  <a:lnTo>
                    <a:pt x="236" y="318"/>
                  </a:lnTo>
                  <a:lnTo>
                    <a:pt x="240" y="328"/>
                  </a:lnTo>
                  <a:lnTo>
                    <a:pt x="240" y="328"/>
                  </a:lnTo>
                  <a:lnTo>
                    <a:pt x="244" y="338"/>
                  </a:lnTo>
                  <a:lnTo>
                    <a:pt x="248" y="346"/>
                  </a:lnTo>
                  <a:lnTo>
                    <a:pt x="254" y="354"/>
                  </a:lnTo>
                  <a:lnTo>
                    <a:pt x="260" y="356"/>
                  </a:lnTo>
                  <a:lnTo>
                    <a:pt x="260" y="356"/>
                  </a:lnTo>
                  <a:lnTo>
                    <a:pt x="264" y="356"/>
                  </a:lnTo>
                  <a:lnTo>
                    <a:pt x="264" y="356"/>
                  </a:lnTo>
                  <a:lnTo>
                    <a:pt x="268" y="356"/>
                  </a:lnTo>
                  <a:lnTo>
                    <a:pt x="268" y="356"/>
                  </a:lnTo>
                  <a:lnTo>
                    <a:pt x="274" y="366"/>
                  </a:lnTo>
                  <a:lnTo>
                    <a:pt x="280" y="376"/>
                  </a:lnTo>
                  <a:lnTo>
                    <a:pt x="292" y="394"/>
                  </a:lnTo>
                  <a:lnTo>
                    <a:pt x="292" y="394"/>
                  </a:lnTo>
                  <a:lnTo>
                    <a:pt x="292" y="394"/>
                  </a:lnTo>
                  <a:lnTo>
                    <a:pt x="294" y="426"/>
                  </a:lnTo>
                  <a:lnTo>
                    <a:pt x="292" y="482"/>
                  </a:lnTo>
                  <a:lnTo>
                    <a:pt x="292" y="482"/>
                  </a:lnTo>
                  <a:lnTo>
                    <a:pt x="276" y="486"/>
                  </a:lnTo>
                  <a:lnTo>
                    <a:pt x="248" y="494"/>
                  </a:lnTo>
                  <a:lnTo>
                    <a:pt x="172" y="524"/>
                  </a:lnTo>
                  <a:lnTo>
                    <a:pt x="46" y="578"/>
                  </a:lnTo>
                  <a:lnTo>
                    <a:pt x="46" y="578"/>
                  </a:lnTo>
                  <a:lnTo>
                    <a:pt x="40" y="582"/>
                  </a:lnTo>
                  <a:lnTo>
                    <a:pt x="36" y="588"/>
                  </a:lnTo>
                  <a:lnTo>
                    <a:pt x="26" y="610"/>
                  </a:lnTo>
                  <a:lnTo>
                    <a:pt x="18" y="638"/>
                  </a:lnTo>
                  <a:lnTo>
                    <a:pt x="12" y="670"/>
                  </a:lnTo>
                  <a:lnTo>
                    <a:pt x="4" y="728"/>
                  </a:lnTo>
                  <a:lnTo>
                    <a:pt x="0" y="754"/>
                  </a:lnTo>
                  <a:lnTo>
                    <a:pt x="826" y="754"/>
                  </a:lnTo>
                  <a:lnTo>
                    <a:pt x="826" y="754"/>
                  </a:lnTo>
                  <a:lnTo>
                    <a:pt x="818" y="732"/>
                  </a:lnTo>
                  <a:lnTo>
                    <a:pt x="810" y="706"/>
                  </a:lnTo>
                  <a:lnTo>
                    <a:pt x="794" y="646"/>
                  </a:lnTo>
                  <a:lnTo>
                    <a:pt x="786" y="620"/>
                  </a:lnTo>
                  <a:lnTo>
                    <a:pt x="776" y="596"/>
                  </a:lnTo>
                  <a:lnTo>
                    <a:pt x="772" y="588"/>
                  </a:lnTo>
                  <a:lnTo>
                    <a:pt x="766" y="580"/>
                  </a:lnTo>
                  <a:lnTo>
                    <a:pt x="760" y="574"/>
                  </a:lnTo>
                  <a:lnTo>
                    <a:pt x="754" y="572"/>
                  </a:lnTo>
                  <a:lnTo>
                    <a:pt x="754" y="572"/>
                  </a:lnTo>
                  <a:close/>
                  <a:moveTo>
                    <a:pt x="558" y="246"/>
                  </a:moveTo>
                  <a:lnTo>
                    <a:pt x="558" y="246"/>
                  </a:lnTo>
                  <a:lnTo>
                    <a:pt x="558" y="242"/>
                  </a:lnTo>
                  <a:lnTo>
                    <a:pt x="558" y="234"/>
                  </a:lnTo>
                  <a:lnTo>
                    <a:pt x="558" y="234"/>
                  </a:lnTo>
                  <a:lnTo>
                    <a:pt x="558" y="230"/>
                  </a:lnTo>
                  <a:lnTo>
                    <a:pt x="560" y="232"/>
                  </a:lnTo>
                  <a:lnTo>
                    <a:pt x="560" y="232"/>
                  </a:lnTo>
                  <a:lnTo>
                    <a:pt x="564" y="230"/>
                  </a:lnTo>
                  <a:lnTo>
                    <a:pt x="570" y="228"/>
                  </a:lnTo>
                  <a:lnTo>
                    <a:pt x="574" y="226"/>
                  </a:lnTo>
                  <a:lnTo>
                    <a:pt x="580" y="230"/>
                  </a:lnTo>
                  <a:lnTo>
                    <a:pt x="580" y="230"/>
                  </a:lnTo>
                  <a:lnTo>
                    <a:pt x="584" y="234"/>
                  </a:lnTo>
                  <a:lnTo>
                    <a:pt x="586" y="242"/>
                  </a:lnTo>
                  <a:lnTo>
                    <a:pt x="588" y="256"/>
                  </a:lnTo>
                  <a:lnTo>
                    <a:pt x="590" y="278"/>
                  </a:lnTo>
                  <a:lnTo>
                    <a:pt x="590" y="278"/>
                  </a:lnTo>
                  <a:lnTo>
                    <a:pt x="588" y="284"/>
                  </a:lnTo>
                  <a:lnTo>
                    <a:pt x="586" y="290"/>
                  </a:lnTo>
                  <a:lnTo>
                    <a:pt x="580" y="304"/>
                  </a:lnTo>
                  <a:lnTo>
                    <a:pt x="580" y="304"/>
                  </a:lnTo>
                  <a:lnTo>
                    <a:pt x="574" y="316"/>
                  </a:lnTo>
                  <a:lnTo>
                    <a:pt x="570" y="328"/>
                  </a:lnTo>
                  <a:lnTo>
                    <a:pt x="570" y="328"/>
                  </a:lnTo>
                  <a:lnTo>
                    <a:pt x="568" y="336"/>
                  </a:lnTo>
                  <a:lnTo>
                    <a:pt x="564" y="342"/>
                  </a:lnTo>
                  <a:lnTo>
                    <a:pt x="558" y="346"/>
                  </a:lnTo>
                  <a:lnTo>
                    <a:pt x="554" y="350"/>
                  </a:lnTo>
                  <a:lnTo>
                    <a:pt x="554" y="350"/>
                  </a:lnTo>
                  <a:lnTo>
                    <a:pt x="550" y="350"/>
                  </a:lnTo>
                  <a:lnTo>
                    <a:pt x="548" y="348"/>
                  </a:lnTo>
                  <a:lnTo>
                    <a:pt x="548" y="348"/>
                  </a:lnTo>
                  <a:lnTo>
                    <a:pt x="552" y="332"/>
                  </a:lnTo>
                  <a:lnTo>
                    <a:pt x="554" y="318"/>
                  </a:lnTo>
                  <a:lnTo>
                    <a:pt x="552" y="304"/>
                  </a:lnTo>
                  <a:lnTo>
                    <a:pt x="550" y="294"/>
                  </a:lnTo>
                  <a:lnTo>
                    <a:pt x="550" y="294"/>
                  </a:lnTo>
                  <a:lnTo>
                    <a:pt x="548" y="278"/>
                  </a:lnTo>
                  <a:lnTo>
                    <a:pt x="548" y="272"/>
                  </a:lnTo>
                  <a:lnTo>
                    <a:pt x="550" y="266"/>
                  </a:lnTo>
                  <a:lnTo>
                    <a:pt x="550" y="266"/>
                  </a:lnTo>
                  <a:lnTo>
                    <a:pt x="552" y="250"/>
                  </a:lnTo>
                  <a:lnTo>
                    <a:pt x="552" y="250"/>
                  </a:lnTo>
                  <a:lnTo>
                    <a:pt x="558" y="246"/>
                  </a:lnTo>
                  <a:lnTo>
                    <a:pt x="558" y="246"/>
                  </a:lnTo>
                  <a:close/>
                  <a:moveTo>
                    <a:pt x="262" y="350"/>
                  </a:moveTo>
                  <a:lnTo>
                    <a:pt x="262" y="350"/>
                  </a:lnTo>
                  <a:lnTo>
                    <a:pt x="258" y="348"/>
                  </a:lnTo>
                  <a:lnTo>
                    <a:pt x="252" y="344"/>
                  </a:lnTo>
                  <a:lnTo>
                    <a:pt x="248" y="336"/>
                  </a:lnTo>
                  <a:lnTo>
                    <a:pt x="246" y="328"/>
                  </a:lnTo>
                  <a:lnTo>
                    <a:pt x="246" y="328"/>
                  </a:lnTo>
                  <a:lnTo>
                    <a:pt x="242" y="316"/>
                  </a:lnTo>
                  <a:lnTo>
                    <a:pt x="236" y="304"/>
                  </a:lnTo>
                  <a:lnTo>
                    <a:pt x="236" y="304"/>
                  </a:lnTo>
                  <a:lnTo>
                    <a:pt x="230" y="290"/>
                  </a:lnTo>
                  <a:lnTo>
                    <a:pt x="228" y="284"/>
                  </a:lnTo>
                  <a:lnTo>
                    <a:pt x="226" y="278"/>
                  </a:lnTo>
                  <a:lnTo>
                    <a:pt x="226" y="278"/>
                  </a:lnTo>
                  <a:lnTo>
                    <a:pt x="228" y="256"/>
                  </a:lnTo>
                  <a:lnTo>
                    <a:pt x="230" y="242"/>
                  </a:lnTo>
                  <a:lnTo>
                    <a:pt x="232" y="234"/>
                  </a:lnTo>
                  <a:lnTo>
                    <a:pt x="236" y="230"/>
                  </a:lnTo>
                  <a:lnTo>
                    <a:pt x="236" y="230"/>
                  </a:lnTo>
                  <a:lnTo>
                    <a:pt x="238" y="228"/>
                  </a:lnTo>
                  <a:lnTo>
                    <a:pt x="242" y="226"/>
                  </a:lnTo>
                  <a:lnTo>
                    <a:pt x="248" y="228"/>
                  </a:lnTo>
                  <a:lnTo>
                    <a:pt x="254" y="230"/>
                  </a:lnTo>
                  <a:lnTo>
                    <a:pt x="256" y="232"/>
                  </a:lnTo>
                  <a:lnTo>
                    <a:pt x="258" y="230"/>
                  </a:lnTo>
                  <a:lnTo>
                    <a:pt x="258" y="230"/>
                  </a:lnTo>
                  <a:lnTo>
                    <a:pt x="262" y="240"/>
                  </a:lnTo>
                  <a:lnTo>
                    <a:pt x="266" y="238"/>
                  </a:lnTo>
                  <a:lnTo>
                    <a:pt x="266" y="238"/>
                  </a:lnTo>
                  <a:lnTo>
                    <a:pt x="268" y="246"/>
                  </a:lnTo>
                  <a:lnTo>
                    <a:pt x="268" y="246"/>
                  </a:lnTo>
                  <a:lnTo>
                    <a:pt x="270" y="254"/>
                  </a:lnTo>
                  <a:lnTo>
                    <a:pt x="270" y="262"/>
                  </a:lnTo>
                  <a:lnTo>
                    <a:pt x="270" y="262"/>
                  </a:lnTo>
                  <a:lnTo>
                    <a:pt x="268" y="270"/>
                  </a:lnTo>
                  <a:lnTo>
                    <a:pt x="266" y="280"/>
                  </a:lnTo>
                  <a:lnTo>
                    <a:pt x="266" y="280"/>
                  </a:lnTo>
                  <a:lnTo>
                    <a:pt x="262" y="294"/>
                  </a:lnTo>
                  <a:lnTo>
                    <a:pt x="260" y="310"/>
                  </a:lnTo>
                  <a:lnTo>
                    <a:pt x="262" y="330"/>
                  </a:lnTo>
                  <a:lnTo>
                    <a:pt x="262" y="340"/>
                  </a:lnTo>
                  <a:lnTo>
                    <a:pt x="266" y="350"/>
                  </a:lnTo>
                  <a:lnTo>
                    <a:pt x="266" y="350"/>
                  </a:lnTo>
                  <a:lnTo>
                    <a:pt x="262" y="350"/>
                  </a:lnTo>
                  <a:lnTo>
                    <a:pt x="262" y="350"/>
                  </a:lnTo>
                  <a:close/>
                  <a:moveTo>
                    <a:pt x="272" y="280"/>
                  </a:moveTo>
                  <a:lnTo>
                    <a:pt x="272" y="280"/>
                  </a:lnTo>
                  <a:lnTo>
                    <a:pt x="274" y="270"/>
                  </a:lnTo>
                  <a:lnTo>
                    <a:pt x="276" y="262"/>
                  </a:lnTo>
                  <a:lnTo>
                    <a:pt x="276" y="262"/>
                  </a:lnTo>
                  <a:lnTo>
                    <a:pt x="274" y="252"/>
                  </a:lnTo>
                  <a:lnTo>
                    <a:pt x="274" y="244"/>
                  </a:lnTo>
                  <a:lnTo>
                    <a:pt x="274" y="244"/>
                  </a:lnTo>
                  <a:lnTo>
                    <a:pt x="270" y="232"/>
                  </a:lnTo>
                  <a:lnTo>
                    <a:pt x="270" y="214"/>
                  </a:lnTo>
                  <a:lnTo>
                    <a:pt x="270" y="214"/>
                  </a:lnTo>
                  <a:lnTo>
                    <a:pt x="276" y="194"/>
                  </a:lnTo>
                  <a:lnTo>
                    <a:pt x="282" y="174"/>
                  </a:lnTo>
                  <a:lnTo>
                    <a:pt x="282" y="174"/>
                  </a:lnTo>
                  <a:lnTo>
                    <a:pt x="282" y="160"/>
                  </a:lnTo>
                  <a:lnTo>
                    <a:pt x="284" y="146"/>
                  </a:lnTo>
                  <a:lnTo>
                    <a:pt x="288" y="118"/>
                  </a:lnTo>
                  <a:lnTo>
                    <a:pt x="288" y="118"/>
                  </a:lnTo>
                  <a:lnTo>
                    <a:pt x="290" y="110"/>
                  </a:lnTo>
                  <a:lnTo>
                    <a:pt x="294" y="104"/>
                  </a:lnTo>
                  <a:lnTo>
                    <a:pt x="300" y="98"/>
                  </a:lnTo>
                  <a:lnTo>
                    <a:pt x="306" y="92"/>
                  </a:lnTo>
                  <a:lnTo>
                    <a:pt x="322" y="84"/>
                  </a:lnTo>
                  <a:lnTo>
                    <a:pt x="336" y="80"/>
                  </a:lnTo>
                  <a:lnTo>
                    <a:pt x="336" y="80"/>
                  </a:lnTo>
                  <a:lnTo>
                    <a:pt x="346" y="80"/>
                  </a:lnTo>
                  <a:lnTo>
                    <a:pt x="356" y="80"/>
                  </a:lnTo>
                  <a:lnTo>
                    <a:pt x="374" y="84"/>
                  </a:lnTo>
                  <a:lnTo>
                    <a:pt x="390" y="86"/>
                  </a:lnTo>
                  <a:lnTo>
                    <a:pt x="410" y="88"/>
                  </a:lnTo>
                  <a:lnTo>
                    <a:pt x="410" y="88"/>
                  </a:lnTo>
                  <a:lnTo>
                    <a:pt x="430" y="86"/>
                  </a:lnTo>
                  <a:lnTo>
                    <a:pt x="446" y="84"/>
                  </a:lnTo>
                  <a:lnTo>
                    <a:pt x="462" y="80"/>
                  </a:lnTo>
                  <a:lnTo>
                    <a:pt x="484" y="80"/>
                  </a:lnTo>
                  <a:lnTo>
                    <a:pt x="484" y="80"/>
                  </a:lnTo>
                  <a:lnTo>
                    <a:pt x="496" y="80"/>
                  </a:lnTo>
                  <a:lnTo>
                    <a:pt x="506" y="84"/>
                  </a:lnTo>
                  <a:lnTo>
                    <a:pt x="516" y="88"/>
                  </a:lnTo>
                  <a:lnTo>
                    <a:pt x="522" y="96"/>
                  </a:lnTo>
                  <a:lnTo>
                    <a:pt x="528" y="102"/>
                  </a:lnTo>
                  <a:lnTo>
                    <a:pt x="532" y="108"/>
                  </a:lnTo>
                  <a:lnTo>
                    <a:pt x="536" y="120"/>
                  </a:lnTo>
                  <a:lnTo>
                    <a:pt x="536" y="120"/>
                  </a:lnTo>
                  <a:lnTo>
                    <a:pt x="538" y="132"/>
                  </a:lnTo>
                  <a:lnTo>
                    <a:pt x="538" y="150"/>
                  </a:lnTo>
                  <a:lnTo>
                    <a:pt x="536" y="170"/>
                  </a:lnTo>
                  <a:lnTo>
                    <a:pt x="534" y="182"/>
                  </a:lnTo>
                  <a:lnTo>
                    <a:pt x="534" y="182"/>
                  </a:lnTo>
                  <a:lnTo>
                    <a:pt x="540" y="202"/>
                  </a:lnTo>
                  <a:lnTo>
                    <a:pt x="546" y="224"/>
                  </a:lnTo>
                  <a:lnTo>
                    <a:pt x="546" y="224"/>
                  </a:lnTo>
                  <a:lnTo>
                    <a:pt x="546" y="250"/>
                  </a:lnTo>
                  <a:lnTo>
                    <a:pt x="546" y="250"/>
                  </a:lnTo>
                  <a:lnTo>
                    <a:pt x="544" y="264"/>
                  </a:lnTo>
                  <a:lnTo>
                    <a:pt x="544" y="264"/>
                  </a:lnTo>
                  <a:lnTo>
                    <a:pt x="542" y="272"/>
                  </a:lnTo>
                  <a:lnTo>
                    <a:pt x="542" y="278"/>
                  </a:lnTo>
                  <a:lnTo>
                    <a:pt x="544" y="294"/>
                  </a:lnTo>
                  <a:lnTo>
                    <a:pt x="544" y="294"/>
                  </a:lnTo>
                  <a:lnTo>
                    <a:pt x="546" y="306"/>
                  </a:lnTo>
                  <a:lnTo>
                    <a:pt x="548" y="320"/>
                  </a:lnTo>
                  <a:lnTo>
                    <a:pt x="546" y="334"/>
                  </a:lnTo>
                  <a:lnTo>
                    <a:pt x="540" y="350"/>
                  </a:lnTo>
                  <a:lnTo>
                    <a:pt x="540" y="350"/>
                  </a:lnTo>
                  <a:lnTo>
                    <a:pt x="532" y="364"/>
                  </a:lnTo>
                  <a:lnTo>
                    <a:pt x="522" y="380"/>
                  </a:lnTo>
                  <a:lnTo>
                    <a:pt x="522" y="380"/>
                  </a:lnTo>
                  <a:lnTo>
                    <a:pt x="504" y="404"/>
                  </a:lnTo>
                  <a:lnTo>
                    <a:pt x="494" y="420"/>
                  </a:lnTo>
                  <a:lnTo>
                    <a:pt x="486" y="440"/>
                  </a:lnTo>
                  <a:lnTo>
                    <a:pt x="486" y="440"/>
                  </a:lnTo>
                  <a:lnTo>
                    <a:pt x="478" y="458"/>
                  </a:lnTo>
                  <a:lnTo>
                    <a:pt x="468" y="472"/>
                  </a:lnTo>
                  <a:lnTo>
                    <a:pt x="458" y="484"/>
                  </a:lnTo>
                  <a:lnTo>
                    <a:pt x="448" y="492"/>
                  </a:lnTo>
                  <a:lnTo>
                    <a:pt x="438" y="498"/>
                  </a:lnTo>
                  <a:lnTo>
                    <a:pt x="426" y="502"/>
                  </a:lnTo>
                  <a:lnTo>
                    <a:pt x="412" y="504"/>
                  </a:lnTo>
                  <a:lnTo>
                    <a:pt x="400" y="506"/>
                  </a:lnTo>
                  <a:lnTo>
                    <a:pt x="400" y="506"/>
                  </a:lnTo>
                  <a:lnTo>
                    <a:pt x="386" y="504"/>
                  </a:lnTo>
                  <a:lnTo>
                    <a:pt x="374" y="502"/>
                  </a:lnTo>
                  <a:lnTo>
                    <a:pt x="364" y="498"/>
                  </a:lnTo>
                  <a:lnTo>
                    <a:pt x="356" y="490"/>
                  </a:lnTo>
                  <a:lnTo>
                    <a:pt x="348" y="482"/>
                  </a:lnTo>
                  <a:lnTo>
                    <a:pt x="342" y="470"/>
                  </a:lnTo>
                  <a:lnTo>
                    <a:pt x="330" y="442"/>
                  </a:lnTo>
                  <a:lnTo>
                    <a:pt x="330" y="442"/>
                  </a:lnTo>
                  <a:lnTo>
                    <a:pt x="322" y="426"/>
                  </a:lnTo>
                  <a:lnTo>
                    <a:pt x="316" y="412"/>
                  </a:lnTo>
                  <a:lnTo>
                    <a:pt x="298" y="392"/>
                  </a:lnTo>
                  <a:lnTo>
                    <a:pt x="298" y="392"/>
                  </a:lnTo>
                  <a:lnTo>
                    <a:pt x="284" y="374"/>
                  </a:lnTo>
                  <a:lnTo>
                    <a:pt x="278" y="362"/>
                  </a:lnTo>
                  <a:lnTo>
                    <a:pt x="272" y="350"/>
                  </a:lnTo>
                  <a:lnTo>
                    <a:pt x="272" y="350"/>
                  </a:lnTo>
                  <a:lnTo>
                    <a:pt x="270" y="340"/>
                  </a:lnTo>
                  <a:lnTo>
                    <a:pt x="268" y="330"/>
                  </a:lnTo>
                  <a:lnTo>
                    <a:pt x="266" y="312"/>
                  </a:lnTo>
                  <a:lnTo>
                    <a:pt x="268" y="296"/>
                  </a:lnTo>
                  <a:lnTo>
                    <a:pt x="272" y="280"/>
                  </a:lnTo>
                  <a:lnTo>
                    <a:pt x="272" y="280"/>
                  </a:lnTo>
                  <a:close/>
                  <a:moveTo>
                    <a:pt x="400" y="666"/>
                  </a:moveTo>
                  <a:lnTo>
                    <a:pt x="400" y="666"/>
                  </a:lnTo>
                  <a:lnTo>
                    <a:pt x="382" y="666"/>
                  </a:lnTo>
                  <a:lnTo>
                    <a:pt x="366" y="664"/>
                  </a:lnTo>
                  <a:lnTo>
                    <a:pt x="352" y="660"/>
                  </a:lnTo>
                  <a:lnTo>
                    <a:pt x="340" y="656"/>
                  </a:lnTo>
                  <a:lnTo>
                    <a:pt x="328" y="650"/>
                  </a:lnTo>
                  <a:lnTo>
                    <a:pt x="318" y="642"/>
                  </a:lnTo>
                  <a:lnTo>
                    <a:pt x="310" y="636"/>
                  </a:lnTo>
                  <a:lnTo>
                    <a:pt x="302" y="628"/>
                  </a:lnTo>
                  <a:lnTo>
                    <a:pt x="290" y="610"/>
                  </a:lnTo>
                  <a:lnTo>
                    <a:pt x="282" y="592"/>
                  </a:lnTo>
                  <a:lnTo>
                    <a:pt x="276" y="576"/>
                  </a:lnTo>
                  <a:lnTo>
                    <a:pt x="272" y="560"/>
                  </a:lnTo>
                  <a:lnTo>
                    <a:pt x="272" y="560"/>
                  </a:lnTo>
                  <a:lnTo>
                    <a:pt x="270" y="546"/>
                  </a:lnTo>
                  <a:lnTo>
                    <a:pt x="270" y="534"/>
                  </a:lnTo>
                  <a:lnTo>
                    <a:pt x="272" y="522"/>
                  </a:lnTo>
                  <a:lnTo>
                    <a:pt x="276" y="512"/>
                  </a:lnTo>
                  <a:lnTo>
                    <a:pt x="284" y="494"/>
                  </a:lnTo>
                  <a:lnTo>
                    <a:pt x="292" y="482"/>
                  </a:lnTo>
                  <a:lnTo>
                    <a:pt x="292" y="482"/>
                  </a:lnTo>
                  <a:lnTo>
                    <a:pt x="292" y="518"/>
                  </a:lnTo>
                  <a:lnTo>
                    <a:pt x="298" y="518"/>
                  </a:lnTo>
                  <a:lnTo>
                    <a:pt x="298" y="518"/>
                  </a:lnTo>
                  <a:lnTo>
                    <a:pt x="298" y="470"/>
                  </a:lnTo>
                  <a:lnTo>
                    <a:pt x="298" y="400"/>
                  </a:lnTo>
                  <a:lnTo>
                    <a:pt x="298" y="400"/>
                  </a:lnTo>
                  <a:lnTo>
                    <a:pt x="312" y="420"/>
                  </a:lnTo>
                  <a:lnTo>
                    <a:pt x="318" y="430"/>
                  </a:lnTo>
                  <a:lnTo>
                    <a:pt x="324" y="444"/>
                  </a:lnTo>
                  <a:lnTo>
                    <a:pt x="324" y="444"/>
                  </a:lnTo>
                  <a:lnTo>
                    <a:pt x="336" y="474"/>
                  </a:lnTo>
                  <a:lnTo>
                    <a:pt x="344" y="484"/>
                  </a:lnTo>
                  <a:lnTo>
                    <a:pt x="350" y="494"/>
                  </a:lnTo>
                  <a:lnTo>
                    <a:pt x="360" y="502"/>
                  </a:lnTo>
                  <a:lnTo>
                    <a:pt x="370" y="508"/>
                  </a:lnTo>
                  <a:lnTo>
                    <a:pt x="382" y="510"/>
                  </a:lnTo>
                  <a:lnTo>
                    <a:pt x="396" y="512"/>
                  </a:lnTo>
                  <a:lnTo>
                    <a:pt x="396" y="512"/>
                  </a:lnTo>
                  <a:lnTo>
                    <a:pt x="400" y="512"/>
                  </a:lnTo>
                  <a:lnTo>
                    <a:pt x="400" y="512"/>
                  </a:lnTo>
                  <a:lnTo>
                    <a:pt x="416" y="510"/>
                  </a:lnTo>
                  <a:lnTo>
                    <a:pt x="430" y="506"/>
                  </a:lnTo>
                  <a:lnTo>
                    <a:pt x="444" y="502"/>
                  </a:lnTo>
                  <a:lnTo>
                    <a:pt x="456" y="494"/>
                  </a:lnTo>
                  <a:lnTo>
                    <a:pt x="466" y="486"/>
                  </a:lnTo>
                  <a:lnTo>
                    <a:pt x="474" y="474"/>
                  </a:lnTo>
                  <a:lnTo>
                    <a:pt x="484" y="460"/>
                  </a:lnTo>
                  <a:lnTo>
                    <a:pt x="492" y="442"/>
                  </a:lnTo>
                  <a:lnTo>
                    <a:pt x="492" y="442"/>
                  </a:lnTo>
                  <a:lnTo>
                    <a:pt x="500" y="422"/>
                  </a:lnTo>
                  <a:lnTo>
                    <a:pt x="510" y="406"/>
                  </a:lnTo>
                  <a:lnTo>
                    <a:pt x="510" y="406"/>
                  </a:lnTo>
                  <a:lnTo>
                    <a:pt x="508" y="468"/>
                  </a:lnTo>
                  <a:lnTo>
                    <a:pt x="508" y="526"/>
                  </a:lnTo>
                  <a:lnTo>
                    <a:pt x="514" y="526"/>
                  </a:lnTo>
                  <a:lnTo>
                    <a:pt x="514" y="526"/>
                  </a:lnTo>
                  <a:lnTo>
                    <a:pt x="514" y="486"/>
                  </a:lnTo>
                  <a:lnTo>
                    <a:pt x="514" y="486"/>
                  </a:lnTo>
                  <a:lnTo>
                    <a:pt x="518" y="490"/>
                  </a:lnTo>
                  <a:lnTo>
                    <a:pt x="520" y="496"/>
                  </a:lnTo>
                  <a:lnTo>
                    <a:pt x="526" y="514"/>
                  </a:lnTo>
                  <a:lnTo>
                    <a:pt x="528" y="536"/>
                  </a:lnTo>
                  <a:lnTo>
                    <a:pt x="530" y="558"/>
                  </a:lnTo>
                  <a:lnTo>
                    <a:pt x="530" y="558"/>
                  </a:lnTo>
                  <a:lnTo>
                    <a:pt x="528" y="572"/>
                  </a:lnTo>
                  <a:lnTo>
                    <a:pt x="522" y="588"/>
                  </a:lnTo>
                  <a:lnTo>
                    <a:pt x="514" y="606"/>
                  </a:lnTo>
                  <a:lnTo>
                    <a:pt x="500" y="624"/>
                  </a:lnTo>
                  <a:lnTo>
                    <a:pt x="492" y="632"/>
                  </a:lnTo>
                  <a:lnTo>
                    <a:pt x="482" y="640"/>
                  </a:lnTo>
                  <a:lnTo>
                    <a:pt x="472" y="648"/>
                  </a:lnTo>
                  <a:lnTo>
                    <a:pt x="460" y="654"/>
                  </a:lnTo>
                  <a:lnTo>
                    <a:pt x="446" y="660"/>
                  </a:lnTo>
                  <a:lnTo>
                    <a:pt x="432" y="664"/>
                  </a:lnTo>
                  <a:lnTo>
                    <a:pt x="416" y="666"/>
                  </a:lnTo>
                  <a:lnTo>
                    <a:pt x="400" y="666"/>
                  </a:lnTo>
                  <a:lnTo>
                    <a:pt x="400" y="666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val="24495936"/>
      </p:ext>
    </p:extLst>
  </p:cSld>
  <p:clrMapOvr>
    <a:masterClrMapping/>
  </p:clrMapOvr>
  <mc:AlternateContent>
    <mc:Choice Requires="p14">
      <p:transition p14:dur="1500" spd="slow">
        <p:split dir="in"/>
      </p:transition>
    </mc:Choice>
    <mc:Fallback>
      <p:transition spd="slow">
        <p:split dir="in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" name="MH_Number_1"/>
          <p:cNvSpPr/>
          <p:nvPr/>
        </p:nvSpPr>
        <p:spPr>
          <a:xfrm>
            <a:off x="2512243" y="2337310"/>
            <a:ext cx="2184856" cy="2183380"/>
          </a:xfrm>
          <a:prstGeom prst="roundRect">
            <a:avLst>
              <a:gd fmla="val 0" name="adj"/>
            </a:avLst>
          </a:prstGeom>
          <a:solidFill>
            <a:srgbClr val="50C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>
            <a:defPPr>
              <a:defRPr lang="zh-CN">
                <a:solidFill>
                  <a:schemeClr val="lt1"/>
                </a:solidFill>
              </a:defRPr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b="1" lang="en-US" smtClean="0" sz="11500">
                <a:solidFill>
                  <a:schemeClr val="bg1"/>
                </a:solidFill>
                <a:latin charset="0" panose="020b0806030902050204" pitchFamily="34" typeface="Impact"/>
                <a:ea charset="-122" panose="020b0503020204020204" pitchFamily="34" typeface="微软雅黑"/>
                <a:cs charset="0" panose="02020603050405020304" pitchFamily="18" typeface="Times New Roman"/>
              </a:rPr>
              <a:t>05</a:t>
            </a:r>
          </a:p>
        </p:txBody>
      </p:sp>
      <p:sp>
        <p:nvSpPr>
          <p:cNvPr id="22" name="MH_Entry_1"/>
          <p:cNvSpPr/>
          <p:nvPr/>
        </p:nvSpPr>
        <p:spPr>
          <a:xfrm>
            <a:off x="4875954" y="2340236"/>
            <a:ext cx="4803803" cy="845899"/>
          </a:xfrm>
          <a:prstGeom prst="roundRect">
            <a:avLst>
              <a:gd fmla="val 0" name="adj"/>
            </a:avLst>
          </a:prstGeom>
          <a:noFill/>
          <a:ln>
            <a:solidFill>
              <a:srgbClr val="50C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b="1" lang="zh-CN" spc="200" sz="3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明年工作计划</a:t>
            </a:r>
          </a:p>
        </p:txBody>
      </p:sp>
      <p:sp>
        <p:nvSpPr>
          <p:cNvPr id="23" name="矩形 22"/>
          <p:cNvSpPr/>
          <p:nvPr/>
        </p:nvSpPr>
        <p:spPr>
          <a:xfrm>
            <a:off x="4868697" y="3404567"/>
            <a:ext cx="4776507" cy="972961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80000"/>
              <a:defRPr/>
            </a:pPr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请替换文字内容，点击添加相关标题文字，修改文字内容，也可以直接复制你的内容到此。</a:t>
            </a:r>
          </a:p>
        </p:txBody>
      </p:sp>
    </p:spTree>
    <p:extLst>
      <p:ext uri="{BB962C8B-B14F-4D97-AF65-F5344CB8AC3E}">
        <p14:creationId val="1552597182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"/>
      <p:bldP grpId="0" spid="22"/>
      <p:bldP grpId="0" spid="23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" name="任意多边形 25"/>
          <p:cNvSpPr/>
          <p:nvPr/>
        </p:nvSpPr>
        <p:spPr>
          <a:xfrm rot="10800000">
            <a:off x="9721696" y="0"/>
            <a:ext cx="2115043" cy="1823314"/>
          </a:xfrm>
          <a:custGeom>
            <a:gdLst>
              <a:gd fmla="*/ 2441304 w 2441304" name="connsiteX0"/>
              <a:gd fmla="*/ 2104573 h 2104573" name="connsiteY0"/>
              <a:gd fmla="*/ 0 w 2441304" name="connsiteX1"/>
              <a:gd fmla="*/ 2104573 h 2104573" name="connsiteY1"/>
              <a:gd fmla="*/ 1220652 w 2441304" name="connsiteX2"/>
              <a:gd fmla="*/ 0 h 2104573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2104573" w="2441304">
                <a:moveTo>
                  <a:pt x="2441304" y="2104573"/>
                </a:moveTo>
                <a:lnTo>
                  <a:pt x="0" y="2104573"/>
                </a:lnTo>
                <a:lnTo>
                  <a:pt x="1220652" y="0"/>
                </a:lnTo>
                <a:close/>
              </a:path>
            </a:pathLst>
          </a:custGeom>
          <a:solidFill>
            <a:srgbClr val="516D8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7" name="任意多边形 26"/>
          <p:cNvSpPr/>
          <p:nvPr/>
        </p:nvSpPr>
        <p:spPr>
          <a:xfrm rot="10800000">
            <a:off x="10450593" y="61686"/>
            <a:ext cx="1744285" cy="1875966"/>
          </a:xfrm>
          <a:custGeom>
            <a:gdLst>
              <a:gd fmla="*/ 2013353 w 2013353" name="connsiteX0"/>
              <a:gd fmla="*/ 2165347 h 2165347" name="connsiteY0"/>
              <a:gd fmla="*/ 0 w 2013353" name="connsiteX1"/>
              <a:gd fmla="*/ 2165347 h 2165347" name="connsiteY1"/>
              <a:gd fmla="*/ 0 w 2013353" name="connsiteX2"/>
              <a:gd fmla="*/ 1305951 h 2165347" name="connsiteY2"/>
              <a:gd fmla="*/ 757452 w 2013353" name="connsiteX3"/>
              <a:gd fmla="*/ 0 h 2165347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165347" w="2013353">
                <a:moveTo>
                  <a:pt x="2013353" y="2165347"/>
                </a:moveTo>
                <a:lnTo>
                  <a:pt x="0" y="2165347"/>
                </a:lnTo>
                <a:lnTo>
                  <a:pt x="0" y="1305951"/>
                </a:lnTo>
                <a:lnTo>
                  <a:pt x="757452" y="0"/>
                </a:lnTo>
                <a:close/>
              </a:path>
            </a:pathLst>
          </a:custGeom>
          <a:solidFill>
            <a:srgbClr val="0CB69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8" name="等腰三角形 27"/>
          <p:cNvSpPr/>
          <p:nvPr/>
        </p:nvSpPr>
        <p:spPr>
          <a:xfrm rot="10800000">
            <a:off x="10779218" y="235921"/>
            <a:ext cx="1227337" cy="1058049"/>
          </a:xfrm>
          <a:prstGeom prst="triangle">
            <a:avLst/>
          </a:prstGeom>
          <a:solidFill>
            <a:srgbClr val="EED6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>
                <a:solidFill>
                  <a:schemeClr val="lt1"/>
                </a:solidFill>
              </a:defRPr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9" name="等腰三角形 28"/>
          <p:cNvSpPr/>
          <p:nvPr/>
        </p:nvSpPr>
        <p:spPr>
          <a:xfrm rot="10800000">
            <a:off x="10273951" y="1328919"/>
            <a:ext cx="573499" cy="494395"/>
          </a:xfrm>
          <a:prstGeom prst="triangle">
            <a:avLst/>
          </a:prstGeom>
          <a:solidFill>
            <a:srgbClr val="EED6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>
                <a:solidFill>
                  <a:schemeClr val="lt1"/>
                </a:solidFill>
              </a:defRPr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30" name="等腰三角形 29"/>
          <p:cNvSpPr/>
          <p:nvPr/>
        </p:nvSpPr>
        <p:spPr>
          <a:xfrm rot="10800000">
            <a:off x="11709944" y="1692585"/>
            <a:ext cx="199695" cy="172151"/>
          </a:xfrm>
          <a:prstGeom prst="triangle">
            <a:avLst/>
          </a:prstGeom>
          <a:solidFill>
            <a:srgbClr val="0CB69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>
                <a:solidFill>
                  <a:schemeClr val="lt1"/>
                </a:solidFill>
              </a:defRPr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31" name="等腰三角形 30"/>
          <p:cNvSpPr/>
          <p:nvPr/>
        </p:nvSpPr>
        <p:spPr>
          <a:xfrm rot="10800000">
            <a:off x="11096824" y="2237674"/>
            <a:ext cx="199695" cy="172151"/>
          </a:xfrm>
          <a:prstGeom prst="triangle">
            <a:avLst/>
          </a:prstGeom>
          <a:solidFill>
            <a:srgbClr val="0CB69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>
                <a:solidFill>
                  <a:schemeClr val="lt1"/>
                </a:solidFill>
              </a:defRPr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32" name="等腰三角形 31"/>
          <p:cNvSpPr/>
          <p:nvPr/>
        </p:nvSpPr>
        <p:spPr>
          <a:xfrm rot="10800000">
            <a:off x="11057778" y="1794408"/>
            <a:ext cx="199695" cy="172151"/>
          </a:xfrm>
          <a:prstGeom prst="triangle">
            <a:avLst/>
          </a:prstGeom>
          <a:solidFill>
            <a:srgbClr val="0CB69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>
                <a:solidFill>
                  <a:schemeClr val="lt1"/>
                </a:solidFill>
              </a:defRPr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33" name="等腰三角形 32"/>
          <p:cNvSpPr/>
          <p:nvPr/>
        </p:nvSpPr>
        <p:spPr>
          <a:xfrm rot="10800000">
            <a:off x="11296518" y="1909024"/>
            <a:ext cx="347721" cy="299759"/>
          </a:xfrm>
          <a:prstGeom prst="triangle">
            <a:avLst/>
          </a:prstGeom>
          <a:solidFill>
            <a:srgbClr val="516D8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>
                <a:solidFill>
                  <a:schemeClr val="lt1"/>
                </a:solidFill>
              </a:defRPr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34" name="等腰三角形 33"/>
          <p:cNvSpPr/>
          <p:nvPr/>
        </p:nvSpPr>
        <p:spPr>
          <a:xfrm rot="10800000">
            <a:off x="9959732" y="913594"/>
            <a:ext cx="199695" cy="172151"/>
          </a:xfrm>
          <a:prstGeom prst="triangle">
            <a:avLst/>
          </a:prstGeom>
          <a:solidFill>
            <a:srgbClr val="0CB69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>
                <a:solidFill>
                  <a:schemeClr val="lt1"/>
                </a:solidFill>
              </a:defRPr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55" name="PA_库_矩形 4"/>
          <p:cNvSpPr/>
          <p:nvPr/>
        </p:nvSpPr>
        <p:spPr bwMode="auto">
          <a:xfrm>
            <a:off x="1325046" y="2466098"/>
            <a:ext cx="6955354" cy="3579102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</a:ln>
        </p:spPr>
        <p:txBody>
          <a:bodyPr anchor="ctr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grpSp>
        <p:nvGrpSpPr>
          <p:cNvPr id="56" name="PA_库_组合 1"/>
          <p:cNvGrpSpPr/>
          <p:nvPr/>
        </p:nvGrpSpPr>
        <p:grpSpPr>
          <a:xfrm>
            <a:off x="1315557" y="735793"/>
            <a:ext cx="4470687" cy="1029745"/>
            <a:chOff x="4646351" y="1122630"/>
            <a:chExt cx="4470687" cy="1029745"/>
          </a:xfrm>
        </p:grpSpPr>
        <p:sp>
          <p:nvSpPr>
            <p:cNvPr id="73" name="Rectangle 3"/>
            <p:cNvSpPr/>
            <p:nvPr/>
          </p:nvSpPr>
          <p:spPr>
            <a:xfrm>
              <a:off x="4646351" y="1122630"/>
              <a:ext cx="4470687" cy="921733"/>
            </a:xfrm>
            <a:prstGeom prst="rect">
              <a:avLst/>
            </a:prstGeom>
          </p:spPr>
          <p:txBody>
            <a:bodyPr anchor="ctr" anchorCtr="0" bIns="0" lIns="0" rIns="0" tIns="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altLang="en-US" b="1" lang="zh-CN" sz="3200">
                  <a:solidFill>
                    <a:srgbClr val="50C8AE"/>
                  </a:solidFill>
                </a:rPr>
                <a:t>目录CONTENT</a:t>
              </a:r>
            </a:p>
          </p:txBody>
        </p:sp>
        <p:sp>
          <p:nvSpPr>
            <p:cNvPr id="74" name="Rectangle 5"/>
            <p:cNvSpPr/>
            <p:nvPr/>
          </p:nvSpPr>
          <p:spPr bwMode="auto">
            <a:xfrm>
              <a:off x="4646352" y="2044363"/>
              <a:ext cx="972108" cy="108012"/>
            </a:xfrm>
            <a:prstGeom prst="rect">
              <a:avLst/>
            </a:prstGeom>
            <a:solidFill>
              <a:schemeClr val="tx2"/>
            </a:solidFill>
            <a:ln w="19050">
              <a:noFill/>
              <a:round/>
            </a:ln>
          </p:spPr>
          <p:txBody>
            <a:bodyPr anchor="ctr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</p:grpSp>
      <p:grpSp>
        <p:nvGrpSpPr>
          <p:cNvPr id="57" name="PA_库_组合 1"/>
          <p:cNvGrpSpPr/>
          <p:nvPr/>
        </p:nvGrpSpPr>
        <p:grpSpPr>
          <a:xfrm>
            <a:off x="1792332" y="2815297"/>
            <a:ext cx="4661468" cy="369332"/>
            <a:chOff x="5656526" y="2414734"/>
            <a:chExt cx="4661468" cy="369332"/>
          </a:xfrm>
        </p:grpSpPr>
        <p:sp>
          <p:nvSpPr>
            <p:cNvPr id="70" name="Oval 41"/>
            <p:cNvSpPr/>
            <p:nvPr/>
          </p:nvSpPr>
          <p:spPr bwMode="auto">
            <a:xfrm>
              <a:off x="5656526" y="2491388"/>
              <a:ext cx="216024" cy="216024"/>
            </a:xfrm>
            <a:prstGeom prst="ellipse">
              <a:avLst/>
            </a:prstGeom>
            <a:solidFill>
              <a:srgbClr val="50C8AE"/>
            </a:solidFill>
            <a:ln w="19050">
              <a:noFill/>
              <a:round/>
            </a:ln>
          </p:spPr>
          <p:txBody>
            <a:bodyPr anchor="ctr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rgbClr val="50C8AE"/>
                </a:solidFill>
              </a:endParaRPr>
            </a:p>
          </p:txBody>
        </p:sp>
        <p:sp>
          <p:nvSpPr>
            <p:cNvPr id="71" name="Rectangle 51"/>
            <p:cNvSpPr/>
            <p:nvPr/>
          </p:nvSpPr>
          <p:spPr>
            <a:xfrm>
              <a:off x="6537574" y="2414734"/>
              <a:ext cx="3780420" cy="338554"/>
            </a:xfrm>
            <a:prstGeom prst="rect">
              <a:avLst/>
            </a:prstGeom>
          </p:spPr>
          <p:txBody>
            <a:bodyPr wrap="square">
              <a:normAutofit fontScale="92500" lnSpcReduction="20000"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altLang="en-US" lang="zh-CN" sz="1600">
                  <a:solidFill>
                    <a:srgbClr val="50C8AE"/>
                  </a:solidFill>
                </a:rPr>
                <a:t>年度工作概述</a:t>
              </a:r>
            </a:p>
          </p:txBody>
        </p:sp>
        <p:sp>
          <p:nvSpPr>
            <p:cNvPr id="72" name="Rectangle 55"/>
            <p:cNvSpPr/>
            <p:nvPr/>
          </p:nvSpPr>
          <p:spPr>
            <a:xfrm>
              <a:off x="6051318" y="2414734"/>
              <a:ext cx="272832" cy="369332"/>
            </a:xfrm>
            <a:prstGeom prst="rect">
              <a:avLst/>
            </a:prstGeom>
          </p:spPr>
          <p:txBody>
            <a:bodyPr wrap="non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altLang="zh-CN" lang="en-US">
                  <a:solidFill>
                    <a:srgbClr val="50C8AE"/>
                  </a:solidFill>
                  <a:latin charset="0" panose="020b0806030902050204" pitchFamily="34" typeface="Impact"/>
                </a:rPr>
                <a:t>1</a:t>
              </a:r>
            </a:p>
          </p:txBody>
        </p:sp>
      </p:grpSp>
      <p:grpSp>
        <p:nvGrpSpPr>
          <p:cNvPr id="58" name="PA_库_组合 20"/>
          <p:cNvGrpSpPr/>
          <p:nvPr/>
        </p:nvGrpSpPr>
        <p:grpSpPr>
          <a:xfrm>
            <a:off x="1792332" y="3467879"/>
            <a:ext cx="4661468" cy="369332"/>
            <a:chOff x="5656526" y="3068519"/>
            <a:chExt cx="4661468" cy="369332"/>
          </a:xfrm>
        </p:grpSpPr>
        <p:sp>
          <p:nvSpPr>
            <p:cNvPr id="67" name="Oval 43"/>
            <p:cNvSpPr/>
            <p:nvPr/>
          </p:nvSpPr>
          <p:spPr bwMode="auto">
            <a:xfrm>
              <a:off x="5656526" y="3138454"/>
              <a:ext cx="216024" cy="216024"/>
            </a:xfrm>
            <a:prstGeom prst="ellipse">
              <a:avLst/>
            </a:prstGeom>
            <a:solidFill>
              <a:srgbClr val="50C8AE"/>
            </a:solidFill>
            <a:ln w="19050">
              <a:noFill/>
              <a:round/>
            </a:ln>
          </p:spPr>
          <p:txBody>
            <a:bodyPr anchor="ctr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rgbClr val="50C8AE"/>
                </a:solidFill>
              </a:endParaRPr>
            </a:p>
          </p:txBody>
        </p:sp>
        <p:sp>
          <p:nvSpPr>
            <p:cNvPr id="68" name="Rectangle 52"/>
            <p:cNvSpPr/>
            <p:nvPr/>
          </p:nvSpPr>
          <p:spPr>
            <a:xfrm>
              <a:off x="6537574" y="3068519"/>
              <a:ext cx="3780420" cy="338554"/>
            </a:xfrm>
            <a:prstGeom prst="rect">
              <a:avLst/>
            </a:prstGeom>
          </p:spPr>
          <p:txBody>
            <a:bodyPr wrap="square">
              <a:normAutofit fontScale="92500" lnSpcReduction="20000"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altLang="en-US" lang="zh-CN" sz="1600">
                  <a:solidFill>
                    <a:srgbClr val="50C8AE"/>
                  </a:solidFill>
                </a:rPr>
                <a:t>工作完成情况</a:t>
              </a:r>
            </a:p>
          </p:txBody>
        </p:sp>
        <p:sp>
          <p:nvSpPr>
            <p:cNvPr id="69" name="Rectangle 56"/>
            <p:cNvSpPr/>
            <p:nvPr/>
          </p:nvSpPr>
          <p:spPr>
            <a:xfrm>
              <a:off x="6037693" y="3068519"/>
              <a:ext cx="300082" cy="369332"/>
            </a:xfrm>
            <a:prstGeom prst="rect">
              <a:avLst/>
            </a:prstGeom>
          </p:spPr>
          <p:txBody>
            <a:bodyPr wrap="non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altLang="zh-CN" lang="en-US">
                  <a:solidFill>
                    <a:srgbClr val="50C8AE"/>
                  </a:solidFill>
                  <a:latin charset="0" panose="020b0806030902050204" pitchFamily="34" typeface="Impact"/>
                </a:rPr>
                <a:t>2</a:t>
              </a:r>
            </a:p>
          </p:txBody>
        </p:sp>
      </p:grpSp>
      <p:grpSp>
        <p:nvGrpSpPr>
          <p:cNvPr id="59" name="PA_库_组合 21"/>
          <p:cNvGrpSpPr/>
          <p:nvPr/>
        </p:nvGrpSpPr>
        <p:grpSpPr>
          <a:xfrm>
            <a:off x="1792332" y="4120461"/>
            <a:ext cx="4661468" cy="369332"/>
            <a:chOff x="5656526" y="3716591"/>
            <a:chExt cx="4661468" cy="369332"/>
          </a:xfrm>
        </p:grpSpPr>
        <p:sp>
          <p:nvSpPr>
            <p:cNvPr id="64" name="Oval 44"/>
            <p:cNvSpPr/>
            <p:nvPr/>
          </p:nvSpPr>
          <p:spPr bwMode="auto">
            <a:xfrm>
              <a:off x="5656526" y="3785520"/>
              <a:ext cx="216024" cy="216024"/>
            </a:xfrm>
            <a:prstGeom prst="ellipse">
              <a:avLst/>
            </a:prstGeom>
            <a:solidFill>
              <a:srgbClr val="50C8AE"/>
            </a:solidFill>
            <a:ln w="19050">
              <a:noFill/>
              <a:round/>
            </a:ln>
          </p:spPr>
          <p:txBody>
            <a:bodyPr anchor="ctr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rgbClr val="50C8AE"/>
                </a:solidFill>
              </a:endParaRPr>
            </a:p>
          </p:txBody>
        </p:sp>
        <p:sp>
          <p:nvSpPr>
            <p:cNvPr id="65" name="Rectangle 53"/>
            <p:cNvSpPr/>
            <p:nvPr/>
          </p:nvSpPr>
          <p:spPr>
            <a:xfrm>
              <a:off x="6537574" y="3716591"/>
              <a:ext cx="3780420" cy="338554"/>
            </a:xfrm>
            <a:prstGeom prst="rect">
              <a:avLst/>
            </a:prstGeom>
          </p:spPr>
          <p:txBody>
            <a:bodyPr wrap="square">
              <a:normAutofit fontScale="92500" lnSpcReduction="20000"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altLang="en-US" lang="zh-CN" sz="1600">
                  <a:solidFill>
                    <a:srgbClr val="50C8AE"/>
                  </a:solidFill>
                </a:rPr>
                <a:t>成功项目展示</a:t>
              </a:r>
            </a:p>
          </p:txBody>
        </p:sp>
        <p:sp>
          <p:nvSpPr>
            <p:cNvPr id="66" name="Rectangle 57"/>
            <p:cNvSpPr/>
            <p:nvPr/>
          </p:nvSpPr>
          <p:spPr>
            <a:xfrm>
              <a:off x="6034487" y="3716591"/>
              <a:ext cx="306494" cy="369332"/>
            </a:xfrm>
            <a:prstGeom prst="rect">
              <a:avLst/>
            </a:prstGeom>
          </p:spPr>
          <p:txBody>
            <a:bodyPr wrap="non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altLang="zh-CN" lang="en-US">
                  <a:solidFill>
                    <a:srgbClr val="50C8AE"/>
                  </a:solidFill>
                  <a:latin charset="0" panose="020b0806030902050204" pitchFamily="34" typeface="Impact"/>
                </a:rPr>
                <a:t>3</a:t>
              </a:r>
            </a:p>
          </p:txBody>
        </p:sp>
      </p:grpSp>
      <p:grpSp>
        <p:nvGrpSpPr>
          <p:cNvPr id="60" name="PA_库_组合 22"/>
          <p:cNvGrpSpPr/>
          <p:nvPr/>
        </p:nvGrpSpPr>
        <p:grpSpPr>
          <a:xfrm>
            <a:off x="1792332" y="4773043"/>
            <a:ext cx="4661468" cy="369332"/>
            <a:chOff x="5656526" y="4364663"/>
            <a:chExt cx="4661468" cy="369332"/>
          </a:xfrm>
        </p:grpSpPr>
        <p:sp>
          <p:nvSpPr>
            <p:cNvPr id="61" name="Oval 42"/>
            <p:cNvSpPr/>
            <p:nvPr/>
          </p:nvSpPr>
          <p:spPr bwMode="auto">
            <a:xfrm>
              <a:off x="5656526" y="4432587"/>
              <a:ext cx="216024" cy="216024"/>
            </a:xfrm>
            <a:prstGeom prst="ellipse">
              <a:avLst/>
            </a:prstGeom>
            <a:solidFill>
              <a:srgbClr val="50C8AE"/>
            </a:solidFill>
            <a:ln w="19050">
              <a:noFill/>
              <a:round/>
            </a:ln>
          </p:spPr>
          <p:txBody>
            <a:bodyPr anchor="ctr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rgbClr val="50C8AE"/>
                </a:solidFill>
              </a:endParaRPr>
            </a:p>
          </p:txBody>
        </p:sp>
        <p:sp>
          <p:nvSpPr>
            <p:cNvPr id="62" name="Rectangle 54"/>
            <p:cNvSpPr/>
            <p:nvPr/>
          </p:nvSpPr>
          <p:spPr>
            <a:xfrm>
              <a:off x="6537574" y="4364663"/>
              <a:ext cx="3780420" cy="338554"/>
            </a:xfrm>
            <a:prstGeom prst="rect">
              <a:avLst/>
            </a:prstGeom>
          </p:spPr>
          <p:txBody>
            <a:bodyPr wrap="square">
              <a:normAutofit fontScale="92500" lnSpcReduction="20000"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altLang="en-US" lang="zh-CN" sz="1600">
                  <a:solidFill>
                    <a:srgbClr val="50C8AE"/>
                  </a:solidFill>
                </a:rPr>
                <a:t>工作存在不足</a:t>
              </a:r>
            </a:p>
          </p:txBody>
        </p:sp>
        <p:sp>
          <p:nvSpPr>
            <p:cNvPr id="63" name="Rectangle 58"/>
            <p:cNvSpPr/>
            <p:nvPr/>
          </p:nvSpPr>
          <p:spPr>
            <a:xfrm>
              <a:off x="6037693" y="4364663"/>
              <a:ext cx="300082" cy="369332"/>
            </a:xfrm>
            <a:prstGeom prst="rect">
              <a:avLst/>
            </a:prstGeom>
          </p:spPr>
          <p:txBody>
            <a:bodyPr wrap="non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altLang="zh-CN" lang="en-US">
                  <a:solidFill>
                    <a:srgbClr val="50C8AE"/>
                  </a:solidFill>
                  <a:latin charset="0" panose="020b0806030902050204" pitchFamily="34" typeface="Impact"/>
                </a:rPr>
                <a:t>4</a:t>
              </a:r>
            </a:p>
          </p:txBody>
        </p:sp>
      </p:grpSp>
      <p:grpSp>
        <p:nvGrpSpPr>
          <p:cNvPr id="75" name="PA_库_组合 22"/>
          <p:cNvGrpSpPr/>
          <p:nvPr/>
        </p:nvGrpSpPr>
        <p:grpSpPr>
          <a:xfrm>
            <a:off x="1792332" y="5425626"/>
            <a:ext cx="4661468" cy="369332"/>
            <a:chOff x="5656526" y="4364663"/>
            <a:chExt cx="4661468" cy="369332"/>
          </a:xfrm>
        </p:grpSpPr>
        <p:sp>
          <p:nvSpPr>
            <p:cNvPr id="76" name="Oval 42"/>
            <p:cNvSpPr/>
            <p:nvPr/>
          </p:nvSpPr>
          <p:spPr bwMode="auto">
            <a:xfrm>
              <a:off x="5656526" y="4432587"/>
              <a:ext cx="216024" cy="216024"/>
            </a:xfrm>
            <a:prstGeom prst="ellipse">
              <a:avLst/>
            </a:prstGeom>
            <a:solidFill>
              <a:srgbClr val="50C8AE"/>
            </a:solidFill>
            <a:ln w="19050">
              <a:noFill/>
              <a:round/>
            </a:ln>
          </p:spPr>
          <p:txBody>
            <a:bodyPr anchor="ctr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rgbClr val="50C8AE"/>
                </a:solidFill>
              </a:endParaRPr>
            </a:p>
          </p:txBody>
        </p:sp>
        <p:sp>
          <p:nvSpPr>
            <p:cNvPr id="77" name="Rectangle 54"/>
            <p:cNvSpPr/>
            <p:nvPr/>
          </p:nvSpPr>
          <p:spPr>
            <a:xfrm>
              <a:off x="6537574" y="4364663"/>
              <a:ext cx="3780420" cy="338554"/>
            </a:xfrm>
            <a:prstGeom prst="rect">
              <a:avLst/>
            </a:prstGeom>
          </p:spPr>
          <p:txBody>
            <a:bodyPr wrap="square">
              <a:normAutofit fontScale="92500" lnSpcReduction="20000"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altLang="en-US" lang="zh-CN" sz="1600">
                  <a:solidFill>
                    <a:srgbClr val="50C8AE"/>
                  </a:solidFill>
                </a:rPr>
                <a:t>明年工作计划</a:t>
              </a:r>
            </a:p>
          </p:txBody>
        </p:sp>
        <p:sp>
          <p:nvSpPr>
            <p:cNvPr id="78" name="Rectangle 58"/>
            <p:cNvSpPr/>
            <p:nvPr/>
          </p:nvSpPr>
          <p:spPr>
            <a:xfrm>
              <a:off x="6037693" y="4364663"/>
              <a:ext cx="300082" cy="369332"/>
            </a:xfrm>
            <a:prstGeom prst="rect">
              <a:avLst/>
            </a:prstGeom>
          </p:spPr>
          <p:txBody>
            <a:bodyPr wrap="non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altLang="zh-CN" lang="en-US">
                  <a:solidFill>
                    <a:srgbClr val="50C8AE"/>
                  </a:solidFill>
                  <a:latin charset="0" panose="020b0806030902050204" pitchFamily="34" typeface="Impact"/>
                </a:rPr>
                <a:t>4</a:t>
              </a:r>
            </a:p>
          </p:txBody>
        </p:sp>
      </p:grpSp>
    </p:spTree>
    <p:extLst>
      <p:ext uri="{BB962C8B-B14F-4D97-AF65-F5344CB8AC3E}">
        <p14:creationId val="771195511"/>
      </p:ext>
    </p:extLst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2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3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6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4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5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9" name="组合 18"/>
          <p:cNvGrpSpPr/>
          <p:nvPr/>
        </p:nvGrpSpPr>
        <p:grpSpPr>
          <a:xfrm flipH="1">
            <a:off x="0" y="0"/>
            <a:ext cx="2143841" cy="2331114"/>
            <a:chOff x="10051036" y="0"/>
            <a:chExt cx="2143841" cy="2331114"/>
          </a:xfrm>
        </p:grpSpPr>
        <p:sp>
          <p:nvSpPr>
            <p:cNvPr id="10" name="任意多边形 9"/>
            <p:cNvSpPr/>
            <p:nvPr/>
          </p:nvSpPr>
          <p:spPr>
            <a:xfrm rot="10800000">
              <a:off x="10688733" y="0"/>
              <a:ext cx="1148005" cy="989660"/>
            </a:xfrm>
            <a:custGeom>
              <a:gdLst>
                <a:gd fmla="*/ 2441304 w 2441304" name="connsiteX0"/>
                <a:gd fmla="*/ 2104573 h 2104573" name="connsiteY0"/>
                <a:gd fmla="*/ 0 w 2441304" name="connsiteX1"/>
                <a:gd fmla="*/ 2104573 h 2104573" name="connsiteY1"/>
                <a:gd fmla="*/ 1220652 w 2441304" name="connsiteX2"/>
                <a:gd fmla="*/ 0 h 2104573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2104573" w="2441304">
                  <a:moveTo>
                    <a:pt x="2441304" y="2104573"/>
                  </a:moveTo>
                  <a:lnTo>
                    <a:pt x="0" y="2104573"/>
                  </a:lnTo>
                  <a:lnTo>
                    <a:pt x="1220652" y="0"/>
                  </a:lnTo>
                  <a:close/>
                </a:path>
              </a:pathLst>
            </a:custGeom>
            <a:solidFill>
              <a:srgbClr val="516D8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0800000">
              <a:off x="11248113" y="61686"/>
              <a:ext cx="946764" cy="1018238"/>
            </a:xfrm>
            <a:custGeom>
              <a:gdLst>
                <a:gd fmla="*/ 2013353 w 2013353" name="connsiteX0"/>
                <a:gd fmla="*/ 2165347 h 2165347" name="connsiteY0"/>
                <a:gd fmla="*/ 0 w 2013353" name="connsiteX1"/>
                <a:gd fmla="*/ 2165347 h 2165347" name="connsiteY1"/>
                <a:gd fmla="*/ 0 w 2013353" name="connsiteX2"/>
                <a:gd fmla="*/ 1305951 h 2165347" name="connsiteY2"/>
                <a:gd fmla="*/ 757452 w 2013353" name="connsiteX3"/>
                <a:gd fmla="*/ 0 h 2165347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165347" w="2013353">
                  <a:moveTo>
                    <a:pt x="2013353" y="2165347"/>
                  </a:moveTo>
                  <a:lnTo>
                    <a:pt x="0" y="2165347"/>
                  </a:lnTo>
                  <a:lnTo>
                    <a:pt x="0" y="1305951"/>
                  </a:lnTo>
                  <a:lnTo>
                    <a:pt x="757452" y="0"/>
                  </a:lnTo>
                  <a:close/>
                </a:path>
              </a:pathLst>
            </a:cu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 rot="10800000">
              <a:off x="11340379" y="235920"/>
              <a:ext cx="666175" cy="574289"/>
            </a:xfrm>
            <a:prstGeom prst="triangle">
              <a:avLst/>
            </a:prstGeom>
            <a:solidFill>
              <a:srgbClr val="EED66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3" name="等腰三角形 12"/>
            <p:cNvSpPr/>
            <p:nvPr/>
          </p:nvSpPr>
          <p:spPr>
            <a:xfrm rot="10800000">
              <a:off x="10536165" y="1328919"/>
              <a:ext cx="311284" cy="268348"/>
            </a:xfrm>
            <a:prstGeom prst="triangle">
              <a:avLst/>
            </a:prstGeom>
            <a:solidFill>
              <a:srgbClr val="EED66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4" name="等腰三角形 13"/>
            <p:cNvSpPr/>
            <p:nvPr/>
          </p:nvSpPr>
          <p:spPr>
            <a:xfrm rot="10800000">
              <a:off x="11801248" y="1692585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5" name="等腰三角形 14"/>
            <p:cNvSpPr/>
            <p:nvPr/>
          </p:nvSpPr>
          <p:spPr>
            <a:xfrm rot="10800000">
              <a:off x="11188128" y="2237674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rot="10800000">
              <a:off x="11149082" y="1794408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7" name="等腰三角形 16"/>
            <p:cNvSpPr/>
            <p:nvPr/>
          </p:nvSpPr>
          <p:spPr>
            <a:xfrm rot="10800000">
              <a:off x="11455502" y="1909023"/>
              <a:ext cx="188736" cy="162703"/>
            </a:xfrm>
            <a:prstGeom prst="triangle">
              <a:avLst/>
            </a:prstGeom>
            <a:solidFill>
              <a:srgbClr val="516D8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8" name="等腰三角形 17"/>
            <p:cNvSpPr/>
            <p:nvPr/>
          </p:nvSpPr>
          <p:spPr>
            <a:xfrm rot="10800000">
              <a:off x="10051036" y="913594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424078" y="989660"/>
            <a:ext cx="11343845" cy="0"/>
          </a:xfrm>
          <a:prstGeom prst="line">
            <a:avLst/>
          </a:prstGeom>
          <a:noFill/>
          <a:ln algn="ctr" cap="flat" cmpd="sng" w="6350">
            <a:solidFill>
              <a:srgbClr val="FFFFFF">
                <a:lumMod val="95000"/>
              </a:srgbClr>
            </a:solidFill>
            <a:prstDash val="solid"/>
            <a:miter lim="800000"/>
          </a:ln>
          <a:effectLst/>
        </p:spPr>
      </p:cxnSp>
      <p:sp>
        <p:nvSpPr>
          <p:cNvPr id="7" name="文本框 6"/>
          <p:cNvSpPr txBox="1"/>
          <p:nvPr/>
        </p:nvSpPr>
        <p:spPr>
          <a:xfrm>
            <a:off x="1503069" y="160873"/>
            <a:ext cx="5407215" cy="640080"/>
          </a:xfrm>
          <a:prstGeom prst="rect">
            <a:avLst/>
          </a:prstGeom>
          <a:noFill/>
        </p:spPr>
        <p:txBody>
          <a:bodyPr anchor="ctr"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2400">
                <a:solidFill>
                  <a:srgbClr val="50C8AE"/>
                </a:solidFill>
                <a:cs typeface="+mn-ea"/>
                <a:sym typeface="+mn-lt"/>
              </a:rPr>
              <a:t>明年工作计划总结</a:t>
            </a:r>
          </a:p>
        </p:txBody>
      </p:sp>
      <p:grpSp>
        <p:nvGrpSpPr>
          <p:cNvPr descr="本素材由iSlide™ 提供 iSlide™尊重知识产权并注重保护用户享有的各项权利。郑重提醒您： iSlide™插件中提供的任何信息内容的所有权、知识产权归其原始权利人或权利受让人所有，您免费/购买获得的是信息内容的使用权，并受下述条款的约束； 1. 您仅可以个人非商业用途使用该等信息内容，不可将信息内容的全部或部分用于出售，或以出租、出借、转让、分销、发布等其他任何方式供他人使用； 2. 禁止在接入互联网或移动互联网的任何网站、平台、应用或程序上以任何方式为他人提供iSlide™插件资源内容的下载。 The resource is supplied by iSlide™. iSlide™ respects all intellectual property rights and protects all the rights its users acquired.Solemnly remind you: The ownership and intellectual property of the resources supplied in iSlide Add-in belongs to its owner or the assignee of this ownership.you only acquired the usage of the resources supplied in iSlide Add-in, as well as respected the following restrain terms: 1.You are only allowed to use such resource for personal and non-commercial aim, not allowed to use such resource or part of it for the sale; or rent, lend, transfer to others; or distribution or release it in any way. 2.You are not permitted to provide the resource of iSlide Add-in in any website, platform, application access to the Internet or mobile Internet." id="20" name="6a01450b-ccf5-4c92-8db3-1b41b04e1d5e" title="iSlide™ 版权声明  COPYRIGHT NOTICE"/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736745" y="1275545"/>
            <a:ext cx="10941360" cy="4811643"/>
            <a:chOff x="736745" y="1275545"/>
            <a:chExt cx="10941360" cy="4811643"/>
          </a:xfrm>
        </p:grpSpPr>
        <p:grpSp>
          <p:nvGrpSpPr>
            <p:cNvPr id="21" name="iṣliḑè">
              <a:extLst>
                <a:ext uri="{FF2B5EF4-FFF2-40B4-BE49-F238E27FC236}">
                  <a16:creationId xmlns:a16="http://schemas.microsoft.com/office/drawing/2014/main" id="{0CFBFB6E-0730-4CC5-BEFF-9D95042F596B}"/>
                </a:ext>
              </a:extLst>
            </p:cNvPr>
            <p:cNvGrpSpPr/>
            <p:nvPr/>
          </p:nvGrpSpPr>
          <p:grpSpPr>
            <a:xfrm>
              <a:off x="736745" y="1356666"/>
              <a:ext cx="1933578" cy="1993257"/>
              <a:chOff x="736745" y="1356666"/>
              <a:chExt cx="1933578" cy="1993257"/>
            </a:xfrm>
          </p:grpSpPr>
          <p:sp>
            <p:nvSpPr>
              <p:cNvPr id="52" name="íšḻiḋé">
                <a:extLst>
                  <a:ext uri="{FF2B5EF4-FFF2-40B4-BE49-F238E27FC236}">
                    <a16:creationId xmlns:a16="http://schemas.microsoft.com/office/drawing/2014/main" id="{69D9884B-56A8-45E9-84DD-605A1E417C87}"/>
                  </a:ext>
                </a:extLst>
              </p:cNvPr>
              <p:cNvSpPr/>
              <p:nvPr/>
            </p:nvSpPr>
            <p:spPr>
              <a:xfrm>
                <a:off x="736745" y="1416345"/>
                <a:ext cx="1933578" cy="193357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9679" w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noFill/>
              <a:ln algn="ctr" cap="flat" cmpd="sng" w="25400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400000"/>
                <a:headEnd len="med" type="none" w="med"/>
                <a:tailEnd len="med" type="none" w="med"/>
              </a:ln>
              <a:effectLst/>
              <a:extLst>
                <a:ext uri="{909E8E84-426E-40DD-AFC4-6F175D3DCCD1}">
                  <a14:hiddenFill>
                    <a:solidFill>
                      <a:schemeClr val="bg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íšlïḑê">
                <a:extLst>
                  <a:ext uri="{FF2B5EF4-FFF2-40B4-BE49-F238E27FC236}">
                    <a16:creationId xmlns:a16="http://schemas.microsoft.com/office/drawing/2014/main" id="{6776F500-B0A5-4B2D-9DC7-3D48F6657707}"/>
                  </a:ext>
                </a:extLst>
              </p:cNvPr>
              <p:cNvSpPr/>
              <p:nvPr/>
            </p:nvSpPr>
            <p:spPr>
              <a:xfrm>
                <a:off x="805009" y="1493193"/>
                <a:ext cx="1797051" cy="179705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9679" w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 algn="ctr" cap="flat" cmpd="sng" w="12700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algn="ctr" cap="flat" cmpd="sng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/>
                <a:endParaRPr>
                  <a:solidFill>
                    <a:schemeClr val="lt1"/>
                  </a:solidFill>
                </a:endParaRPr>
              </a:p>
            </p:txBody>
          </p:sp>
          <p:grpSp>
            <p:nvGrpSpPr>
              <p:cNvPr id="54" name="ïşḷîḑê">
                <a:extLst>
                  <a:ext uri="{FF2B5EF4-FFF2-40B4-BE49-F238E27FC236}">
                    <a16:creationId xmlns:a16="http://schemas.microsoft.com/office/drawing/2014/main" id="{CE642CFC-0199-4292-8DE7-C2479145DCDE}"/>
                  </a:ext>
                </a:extLst>
              </p:cNvPr>
              <p:cNvGrpSpPr/>
              <p:nvPr/>
            </p:nvGrpSpPr>
            <p:grpSpPr>
              <a:xfrm>
                <a:off x="1936034" y="1356666"/>
                <a:ext cx="675000" cy="675005"/>
                <a:chOff x="7209746" y="4153276"/>
                <a:chExt cx="675000" cy="675005"/>
              </a:xfrm>
            </p:grpSpPr>
            <p:sp>
              <p:nvSpPr>
                <p:cNvPr id="55" name="ïṥḻïḋé">
                  <a:extLst>
                    <a:ext uri="{FF2B5EF4-FFF2-40B4-BE49-F238E27FC236}">
                      <a16:creationId xmlns:a16="http://schemas.microsoft.com/office/drawing/2014/main" id="{CA47C855-35F1-40DB-A48D-76BA987384B7}"/>
                    </a:ext>
                  </a:extLst>
                </p:cNvPr>
                <p:cNvSpPr/>
                <p:nvPr/>
              </p:nvSpPr>
              <p:spPr>
                <a:xfrm>
                  <a:off x="7209746" y="4153276"/>
                  <a:ext cx="675000" cy="675005"/>
                </a:xfrm>
                <a:prstGeom prst="ellipse">
                  <a:avLst/>
                </a:prstGeom>
                <a:solidFill>
                  <a:schemeClr val="accent1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lt1"/>
                      </a:solidFill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lt1"/>
                      </a:solidFill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lt1"/>
                      </a:solidFill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lt1"/>
                      </a:solidFill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lt1"/>
                      </a:solidFill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lt1"/>
                      </a:solidFill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lt1"/>
                      </a:solidFill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lt1"/>
                      </a:solidFill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 altLang="en-US" lang="zh-CN"/>
                </a:p>
              </p:txBody>
            </p:sp>
            <p:sp>
              <p:nvSpPr>
                <p:cNvPr id="56" name="íŝļiḓé">
                  <a:extLst>
                    <a:ext uri="{FF2B5EF4-FFF2-40B4-BE49-F238E27FC236}">
                      <a16:creationId xmlns:a16="http://schemas.microsoft.com/office/drawing/2014/main" id="{E5A4EA3D-4943-4C38-BAD0-10B0D57A6D97}"/>
                    </a:ext>
                  </a:extLst>
                </p:cNvPr>
                <p:cNvSpPr/>
                <p:nvPr/>
              </p:nvSpPr>
              <p:spPr bwMode="auto">
                <a:xfrm>
                  <a:off x="7375153" y="4322040"/>
                  <a:ext cx="344185" cy="337474"/>
                </a:xfrm>
                <a:custGeom>
                  <a:gdLst>
                    <a:gd fmla="*/ 1312 w 1990" name="T0"/>
                    <a:gd fmla="*/ 1552 h 1954" name="T1"/>
                    <a:gd fmla="*/ 291 w 1990" name="T2"/>
                    <a:gd fmla="*/ 1746 h 1954" name="T3"/>
                    <a:gd fmla="*/ 0 w 1990" name="T4"/>
                    <a:gd fmla="*/ 540 h 1954" name="T5"/>
                    <a:gd fmla="*/ 515 w 1990" name="T6"/>
                    <a:gd fmla="*/ 249 h 1954" name="T7"/>
                    <a:gd fmla="*/ 1205 w 1990" name="T8"/>
                    <a:gd fmla="*/ 0 h 1954" name="T9"/>
                    <a:gd fmla="*/ 1496 w 1990" name="T10"/>
                    <a:gd fmla="*/ 489 h 1954" name="T11"/>
                    <a:gd fmla="*/ 1413 w 1990" name="T12"/>
                    <a:gd fmla="*/ 291 h 1954" name="T13"/>
                    <a:gd fmla="*/ 802 w 1990" name="T14"/>
                    <a:gd fmla="*/ 83 h 1954" name="T15"/>
                    <a:gd fmla="*/ 1039 w 1990" name="T16"/>
                    <a:gd fmla="*/ 249 h 1954" name="T17"/>
                    <a:gd fmla="*/ 1243 w 1990" name="T18"/>
                    <a:gd fmla="*/ 499 h 1954" name="T19"/>
                    <a:gd fmla="*/ 291 w 1990" name="T20"/>
                    <a:gd fmla="*/ 333 h 1954" name="T21"/>
                    <a:gd fmla="*/ 83 w 1990" name="T22"/>
                    <a:gd fmla="*/ 1455 h 1954" name="T23"/>
                    <a:gd fmla="*/ 1039 w 1990" name="T24"/>
                    <a:gd fmla="*/ 1663 h 1954" name="T25"/>
                    <a:gd fmla="*/ 1641 w 1990" name="T26"/>
                    <a:gd fmla="*/ 1453 h 1954" name="T27"/>
                    <a:gd fmla="*/ 1138 w 1990" name="T28"/>
                    <a:gd fmla="*/ 583 h 1954" name="T29"/>
                    <a:gd fmla="*/ 1641 w 1990" name="T30"/>
                    <a:gd fmla="*/ 1453 h 1954" name="T31"/>
                    <a:gd fmla="*/ 1752 w 1990" name="T32"/>
                    <a:gd fmla="*/ 809 h 1954" name="T33"/>
                    <a:gd fmla="*/ 1026 w 1990" name="T34"/>
                    <a:gd fmla="*/ 1228 h 1954" name="T35"/>
                    <a:gd fmla="*/ 1767 w 1990" name="T36"/>
                    <a:gd fmla="*/ 1422 h 1954" name="T37"/>
                    <a:gd fmla="*/ 1717 w 1990" name="T38"/>
                    <a:gd fmla="*/ 1835 h 1954" name="T39"/>
                    <a:gd fmla="*/ 1767 w 1990" name="T40"/>
                    <a:gd fmla="*/ 1422 h 1954" name="T41"/>
                    <a:gd fmla="*/ 1739 w 1990" name="T42"/>
                    <a:gd fmla="*/ 1874 h 1954" name="T43"/>
                    <a:gd fmla="*/ 1956 w 1990" name="T44"/>
                    <a:gd fmla="*/ 1749 h 1954" name="T45"/>
                    <a:gd fmla="*/ 249 w 1990" name="T46"/>
                    <a:gd fmla="*/ 551 h 1954" name="T47"/>
                    <a:gd fmla="*/ 803 w 1990" name="T48"/>
                    <a:gd fmla="*/ 613 h 1954" name="T49"/>
                    <a:gd fmla="*/ 675 w 1990" name="T50"/>
                    <a:gd fmla="*/ 828 h 1954" name="T51"/>
                    <a:gd fmla="*/ 249 w 1990" name="T52"/>
                    <a:gd fmla="*/ 890 h 1954" name="T53"/>
                    <a:gd fmla="*/ 675 w 1990" name="T54"/>
                    <a:gd fmla="*/ 828 h 1954" name="T55"/>
                    <a:gd fmla="*/ 675 w 1990" name="T56"/>
                    <a:gd fmla="*/ 1167 h 1954" name="T57"/>
                    <a:gd fmla="*/ 249 w 1990" name="T58"/>
                    <a:gd fmla="*/ 1105 h 1954" name="T59"/>
                    <a:gd fmla="*/ 249 w 1990" name="T60"/>
                    <a:gd fmla="*/ 1444 h 1954" name="T61"/>
                    <a:gd fmla="*/ 803 w 1990" name="T62"/>
                    <a:gd fmla="*/ 1382 h 1954" name="T63"/>
                    <a:gd fmla="*/ 249 w 1990" name="T64"/>
                    <a:gd fmla="*/ 1444 h 1954" name="T65"/>
                    <a:gd fmla="*/ 1179 w 1990" name="T66"/>
                    <a:gd fmla="*/ 961 h 1954" name="T67"/>
                    <a:gd fmla="*/ 1300 w 1990" name="T68"/>
                    <a:gd fmla="*/ 1219 h 1954" name="T69"/>
                    <a:gd fmla="*/ 1604 w 1990" name="T70"/>
                    <a:gd fmla="*/ 858 h 1954" name="T7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b="b" l="0" r="r" t="0"/>
                  <a:pathLst>
                    <a:path h="1954" w="1990">
                      <a:moveTo>
                        <a:pt x="1231" y="1534"/>
                      </a:moveTo>
                      <a:cubicBezTo>
                        <a:pt x="1258" y="1542"/>
                        <a:pt x="1285" y="1548"/>
                        <a:pt x="1312" y="1552"/>
                      </a:cubicBezTo>
                      <a:cubicBezTo>
                        <a:pt x="1272" y="1665"/>
                        <a:pt x="1165" y="1746"/>
                        <a:pt x="1039" y="1746"/>
                      </a:cubicBezTo>
                      <a:lnTo>
                        <a:pt x="291" y="1746"/>
                      </a:lnTo>
                      <a:cubicBezTo>
                        <a:pt x="131" y="1746"/>
                        <a:pt x="0" y="1615"/>
                        <a:pt x="0" y="1455"/>
                      </a:cubicBezTo>
                      <a:lnTo>
                        <a:pt x="0" y="540"/>
                      </a:lnTo>
                      <a:cubicBezTo>
                        <a:pt x="0" y="380"/>
                        <a:pt x="131" y="249"/>
                        <a:pt x="291" y="249"/>
                      </a:cubicBezTo>
                      <a:lnTo>
                        <a:pt x="515" y="249"/>
                      </a:lnTo>
                      <a:cubicBezTo>
                        <a:pt x="535" y="109"/>
                        <a:pt x="656" y="0"/>
                        <a:pt x="802" y="0"/>
                      </a:cubicBezTo>
                      <a:lnTo>
                        <a:pt x="1205" y="0"/>
                      </a:lnTo>
                      <a:cubicBezTo>
                        <a:pt x="1366" y="0"/>
                        <a:pt x="1496" y="131"/>
                        <a:pt x="1496" y="291"/>
                      </a:cubicBezTo>
                      <a:lnTo>
                        <a:pt x="1496" y="489"/>
                      </a:lnTo>
                      <a:cubicBezTo>
                        <a:pt x="1469" y="484"/>
                        <a:pt x="1441" y="480"/>
                        <a:pt x="1413" y="479"/>
                      </a:cubicBezTo>
                      <a:lnTo>
                        <a:pt x="1413" y="291"/>
                      </a:lnTo>
                      <a:cubicBezTo>
                        <a:pt x="1413" y="176"/>
                        <a:pt x="1320" y="83"/>
                        <a:pt x="1205" y="83"/>
                      </a:cubicBezTo>
                      <a:lnTo>
                        <a:pt x="802" y="83"/>
                      </a:lnTo>
                      <a:cubicBezTo>
                        <a:pt x="701" y="83"/>
                        <a:pt x="617" y="155"/>
                        <a:pt x="598" y="249"/>
                      </a:cubicBezTo>
                      <a:lnTo>
                        <a:pt x="1039" y="249"/>
                      </a:lnTo>
                      <a:cubicBezTo>
                        <a:pt x="1180" y="249"/>
                        <a:pt x="1297" y="349"/>
                        <a:pt x="1324" y="482"/>
                      </a:cubicBezTo>
                      <a:cubicBezTo>
                        <a:pt x="1297" y="485"/>
                        <a:pt x="1270" y="491"/>
                        <a:pt x="1243" y="499"/>
                      </a:cubicBezTo>
                      <a:cubicBezTo>
                        <a:pt x="1224" y="404"/>
                        <a:pt x="1140" y="333"/>
                        <a:pt x="1039" y="333"/>
                      </a:cubicBezTo>
                      <a:lnTo>
                        <a:pt x="291" y="333"/>
                      </a:lnTo>
                      <a:cubicBezTo>
                        <a:pt x="177" y="333"/>
                        <a:pt x="83" y="426"/>
                        <a:pt x="83" y="540"/>
                      </a:cubicBezTo>
                      <a:lnTo>
                        <a:pt x="83" y="1455"/>
                      </a:lnTo>
                      <a:cubicBezTo>
                        <a:pt x="83" y="1569"/>
                        <a:pt x="177" y="1663"/>
                        <a:pt x="291" y="1663"/>
                      </a:cubicBezTo>
                      <a:lnTo>
                        <a:pt x="1039" y="1663"/>
                      </a:lnTo>
                      <a:cubicBezTo>
                        <a:pt x="1126" y="1663"/>
                        <a:pt x="1200" y="1609"/>
                        <a:pt x="1231" y="1534"/>
                      </a:cubicBezTo>
                      <a:close/>
                      <a:moveTo>
                        <a:pt x="1641" y="1453"/>
                      </a:moveTo>
                      <a:cubicBezTo>
                        <a:pt x="1401" y="1591"/>
                        <a:pt x="1093" y="1509"/>
                        <a:pt x="955" y="1269"/>
                      </a:cubicBezTo>
                      <a:cubicBezTo>
                        <a:pt x="816" y="1029"/>
                        <a:pt x="899" y="722"/>
                        <a:pt x="1138" y="583"/>
                      </a:cubicBezTo>
                      <a:cubicBezTo>
                        <a:pt x="1378" y="445"/>
                        <a:pt x="1686" y="527"/>
                        <a:pt x="1824" y="767"/>
                      </a:cubicBezTo>
                      <a:cubicBezTo>
                        <a:pt x="1963" y="1007"/>
                        <a:pt x="1880" y="1314"/>
                        <a:pt x="1641" y="1453"/>
                      </a:cubicBezTo>
                      <a:close/>
                      <a:moveTo>
                        <a:pt x="1599" y="1381"/>
                      </a:moveTo>
                      <a:cubicBezTo>
                        <a:pt x="1799" y="1266"/>
                        <a:pt x="1868" y="1009"/>
                        <a:pt x="1752" y="809"/>
                      </a:cubicBezTo>
                      <a:cubicBezTo>
                        <a:pt x="1637" y="608"/>
                        <a:pt x="1380" y="539"/>
                        <a:pt x="1180" y="655"/>
                      </a:cubicBezTo>
                      <a:cubicBezTo>
                        <a:pt x="980" y="771"/>
                        <a:pt x="911" y="1027"/>
                        <a:pt x="1026" y="1228"/>
                      </a:cubicBezTo>
                      <a:cubicBezTo>
                        <a:pt x="1142" y="1428"/>
                        <a:pt x="1399" y="1497"/>
                        <a:pt x="1599" y="1381"/>
                      </a:cubicBezTo>
                      <a:close/>
                      <a:moveTo>
                        <a:pt x="1767" y="1422"/>
                      </a:moveTo>
                      <a:lnTo>
                        <a:pt x="1551" y="1547"/>
                      </a:lnTo>
                      <a:lnTo>
                        <a:pt x="1717" y="1835"/>
                      </a:lnTo>
                      <a:lnTo>
                        <a:pt x="1933" y="1710"/>
                      </a:lnTo>
                      <a:lnTo>
                        <a:pt x="1767" y="1422"/>
                      </a:lnTo>
                      <a:close/>
                      <a:moveTo>
                        <a:pt x="1956" y="1749"/>
                      </a:moveTo>
                      <a:lnTo>
                        <a:pt x="1739" y="1874"/>
                      </a:lnTo>
                      <a:cubicBezTo>
                        <a:pt x="1774" y="1934"/>
                        <a:pt x="1850" y="1954"/>
                        <a:pt x="1910" y="1919"/>
                      </a:cubicBezTo>
                      <a:cubicBezTo>
                        <a:pt x="1969" y="1885"/>
                        <a:pt x="1990" y="1809"/>
                        <a:pt x="1956" y="1749"/>
                      </a:cubicBezTo>
                      <a:close/>
                      <a:moveTo>
                        <a:pt x="803" y="551"/>
                      </a:moveTo>
                      <a:lnTo>
                        <a:pt x="249" y="551"/>
                      </a:lnTo>
                      <a:lnTo>
                        <a:pt x="249" y="613"/>
                      </a:lnTo>
                      <a:lnTo>
                        <a:pt x="803" y="613"/>
                      </a:lnTo>
                      <a:lnTo>
                        <a:pt x="803" y="551"/>
                      </a:lnTo>
                      <a:close/>
                      <a:moveTo>
                        <a:pt x="675" y="828"/>
                      </a:moveTo>
                      <a:lnTo>
                        <a:pt x="249" y="828"/>
                      </a:lnTo>
                      <a:lnTo>
                        <a:pt x="249" y="890"/>
                      </a:lnTo>
                      <a:lnTo>
                        <a:pt x="675" y="890"/>
                      </a:lnTo>
                      <a:lnTo>
                        <a:pt x="675" y="828"/>
                      </a:lnTo>
                      <a:close/>
                      <a:moveTo>
                        <a:pt x="249" y="1167"/>
                      </a:moveTo>
                      <a:lnTo>
                        <a:pt x="675" y="1167"/>
                      </a:lnTo>
                      <a:lnTo>
                        <a:pt x="675" y="1105"/>
                      </a:lnTo>
                      <a:lnTo>
                        <a:pt x="249" y="1105"/>
                      </a:lnTo>
                      <a:lnTo>
                        <a:pt x="249" y="1167"/>
                      </a:lnTo>
                      <a:close/>
                      <a:moveTo>
                        <a:pt x="249" y="1444"/>
                      </a:moveTo>
                      <a:lnTo>
                        <a:pt x="803" y="1444"/>
                      </a:lnTo>
                      <a:lnTo>
                        <a:pt x="803" y="1382"/>
                      </a:lnTo>
                      <a:lnTo>
                        <a:pt x="249" y="1382"/>
                      </a:lnTo>
                      <a:lnTo>
                        <a:pt x="249" y="1444"/>
                      </a:lnTo>
                      <a:close/>
                      <a:moveTo>
                        <a:pt x="1308" y="1105"/>
                      </a:moveTo>
                      <a:lnTo>
                        <a:pt x="1179" y="961"/>
                      </a:lnTo>
                      <a:lnTo>
                        <a:pt x="1118" y="1017"/>
                      </a:lnTo>
                      <a:lnTo>
                        <a:pt x="1300" y="1219"/>
                      </a:lnTo>
                      <a:lnTo>
                        <a:pt x="1657" y="922"/>
                      </a:lnTo>
                      <a:lnTo>
                        <a:pt x="1604" y="858"/>
                      </a:lnTo>
                      <a:lnTo>
                        <a:pt x="1308" y="11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t" anchorCtr="0" bIns="91416" compatLnSpc="1" lIns="182832" numCol="1" rIns="182832" tIns="91416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7198"/>
                </a:p>
              </p:txBody>
            </p:sp>
          </p:grpSp>
        </p:grpSp>
        <p:grpSp>
          <p:nvGrpSpPr>
            <p:cNvPr id="22" name="îṧľíḍé">
              <a:extLst>
                <a:ext uri="{FF2B5EF4-FFF2-40B4-BE49-F238E27FC236}">
                  <a16:creationId xmlns:a16="http://schemas.microsoft.com/office/drawing/2014/main" id="{3E626945-3DD9-475E-8D8D-A11D1011CAF2}"/>
                </a:ext>
              </a:extLst>
            </p:cNvPr>
            <p:cNvGrpSpPr/>
            <p:nvPr/>
          </p:nvGrpSpPr>
          <p:grpSpPr>
            <a:xfrm>
              <a:off x="6411000" y="1356666"/>
              <a:ext cx="1933578" cy="1993257"/>
              <a:chOff x="736745" y="1356666"/>
              <a:chExt cx="1933578" cy="1993257"/>
            </a:xfrm>
          </p:grpSpPr>
          <p:sp>
            <p:nvSpPr>
              <p:cNvPr id="47" name="îṥľíde">
                <a:extLst>
                  <a:ext uri="{FF2B5EF4-FFF2-40B4-BE49-F238E27FC236}">
                    <a16:creationId xmlns:a16="http://schemas.microsoft.com/office/drawing/2014/main" id="{CD15CF31-FBFF-47E5-A96D-61058E32ED04}"/>
                  </a:ext>
                </a:extLst>
              </p:cNvPr>
              <p:cNvSpPr/>
              <p:nvPr/>
            </p:nvSpPr>
            <p:spPr>
              <a:xfrm>
                <a:off x="736745" y="1416345"/>
                <a:ext cx="1933578" cy="193357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9679" w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noFill/>
              <a:ln algn="ctr" cap="flat" cmpd="sng" w="25400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 lim="400000"/>
                <a:headEnd len="med" type="none" w="med"/>
                <a:tailEnd len="med" type="none" w="med"/>
              </a:ln>
              <a:effectLst/>
              <a:extLst>
                <a:ext uri="{909E8E84-426E-40DD-AFC4-6F175D3DCCD1}">
                  <a14:hiddenFill>
                    <a:solidFill>
                      <a:schemeClr val="bg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i$lîḋe">
                <a:extLst>
                  <a:ext uri="{FF2B5EF4-FFF2-40B4-BE49-F238E27FC236}">
                    <a16:creationId xmlns:a16="http://schemas.microsoft.com/office/drawing/2014/main" id="{ADA7927D-4CB1-4744-9C36-64A9D9260CEF}"/>
                  </a:ext>
                </a:extLst>
              </p:cNvPr>
              <p:cNvSpPr/>
              <p:nvPr/>
            </p:nvSpPr>
            <p:spPr>
              <a:xfrm>
                <a:off x="805009" y="1493193"/>
                <a:ext cx="1797051" cy="179705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9679" w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  <a:ln algn="ctr" cap="flat" cmpd="sng" w="12700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algn="ctr" cap="flat" cmpd="sng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/>
                <a:endParaRPr>
                  <a:solidFill>
                    <a:schemeClr val="lt1"/>
                  </a:solidFill>
                </a:endParaRPr>
              </a:p>
            </p:txBody>
          </p:sp>
          <p:grpSp>
            <p:nvGrpSpPr>
              <p:cNvPr id="49" name="ïSḷïde">
                <a:extLst>
                  <a:ext uri="{FF2B5EF4-FFF2-40B4-BE49-F238E27FC236}">
                    <a16:creationId xmlns:a16="http://schemas.microsoft.com/office/drawing/2014/main" id="{C4A4A485-EBFE-48B8-A189-E4F73EB680CA}"/>
                  </a:ext>
                </a:extLst>
              </p:cNvPr>
              <p:cNvGrpSpPr/>
              <p:nvPr/>
            </p:nvGrpSpPr>
            <p:grpSpPr>
              <a:xfrm>
                <a:off x="1936034" y="1356666"/>
                <a:ext cx="675000" cy="675005"/>
                <a:chOff x="7209746" y="4153276"/>
                <a:chExt cx="675000" cy="675005"/>
              </a:xfrm>
            </p:grpSpPr>
            <p:sp>
              <p:nvSpPr>
                <p:cNvPr id="50" name="îšľîḓé">
                  <a:extLst>
                    <a:ext uri="{FF2B5EF4-FFF2-40B4-BE49-F238E27FC236}">
                      <a16:creationId xmlns:a16="http://schemas.microsoft.com/office/drawing/2014/main" id="{036FEDE4-E592-4B35-A457-39D4A83C4E84}"/>
                    </a:ext>
                  </a:extLst>
                </p:cNvPr>
                <p:cNvSpPr/>
                <p:nvPr/>
              </p:nvSpPr>
              <p:spPr>
                <a:xfrm>
                  <a:off x="7209746" y="4153276"/>
                  <a:ext cx="675000" cy="675005"/>
                </a:xfrm>
                <a:prstGeom prst="ellipse">
                  <a:avLst/>
                </a:prstGeom>
                <a:solidFill>
                  <a:schemeClr val="accent2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lt1"/>
                      </a:solidFill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lt1"/>
                      </a:solidFill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lt1"/>
                      </a:solidFill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lt1"/>
                      </a:solidFill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lt1"/>
                      </a:solidFill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lt1"/>
                      </a:solidFill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lt1"/>
                      </a:solidFill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lt1"/>
                      </a:solidFill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 altLang="en-US" lang="zh-CN"/>
                </a:p>
              </p:txBody>
            </p:sp>
            <p:sp>
              <p:nvSpPr>
                <p:cNvPr id="51" name="îsḻídè">
                  <a:extLst>
                    <a:ext uri="{FF2B5EF4-FFF2-40B4-BE49-F238E27FC236}">
                      <a16:creationId xmlns:a16="http://schemas.microsoft.com/office/drawing/2014/main" id="{8647BE63-7A0C-42EE-B2F2-065C75725047}"/>
                    </a:ext>
                  </a:extLst>
                </p:cNvPr>
                <p:cNvSpPr/>
                <p:nvPr/>
              </p:nvSpPr>
              <p:spPr bwMode="auto">
                <a:xfrm>
                  <a:off x="7375153" y="4322040"/>
                  <a:ext cx="344185" cy="337474"/>
                </a:xfrm>
                <a:custGeom>
                  <a:gdLst>
                    <a:gd fmla="*/ 1312 w 1990" name="T0"/>
                    <a:gd fmla="*/ 1552 h 1954" name="T1"/>
                    <a:gd fmla="*/ 291 w 1990" name="T2"/>
                    <a:gd fmla="*/ 1746 h 1954" name="T3"/>
                    <a:gd fmla="*/ 0 w 1990" name="T4"/>
                    <a:gd fmla="*/ 540 h 1954" name="T5"/>
                    <a:gd fmla="*/ 515 w 1990" name="T6"/>
                    <a:gd fmla="*/ 249 h 1954" name="T7"/>
                    <a:gd fmla="*/ 1205 w 1990" name="T8"/>
                    <a:gd fmla="*/ 0 h 1954" name="T9"/>
                    <a:gd fmla="*/ 1496 w 1990" name="T10"/>
                    <a:gd fmla="*/ 489 h 1954" name="T11"/>
                    <a:gd fmla="*/ 1413 w 1990" name="T12"/>
                    <a:gd fmla="*/ 291 h 1954" name="T13"/>
                    <a:gd fmla="*/ 802 w 1990" name="T14"/>
                    <a:gd fmla="*/ 83 h 1954" name="T15"/>
                    <a:gd fmla="*/ 1039 w 1990" name="T16"/>
                    <a:gd fmla="*/ 249 h 1954" name="T17"/>
                    <a:gd fmla="*/ 1243 w 1990" name="T18"/>
                    <a:gd fmla="*/ 499 h 1954" name="T19"/>
                    <a:gd fmla="*/ 291 w 1990" name="T20"/>
                    <a:gd fmla="*/ 333 h 1954" name="T21"/>
                    <a:gd fmla="*/ 83 w 1990" name="T22"/>
                    <a:gd fmla="*/ 1455 h 1954" name="T23"/>
                    <a:gd fmla="*/ 1039 w 1990" name="T24"/>
                    <a:gd fmla="*/ 1663 h 1954" name="T25"/>
                    <a:gd fmla="*/ 1641 w 1990" name="T26"/>
                    <a:gd fmla="*/ 1453 h 1954" name="T27"/>
                    <a:gd fmla="*/ 1138 w 1990" name="T28"/>
                    <a:gd fmla="*/ 583 h 1954" name="T29"/>
                    <a:gd fmla="*/ 1641 w 1990" name="T30"/>
                    <a:gd fmla="*/ 1453 h 1954" name="T31"/>
                    <a:gd fmla="*/ 1752 w 1990" name="T32"/>
                    <a:gd fmla="*/ 809 h 1954" name="T33"/>
                    <a:gd fmla="*/ 1026 w 1990" name="T34"/>
                    <a:gd fmla="*/ 1228 h 1954" name="T35"/>
                    <a:gd fmla="*/ 1767 w 1990" name="T36"/>
                    <a:gd fmla="*/ 1422 h 1954" name="T37"/>
                    <a:gd fmla="*/ 1717 w 1990" name="T38"/>
                    <a:gd fmla="*/ 1835 h 1954" name="T39"/>
                    <a:gd fmla="*/ 1767 w 1990" name="T40"/>
                    <a:gd fmla="*/ 1422 h 1954" name="T41"/>
                    <a:gd fmla="*/ 1739 w 1990" name="T42"/>
                    <a:gd fmla="*/ 1874 h 1954" name="T43"/>
                    <a:gd fmla="*/ 1956 w 1990" name="T44"/>
                    <a:gd fmla="*/ 1749 h 1954" name="T45"/>
                    <a:gd fmla="*/ 249 w 1990" name="T46"/>
                    <a:gd fmla="*/ 551 h 1954" name="T47"/>
                    <a:gd fmla="*/ 803 w 1990" name="T48"/>
                    <a:gd fmla="*/ 613 h 1954" name="T49"/>
                    <a:gd fmla="*/ 675 w 1990" name="T50"/>
                    <a:gd fmla="*/ 828 h 1954" name="T51"/>
                    <a:gd fmla="*/ 249 w 1990" name="T52"/>
                    <a:gd fmla="*/ 890 h 1954" name="T53"/>
                    <a:gd fmla="*/ 675 w 1990" name="T54"/>
                    <a:gd fmla="*/ 828 h 1954" name="T55"/>
                    <a:gd fmla="*/ 675 w 1990" name="T56"/>
                    <a:gd fmla="*/ 1167 h 1954" name="T57"/>
                    <a:gd fmla="*/ 249 w 1990" name="T58"/>
                    <a:gd fmla="*/ 1105 h 1954" name="T59"/>
                    <a:gd fmla="*/ 249 w 1990" name="T60"/>
                    <a:gd fmla="*/ 1444 h 1954" name="T61"/>
                    <a:gd fmla="*/ 803 w 1990" name="T62"/>
                    <a:gd fmla="*/ 1382 h 1954" name="T63"/>
                    <a:gd fmla="*/ 249 w 1990" name="T64"/>
                    <a:gd fmla="*/ 1444 h 1954" name="T65"/>
                    <a:gd fmla="*/ 1179 w 1990" name="T66"/>
                    <a:gd fmla="*/ 961 h 1954" name="T67"/>
                    <a:gd fmla="*/ 1300 w 1990" name="T68"/>
                    <a:gd fmla="*/ 1219 h 1954" name="T69"/>
                    <a:gd fmla="*/ 1604 w 1990" name="T70"/>
                    <a:gd fmla="*/ 858 h 1954" name="T7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b="b" l="0" r="r" t="0"/>
                  <a:pathLst>
                    <a:path h="1954" w="1990">
                      <a:moveTo>
                        <a:pt x="1231" y="1534"/>
                      </a:moveTo>
                      <a:cubicBezTo>
                        <a:pt x="1258" y="1542"/>
                        <a:pt x="1285" y="1548"/>
                        <a:pt x="1312" y="1552"/>
                      </a:cubicBezTo>
                      <a:cubicBezTo>
                        <a:pt x="1272" y="1665"/>
                        <a:pt x="1165" y="1746"/>
                        <a:pt x="1039" y="1746"/>
                      </a:cubicBezTo>
                      <a:lnTo>
                        <a:pt x="291" y="1746"/>
                      </a:lnTo>
                      <a:cubicBezTo>
                        <a:pt x="131" y="1746"/>
                        <a:pt x="0" y="1615"/>
                        <a:pt x="0" y="1455"/>
                      </a:cubicBezTo>
                      <a:lnTo>
                        <a:pt x="0" y="540"/>
                      </a:lnTo>
                      <a:cubicBezTo>
                        <a:pt x="0" y="380"/>
                        <a:pt x="131" y="249"/>
                        <a:pt x="291" y="249"/>
                      </a:cubicBezTo>
                      <a:lnTo>
                        <a:pt x="515" y="249"/>
                      </a:lnTo>
                      <a:cubicBezTo>
                        <a:pt x="535" y="109"/>
                        <a:pt x="656" y="0"/>
                        <a:pt x="802" y="0"/>
                      </a:cubicBezTo>
                      <a:lnTo>
                        <a:pt x="1205" y="0"/>
                      </a:lnTo>
                      <a:cubicBezTo>
                        <a:pt x="1366" y="0"/>
                        <a:pt x="1496" y="131"/>
                        <a:pt x="1496" y="291"/>
                      </a:cubicBezTo>
                      <a:lnTo>
                        <a:pt x="1496" y="489"/>
                      </a:lnTo>
                      <a:cubicBezTo>
                        <a:pt x="1469" y="484"/>
                        <a:pt x="1441" y="480"/>
                        <a:pt x="1413" y="479"/>
                      </a:cubicBezTo>
                      <a:lnTo>
                        <a:pt x="1413" y="291"/>
                      </a:lnTo>
                      <a:cubicBezTo>
                        <a:pt x="1413" y="176"/>
                        <a:pt x="1320" y="83"/>
                        <a:pt x="1205" y="83"/>
                      </a:cubicBezTo>
                      <a:lnTo>
                        <a:pt x="802" y="83"/>
                      </a:lnTo>
                      <a:cubicBezTo>
                        <a:pt x="701" y="83"/>
                        <a:pt x="617" y="155"/>
                        <a:pt x="598" y="249"/>
                      </a:cubicBezTo>
                      <a:lnTo>
                        <a:pt x="1039" y="249"/>
                      </a:lnTo>
                      <a:cubicBezTo>
                        <a:pt x="1180" y="249"/>
                        <a:pt x="1297" y="349"/>
                        <a:pt x="1324" y="482"/>
                      </a:cubicBezTo>
                      <a:cubicBezTo>
                        <a:pt x="1297" y="485"/>
                        <a:pt x="1270" y="491"/>
                        <a:pt x="1243" y="499"/>
                      </a:cubicBezTo>
                      <a:cubicBezTo>
                        <a:pt x="1224" y="404"/>
                        <a:pt x="1140" y="333"/>
                        <a:pt x="1039" y="333"/>
                      </a:cubicBezTo>
                      <a:lnTo>
                        <a:pt x="291" y="333"/>
                      </a:lnTo>
                      <a:cubicBezTo>
                        <a:pt x="177" y="333"/>
                        <a:pt x="83" y="426"/>
                        <a:pt x="83" y="540"/>
                      </a:cubicBezTo>
                      <a:lnTo>
                        <a:pt x="83" y="1455"/>
                      </a:lnTo>
                      <a:cubicBezTo>
                        <a:pt x="83" y="1569"/>
                        <a:pt x="177" y="1663"/>
                        <a:pt x="291" y="1663"/>
                      </a:cubicBezTo>
                      <a:lnTo>
                        <a:pt x="1039" y="1663"/>
                      </a:lnTo>
                      <a:cubicBezTo>
                        <a:pt x="1126" y="1663"/>
                        <a:pt x="1200" y="1609"/>
                        <a:pt x="1231" y="1534"/>
                      </a:cubicBezTo>
                      <a:close/>
                      <a:moveTo>
                        <a:pt x="1641" y="1453"/>
                      </a:moveTo>
                      <a:cubicBezTo>
                        <a:pt x="1401" y="1591"/>
                        <a:pt x="1093" y="1509"/>
                        <a:pt x="955" y="1269"/>
                      </a:cubicBezTo>
                      <a:cubicBezTo>
                        <a:pt x="816" y="1029"/>
                        <a:pt x="899" y="722"/>
                        <a:pt x="1138" y="583"/>
                      </a:cubicBezTo>
                      <a:cubicBezTo>
                        <a:pt x="1378" y="445"/>
                        <a:pt x="1686" y="527"/>
                        <a:pt x="1824" y="767"/>
                      </a:cubicBezTo>
                      <a:cubicBezTo>
                        <a:pt x="1963" y="1007"/>
                        <a:pt x="1880" y="1314"/>
                        <a:pt x="1641" y="1453"/>
                      </a:cubicBezTo>
                      <a:close/>
                      <a:moveTo>
                        <a:pt x="1599" y="1381"/>
                      </a:moveTo>
                      <a:cubicBezTo>
                        <a:pt x="1799" y="1266"/>
                        <a:pt x="1868" y="1009"/>
                        <a:pt x="1752" y="809"/>
                      </a:cubicBezTo>
                      <a:cubicBezTo>
                        <a:pt x="1637" y="608"/>
                        <a:pt x="1380" y="539"/>
                        <a:pt x="1180" y="655"/>
                      </a:cubicBezTo>
                      <a:cubicBezTo>
                        <a:pt x="980" y="771"/>
                        <a:pt x="911" y="1027"/>
                        <a:pt x="1026" y="1228"/>
                      </a:cubicBezTo>
                      <a:cubicBezTo>
                        <a:pt x="1142" y="1428"/>
                        <a:pt x="1399" y="1497"/>
                        <a:pt x="1599" y="1381"/>
                      </a:cubicBezTo>
                      <a:close/>
                      <a:moveTo>
                        <a:pt x="1767" y="1422"/>
                      </a:moveTo>
                      <a:lnTo>
                        <a:pt x="1551" y="1547"/>
                      </a:lnTo>
                      <a:lnTo>
                        <a:pt x="1717" y="1835"/>
                      </a:lnTo>
                      <a:lnTo>
                        <a:pt x="1933" y="1710"/>
                      </a:lnTo>
                      <a:lnTo>
                        <a:pt x="1767" y="1422"/>
                      </a:lnTo>
                      <a:close/>
                      <a:moveTo>
                        <a:pt x="1956" y="1749"/>
                      </a:moveTo>
                      <a:lnTo>
                        <a:pt x="1739" y="1874"/>
                      </a:lnTo>
                      <a:cubicBezTo>
                        <a:pt x="1774" y="1934"/>
                        <a:pt x="1850" y="1954"/>
                        <a:pt x="1910" y="1919"/>
                      </a:cubicBezTo>
                      <a:cubicBezTo>
                        <a:pt x="1969" y="1885"/>
                        <a:pt x="1990" y="1809"/>
                        <a:pt x="1956" y="1749"/>
                      </a:cubicBezTo>
                      <a:close/>
                      <a:moveTo>
                        <a:pt x="803" y="551"/>
                      </a:moveTo>
                      <a:lnTo>
                        <a:pt x="249" y="551"/>
                      </a:lnTo>
                      <a:lnTo>
                        <a:pt x="249" y="613"/>
                      </a:lnTo>
                      <a:lnTo>
                        <a:pt x="803" y="613"/>
                      </a:lnTo>
                      <a:lnTo>
                        <a:pt x="803" y="551"/>
                      </a:lnTo>
                      <a:close/>
                      <a:moveTo>
                        <a:pt x="675" y="828"/>
                      </a:moveTo>
                      <a:lnTo>
                        <a:pt x="249" y="828"/>
                      </a:lnTo>
                      <a:lnTo>
                        <a:pt x="249" y="890"/>
                      </a:lnTo>
                      <a:lnTo>
                        <a:pt x="675" y="890"/>
                      </a:lnTo>
                      <a:lnTo>
                        <a:pt x="675" y="828"/>
                      </a:lnTo>
                      <a:close/>
                      <a:moveTo>
                        <a:pt x="249" y="1167"/>
                      </a:moveTo>
                      <a:lnTo>
                        <a:pt x="675" y="1167"/>
                      </a:lnTo>
                      <a:lnTo>
                        <a:pt x="675" y="1105"/>
                      </a:lnTo>
                      <a:lnTo>
                        <a:pt x="249" y="1105"/>
                      </a:lnTo>
                      <a:lnTo>
                        <a:pt x="249" y="1167"/>
                      </a:lnTo>
                      <a:close/>
                      <a:moveTo>
                        <a:pt x="249" y="1444"/>
                      </a:moveTo>
                      <a:lnTo>
                        <a:pt x="803" y="1444"/>
                      </a:lnTo>
                      <a:lnTo>
                        <a:pt x="803" y="1382"/>
                      </a:lnTo>
                      <a:lnTo>
                        <a:pt x="249" y="1382"/>
                      </a:lnTo>
                      <a:lnTo>
                        <a:pt x="249" y="1444"/>
                      </a:lnTo>
                      <a:close/>
                      <a:moveTo>
                        <a:pt x="1308" y="1105"/>
                      </a:moveTo>
                      <a:lnTo>
                        <a:pt x="1179" y="961"/>
                      </a:lnTo>
                      <a:lnTo>
                        <a:pt x="1118" y="1017"/>
                      </a:lnTo>
                      <a:lnTo>
                        <a:pt x="1300" y="1219"/>
                      </a:lnTo>
                      <a:lnTo>
                        <a:pt x="1657" y="922"/>
                      </a:lnTo>
                      <a:lnTo>
                        <a:pt x="1604" y="858"/>
                      </a:lnTo>
                      <a:lnTo>
                        <a:pt x="1308" y="11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t" anchorCtr="0" bIns="91416" compatLnSpc="1" lIns="182832" numCol="1" rIns="182832" tIns="91416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7198"/>
                </a:p>
              </p:txBody>
            </p:sp>
          </p:grpSp>
        </p:grpSp>
        <p:grpSp>
          <p:nvGrpSpPr>
            <p:cNvPr id="23" name="ïŝ1íḋe">
              <a:extLst>
                <a:ext uri="{FF2B5EF4-FFF2-40B4-BE49-F238E27FC236}">
                  <a16:creationId xmlns:a16="http://schemas.microsoft.com/office/drawing/2014/main" id="{E82356F9-47DB-4E24-9604-9C9D076921A3}"/>
                </a:ext>
              </a:extLst>
            </p:cNvPr>
            <p:cNvGrpSpPr/>
            <p:nvPr/>
          </p:nvGrpSpPr>
          <p:grpSpPr>
            <a:xfrm>
              <a:off x="736745" y="4014000"/>
              <a:ext cx="1933578" cy="1993257"/>
              <a:chOff x="736745" y="1356666"/>
              <a:chExt cx="1933578" cy="1993257"/>
            </a:xfrm>
          </p:grpSpPr>
          <p:sp>
            <p:nvSpPr>
              <p:cNvPr id="42" name="ïṧḻiḓè">
                <a:extLst>
                  <a:ext uri="{FF2B5EF4-FFF2-40B4-BE49-F238E27FC236}">
                    <a16:creationId xmlns:a16="http://schemas.microsoft.com/office/drawing/2014/main" id="{FC993865-1B86-4472-AD7B-6661B6B8217A}"/>
                  </a:ext>
                </a:extLst>
              </p:cNvPr>
              <p:cNvSpPr/>
              <p:nvPr/>
            </p:nvSpPr>
            <p:spPr>
              <a:xfrm>
                <a:off x="736745" y="1416345"/>
                <a:ext cx="1933578" cy="193357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9679" w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noFill/>
              <a:ln algn="ctr" cap="flat" cmpd="sng" w="25400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  <a:miter lim="400000"/>
                <a:headEnd len="med" type="none" w="med"/>
                <a:tailEnd len="med" type="none" w="med"/>
              </a:ln>
              <a:effectLst/>
              <a:extLst>
                <a:ext uri="{909E8E84-426E-40DD-AFC4-6F175D3DCCD1}">
                  <a14:hiddenFill>
                    <a:solidFill>
                      <a:schemeClr val="bg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íṡ1iḑé">
                <a:extLst>
                  <a:ext uri="{FF2B5EF4-FFF2-40B4-BE49-F238E27FC236}">
                    <a16:creationId xmlns:a16="http://schemas.microsoft.com/office/drawing/2014/main" id="{C5AC2056-B55C-45E9-88EB-5BE3007330A0}"/>
                  </a:ext>
                </a:extLst>
              </p:cNvPr>
              <p:cNvSpPr/>
              <p:nvPr/>
            </p:nvSpPr>
            <p:spPr>
              <a:xfrm>
                <a:off x="805009" y="1493193"/>
                <a:ext cx="1797051" cy="179705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9679" w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  <a:ln algn="ctr" cap="flat" cmpd="sng" w="12700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algn="ctr" cap="flat" cmpd="sng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/>
                <a:endParaRPr>
                  <a:solidFill>
                    <a:schemeClr val="lt1"/>
                  </a:solidFill>
                </a:endParaRPr>
              </a:p>
            </p:txBody>
          </p:sp>
          <p:grpSp>
            <p:nvGrpSpPr>
              <p:cNvPr id="44" name="ïṣļíḋe">
                <a:extLst>
                  <a:ext uri="{FF2B5EF4-FFF2-40B4-BE49-F238E27FC236}">
                    <a16:creationId xmlns:a16="http://schemas.microsoft.com/office/drawing/2014/main" id="{2F759D4B-78F0-4F26-9BB1-F2B07141224D}"/>
                  </a:ext>
                </a:extLst>
              </p:cNvPr>
              <p:cNvGrpSpPr/>
              <p:nvPr/>
            </p:nvGrpSpPr>
            <p:grpSpPr>
              <a:xfrm>
                <a:off x="1936034" y="1356666"/>
                <a:ext cx="675000" cy="675005"/>
                <a:chOff x="7209746" y="4153276"/>
                <a:chExt cx="675000" cy="675005"/>
              </a:xfrm>
            </p:grpSpPr>
            <p:sp>
              <p:nvSpPr>
                <p:cNvPr id="45" name="isḻïḓè">
                  <a:extLst>
                    <a:ext uri="{FF2B5EF4-FFF2-40B4-BE49-F238E27FC236}">
                      <a16:creationId xmlns:a16="http://schemas.microsoft.com/office/drawing/2014/main" id="{75B84FC7-74A0-42AC-889D-260C32A1250A}"/>
                    </a:ext>
                  </a:extLst>
                </p:cNvPr>
                <p:cNvSpPr/>
                <p:nvPr/>
              </p:nvSpPr>
              <p:spPr>
                <a:xfrm>
                  <a:off x="7209746" y="4153276"/>
                  <a:ext cx="675000" cy="675005"/>
                </a:xfrm>
                <a:prstGeom prst="ellipse">
                  <a:avLst/>
                </a:prstGeom>
                <a:solidFill>
                  <a:schemeClr val="accent3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lt1"/>
                      </a:solidFill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lt1"/>
                      </a:solidFill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lt1"/>
                      </a:solidFill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lt1"/>
                      </a:solidFill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lt1"/>
                      </a:solidFill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lt1"/>
                      </a:solidFill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lt1"/>
                      </a:solidFill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lt1"/>
                      </a:solidFill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 altLang="en-US" lang="zh-CN"/>
                </a:p>
              </p:txBody>
            </p:sp>
            <p:sp>
              <p:nvSpPr>
                <p:cNvPr id="46" name="îślïdè">
                  <a:extLst>
                    <a:ext uri="{FF2B5EF4-FFF2-40B4-BE49-F238E27FC236}">
                      <a16:creationId xmlns:a16="http://schemas.microsoft.com/office/drawing/2014/main" id="{03F2E081-2CD5-44AE-9C15-328097077DB4}"/>
                    </a:ext>
                  </a:extLst>
                </p:cNvPr>
                <p:cNvSpPr/>
                <p:nvPr/>
              </p:nvSpPr>
              <p:spPr bwMode="auto">
                <a:xfrm>
                  <a:off x="7375153" y="4322040"/>
                  <a:ext cx="344185" cy="337474"/>
                </a:xfrm>
                <a:custGeom>
                  <a:gdLst>
                    <a:gd fmla="*/ 1312 w 1990" name="T0"/>
                    <a:gd fmla="*/ 1552 h 1954" name="T1"/>
                    <a:gd fmla="*/ 291 w 1990" name="T2"/>
                    <a:gd fmla="*/ 1746 h 1954" name="T3"/>
                    <a:gd fmla="*/ 0 w 1990" name="T4"/>
                    <a:gd fmla="*/ 540 h 1954" name="T5"/>
                    <a:gd fmla="*/ 515 w 1990" name="T6"/>
                    <a:gd fmla="*/ 249 h 1954" name="T7"/>
                    <a:gd fmla="*/ 1205 w 1990" name="T8"/>
                    <a:gd fmla="*/ 0 h 1954" name="T9"/>
                    <a:gd fmla="*/ 1496 w 1990" name="T10"/>
                    <a:gd fmla="*/ 489 h 1954" name="T11"/>
                    <a:gd fmla="*/ 1413 w 1990" name="T12"/>
                    <a:gd fmla="*/ 291 h 1954" name="T13"/>
                    <a:gd fmla="*/ 802 w 1990" name="T14"/>
                    <a:gd fmla="*/ 83 h 1954" name="T15"/>
                    <a:gd fmla="*/ 1039 w 1990" name="T16"/>
                    <a:gd fmla="*/ 249 h 1954" name="T17"/>
                    <a:gd fmla="*/ 1243 w 1990" name="T18"/>
                    <a:gd fmla="*/ 499 h 1954" name="T19"/>
                    <a:gd fmla="*/ 291 w 1990" name="T20"/>
                    <a:gd fmla="*/ 333 h 1954" name="T21"/>
                    <a:gd fmla="*/ 83 w 1990" name="T22"/>
                    <a:gd fmla="*/ 1455 h 1954" name="T23"/>
                    <a:gd fmla="*/ 1039 w 1990" name="T24"/>
                    <a:gd fmla="*/ 1663 h 1954" name="T25"/>
                    <a:gd fmla="*/ 1641 w 1990" name="T26"/>
                    <a:gd fmla="*/ 1453 h 1954" name="T27"/>
                    <a:gd fmla="*/ 1138 w 1990" name="T28"/>
                    <a:gd fmla="*/ 583 h 1954" name="T29"/>
                    <a:gd fmla="*/ 1641 w 1990" name="T30"/>
                    <a:gd fmla="*/ 1453 h 1954" name="T31"/>
                    <a:gd fmla="*/ 1752 w 1990" name="T32"/>
                    <a:gd fmla="*/ 809 h 1954" name="T33"/>
                    <a:gd fmla="*/ 1026 w 1990" name="T34"/>
                    <a:gd fmla="*/ 1228 h 1954" name="T35"/>
                    <a:gd fmla="*/ 1767 w 1990" name="T36"/>
                    <a:gd fmla="*/ 1422 h 1954" name="T37"/>
                    <a:gd fmla="*/ 1717 w 1990" name="T38"/>
                    <a:gd fmla="*/ 1835 h 1954" name="T39"/>
                    <a:gd fmla="*/ 1767 w 1990" name="T40"/>
                    <a:gd fmla="*/ 1422 h 1954" name="T41"/>
                    <a:gd fmla="*/ 1739 w 1990" name="T42"/>
                    <a:gd fmla="*/ 1874 h 1954" name="T43"/>
                    <a:gd fmla="*/ 1956 w 1990" name="T44"/>
                    <a:gd fmla="*/ 1749 h 1954" name="T45"/>
                    <a:gd fmla="*/ 249 w 1990" name="T46"/>
                    <a:gd fmla="*/ 551 h 1954" name="T47"/>
                    <a:gd fmla="*/ 803 w 1990" name="T48"/>
                    <a:gd fmla="*/ 613 h 1954" name="T49"/>
                    <a:gd fmla="*/ 675 w 1990" name="T50"/>
                    <a:gd fmla="*/ 828 h 1954" name="T51"/>
                    <a:gd fmla="*/ 249 w 1990" name="T52"/>
                    <a:gd fmla="*/ 890 h 1954" name="T53"/>
                    <a:gd fmla="*/ 675 w 1990" name="T54"/>
                    <a:gd fmla="*/ 828 h 1954" name="T55"/>
                    <a:gd fmla="*/ 675 w 1990" name="T56"/>
                    <a:gd fmla="*/ 1167 h 1954" name="T57"/>
                    <a:gd fmla="*/ 249 w 1990" name="T58"/>
                    <a:gd fmla="*/ 1105 h 1954" name="T59"/>
                    <a:gd fmla="*/ 249 w 1990" name="T60"/>
                    <a:gd fmla="*/ 1444 h 1954" name="T61"/>
                    <a:gd fmla="*/ 803 w 1990" name="T62"/>
                    <a:gd fmla="*/ 1382 h 1954" name="T63"/>
                    <a:gd fmla="*/ 249 w 1990" name="T64"/>
                    <a:gd fmla="*/ 1444 h 1954" name="T65"/>
                    <a:gd fmla="*/ 1179 w 1990" name="T66"/>
                    <a:gd fmla="*/ 961 h 1954" name="T67"/>
                    <a:gd fmla="*/ 1300 w 1990" name="T68"/>
                    <a:gd fmla="*/ 1219 h 1954" name="T69"/>
                    <a:gd fmla="*/ 1604 w 1990" name="T70"/>
                    <a:gd fmla="*/ 858 h 1954" name="T7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b="b" l="0" r="r" t="0"/>
                  <a:pathLst>
                    <a:path h="1954" w="1990">
                      <a:moveTo>
                        <a:pt x="1231" y="1534"/>
                      </a:moveTo>
                      <a:cubicBezTo>
                        <a:pt x="1258" y="1542"/>
                        <a:pt x="1285" y="1548"/>
                        <a:pt x="1312" y="1552"/>
                      </a:cubicBezTo>
                      <a:cubicBezTo>
                        <a:pt x="1272" y="1665"/>
                        <a:pt x="1165" y="1746"/>
                        <a:pt x="1039" y="1746"/>
                      </a:cubicBezTo>
                      <a:lnTo>
                        <a:pt x="291" y="1746"/>
                      </a:lnTo>
                      <a:cubicBezTo>
                        <a:pt x="131" y="1746"/>
                        <a:pt x="0" y="1615"/>
                        <a:pt x="0" y="1455"/>
                      </a:cubicBezTo>
                      <a:lnTo>
                        <a:pt x="0" y="540"/>
                      </a:lnTo>
                      <a:cubicBezTo>
                        <a:pt x="0" y="380"/>
                        <a:pt x="131" y="249"/>
                        <a:pt x="291" y="249"/>
                      </a:cubicBezTo>
                      <a:lnTo>
                        <a:pt x="515" y="249"/>
                      </a:lnTo>
                      <a:cubicBezTo>
                        <a:pt x="535" y="109"/>
                        <a:pt x="656" y="0"/>
                        <a:pt x="802" y="0"/>
                      </a:cubicBezTo>
                      <a:lnTo>
                        <a:pt x="1205" y="0"/>
                      </a:lnTo>
                      <a:cubicBezTo>
                        <a:pt x="1366" y="0"/>
                        <a:pt x="1496" y="131"/>
                        <a:pt x="1496" y="291"/>
                      </a:cubicBezTo>
                      <a:lnTo>
                        <a:pt x="1496" y="489"/>
                      </a:lnTo>
                      <a:cubicBezTo>
                        <a:pt x="1469" y="484"/>
                        <a:pt x="1441" y="480"/>
                        <a:pt x="1413" y="479"/>
                      </a:cubicBezTo>
                      <a:lnTo>
                        <a:pt x="1413" y="291"/>
                      </a:lnTo>
                      <a:cubicBezTo>
                        <a:pt x="1413" y="176"/>
                        <a:pt x="1320" y="83"/>
                        <a:pt x="1205" y="83"/>
                      </a:cubicBezTo>
                      <a:lnTo>
                        <a:pt x="802" y="83"/>
                      </a:lnTo>
                      <a:cubicBezTo>
                        <a:pt x="701" y="83"/>
                        <a:pt x="617" y="155"/>
                        <a:pt x="598" y="249"/>
                      </a:cubicBezTo>
                      <a:lnTo>
                        <a:pt x="1039" y="249"/>
                      </a:lnTo>
                      <a:cubicBezTo>
                        <a:pt x="1180" y="249"/>
                        <a:pt x="1297" y="349"/>
                        <a:pt x="1324" y="482"/>
                      </a:cubicBezTo>
                      <a:cubicBezTo>
                        <a:pt x="1297" y="485"/>
                        <a:pt x="1270" y="491"/>
                        <a:pt x="1243" y="499"/>
                      </a:cubicBezTo>
                      <a:cubicBezTo>
                        <a:pt x="1224" y="404"/>
                        <a:pt x="1140" y="333"/>
                        <a:pt x="1039" y="333"/>
                      </a:cubicBezTo>
                      <a:lnTo>
                        <a:pt x="291" y="333"/>
                      </a:lnTo>
                      <a:cubicBezTo>
                        <a:pt x="177" y="333"/>
                        <a:pt x="83" y="426"/>
                        <a:pt x="83" y="540"/>
                      </a:cubicBezTo>
                      <a:lnTo>
                        <a:pt x="83" y="1455"/>
                      </a:lnTo>
                      <a:cubicBezTo>
                        <a:pt x="83" y="1569"/>
                        <a:pt x="177" y="1663"/>
                        <a:pt x="291" y="1663"/>
                      </a:cubicBezTo>
                      <a:lnTo>
                        <a:pt x="1039" y="1663"/>
                      </a:lnTo>
                      <a:cubicBezTo>
                        <a:pt x="1126" y="1663"/>
                        <a:pt x="1200" y="1609"/>
                        <a:pt x="1231" y="1534"/>
                      </a:cubicBezTo>
                      <a:close/>
                      <a:moveTo>
                        <a:pt x="1641" y="1453"/>
                      </a:moveTo>
                      <a:cubicBezTo>
                        <a:pt x="1401" y="1591"/>
                        <a:pt x="1093" y="1509"/>
                        <a:pt x="955" y="1269"/>
                      </a:cubicBezTo>
                      <a:cubicBezTo>
                        <a:pt x="816" y="1029"/>
                        <a:pt x="899" y="722"/>
                        <a:pt x="1138" y="583"/>
                      </a:cubicBezTo>
                      <a:cubicBezTo>
                        <a:pt x="1378" y="445"/>
                        <a:pt x="1686" y="527"/>
                        <a:pt x="1824" y="767"/>
                      </a:cubicBezTo>
                      <a:cubicBezTo>
                        <a:pt x="1963" y="1007"/>
                        <a:pt x="1880" y="1314"/>
                        <a:pt x="1641" y="1453"/>
                      </a:cubicBezTo>
                      <a:close/>
                      <a:moveTo>
                        <a:pt x="1599" y="1381"/>
                      </a:moveTo>
                      <a:cubicBezTo>
                        <a:pt x="1799" y="1266"/>
                        <a:pt x="1868" y="1009"/>
                        <a:pt x="1752" y="809"/>
                      </a:cubicBezTo>
                      <a:cubicBezTo>
                        <a:pt x="1637" y="608"/>
                        <a:pt x="1380" y="539"/>
                        <a:pt x="1180" y="655"/>
                      </a:cubicBezTo>
                      <a:cubicBezTo>
                        <a:pt x="980" y="771"/>
                        <a:pt x="911" y="1027"/>
                        <a:pt x="1026" y="1228"/>
                      </a:cubicBezTo>
                      <a:cubicBezTo>
                        <a:pt x="1142" y="1428"/>
                        <a:pt x="1399" y="1497"/>
                        <a:pt x="1599" y="1381"/>
                      </a:cubicBezTo>
                      <a:close/>
                      <a:moveTo>
                        <a:pt x="1767" y="1422"/>
                      </a:moveTo>
                      <a:lnTo>
                        <a:pt x="1551" y="1547"/>
                      </a:lnTo>
                      <a:lnTo>
                        <a:pt x="1717" y="1835"/>
                      </a:lnTo>
                      <a:lnTo>
                        <a:pt x="1933" y="1710"/>
                      </a:lnTo>
                      <a:lnTo>
                        <a:pt x="1767" y="1422"/>
                      </a:lnTo>
                      <a:close/>
                      <a:moveTo>
                        <a:pt x="1956" y="1749"/>
                      </a:moveTo>
                      <a:lnTo>
                        <a:pt x="1739" y="1874"/>
                      </a:lnTo>
                      <a:cubicBezTo>
                        <a:pt x="1774" y="1934"/>
                        <a:pt x="1850" y="1954"/>
                        <a:pt x="1910" y="1919"/>
                      </a:cubicBezTo>
                      <a:cubicBezTo>
                        <a:pt x="1969" y="1885"/>
                        <a:pt x="1990" y="1809"/>
                        <a:pt x="1956" y="1749"/>
                      </a:cubicBezTo>
                      <a:close/>
                      <a:moveTo>
                        <a:pt x="803" y="551"/>
                      </a:moveTo>
                      <a:lnTo>
                        <a:pt x="249" y="551"/>
                      </a:lnTo>
                      <a:lnTo>
                        <a:pt x="249" y="613"/>
                      </a:lnTo>
                      <a:lnTo>
                        <a:pt x="803" y="613"/>
                      </a:lnTo>
                      <a:lnTo>
                        <a:pt x="803" y="551"/>
                      </a:lnTo>
                      <a:close/>
                      <a:moveTo>
                        <a:pt x="675" y="828"/>
                      </a:moveTo>
                      <a:lnTo>
                        <a:pt x="249" y="828"/>
                      </a:lnTo>
                      <a:lnTo>
                        <a:pt x="249" y="890"/>
                      </a:lnTo>
                      <a:lnTo>
                        <a:pt x="675" y="890"/>
                      </a:lnTo>
                      <a:lnTo>
                        <a:pt x="675" y="828"/>
                      </a:lnTo>
                      <a:close/>
                      <a:moveTo>
                        <a:pt x="249" y="1167"/>
                      </a:moveTo>
                      <a:lnTo>
                        <a:pt x="675" y="1167"/>
                      </a:lnTo>
                      <a:lnTo>
                        <a:pt x="675" y="1105"/>
                      </a:lnTo>
                      <a:lnTo>
                        <a:pt x="249" y="1105"/>
                      </a:lnTo>
                      <a:lnTo>
                        <a:pt x="249" y="1167"/>
                      </a:lnTo>
                      <a:close/>
                      <a:moveTo>
                        <a:pt x="249" y="1444"/>
                      </a:moveTo>
                      <a:lnTo>
                        <a:pt x="803" y="1444"/>
                      </a:lnTo>
                      <a:lnTo>
                        <a:pt x="803" y="1382"/>
                      </a:lnTo>
                      <a:lnTo>
                        <a:pt x="249" y="1382"/>
                      </a:lnTo>
                      <a:lnTo>
                        <a:pt x="249" y="1444"/>
                      </a:lnTo>
                      <a:close/>
                      <a:moveTo>
                        <a:pt x="1308" y="1105"/>
                      </a:moveTo>
                      <a:lnTo>
                        <a:pt x="1179" y="961"/>
                      </a:lnTo>
                      <a:lnTo>
                        <a:pt x="1118" y="1017"/>
                      </a:lnTo>
                      <a:lnTo>
                        <a:pt x="1300" y="1219"/>
                      </a:lnTo>
                      <a:lnTo>
                        <a:pt x="1657" y="922"/>
                      </a:lnTo>
                      <a:lnTo>
                        <a:pt x="1604" y="858"/>
                      </a:lnTo>
                      <a:lnTo>
                        <a:pt x="1308" y="11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t" anchorCtr="0" bIns="91416" compatLnSpc="1" lIns="182832" numCol="1" rIns="182832" tIns="91416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7198"/>
                </a:p>
              </p:txBody>
            </p:sp>
          </p:grpSp>
        </p:grpSp>
        <p:grpSp>
          <p:nvGrpSpPr>
            <p:cNvPr id="24" name="işḷïḑé">
              <a:extLst>
                <a:ext uri="{FF2B5EF4-FFF2-40B4-BE49-F238E27FC236}">
                  <a16:creationId xmlns:a16="http://schemas.microsoft.com/office/drawing/2014/main" id="{16FCB239-5B9B-47CD-BAE8-27FCBA6D1C61}"/>
                </a:ext>
              </a:extLst>
            </p:cNvPr>
            <p:cNvGrpSpPr/>
            <p:nvPr/>
          </p:nvGrpSpPr>
          <p:grpSpPr>
            <a:xfrm>
              <a:off x="6411000" y="4014000"/>
              <a:ext cx="1933578" cy="1993257"/>
              <a:chOff x="736745" y="1356666"/>
              <a:chExt cx="1933578" cy="1993257"/>
            </a:xfrm>
          </p:grpSpPr>
          <p:sp>
            <p:nvSpPr>
              <p:cNvPr id="37" name="iŝḻiḑé">
                <a:extLst>
                  <a:ext uri="{FF2B5EF4-FFF2-40B4-BE49-F238E27FC236}">
                    <a16:creationId xmlns:a16="http://schemas.microsoft.com/office/drawing/2014/main" id="{EC82BBA9-ED8F-497E-8A8B-4C51FCF9C975}"/>
                  </a:ext>
                </a:extLst>
              </p:cNvPr>
              <p:cNvSpPr/>
              <p:nvPr/>
            </p:nvSpPr>
            <p:spPr>
              <a:xfrm>
                <a:off x="736745" y="1416345"/>
                <a:ext cx="1933578" cy="193357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9679" w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noFill/>
              <a:ln algn="ctr" cap="flat" cmpd="sng" w="25400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 lim="400000"/>
                <a:headEnd len="med" type="none" w="med"/>
                <a:tailEnd len="med" type="none" w="med"/>
              </a:ln>
              <a:effectLst/>
              <a:extLst>
                <a:ext uri="{909E8E84-426E-40DD-AFC4-6F175D3DCCD1}">
                  <a14:hiddenFill>
                    <a:solidFill>
                      <a:schemeClr val="bg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î$ľiḍe">
                <a:extLst>
                  <a:ext uri="{FF2B5EF4-FFF2-40B4-BE49-F238E27FC236}">
                    <a16:creationId xmlns:a16="http://schemas.microsoft.com/office/drawing/2014/main" id="{99D76B0D-1B31-4F85-B9FD-41FE357E6D5F}"/>
                  </a:ext>
                </a:extLst>
              </p:cNvPr>
              <p:cNvSpPr/>
              <p:nvPr/>
            </p:nvSpPr>
            <p:spPr>
              <a:xfrm>
                <a:off x="805009" y="1493193"/>
                <a:ext cx="1797051" cy="179705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9679" w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  <a:ln algn="ctr" cap="flat" cmpd="sng" w="12700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algn="ctr" cap="flat" cmpd="sng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/>
                <a:endParaRPr>
                  <a:solidFill>
                    <a:schemeClr val="lt1"/>
                  </a:solidFill>
                </a:endParaRPr>
              </a:p>
            </p:txBody>
          </p:sp>
          <p:grpSp>
            <p:nvGrpSpPr>
              <p:cNvPr id="39" name="iŝļíďe">
                <a:extLst>
                  <a:ext uri="{FF2B5EF4-FFF2-40B4-BE49-F238E27FC236}">
                    <a16:creationId xmlns:a16="http://schemas.microsoft.com/office/drawing/2014/main" id="{B3F43235-ACD4-4869-9987-8A183A0651BF}"/>
                  </a:ext>
                </a:extLst>
              </p:cNvPr>
              <p:cNvGrpSpPr/>
              <p:nvPr/>
            </p:nvGrpSpPr>
            <p:grpSpPr>
              <a:xfrm>
                <a:off x="1936034" y="1356666"/>
                <a:ext cx="675000" cy="675005"/>
                <a:chOff x="7209746" y="4153276"/>
                <a:chExt cx="675000" cy="675005"/>
              </a:xfrm>
            </p:grpSpPr>
            <p:sp>
              <p:nvSpPr>
                <p:cNvPr id="40" name="išľïdê">
                  <a:extLst>
                    <a:ext uri="{FF2B5EF4-FFF2-40B4-BE49-F238E27FC236}">
                      <a16:creationId xmlns:a16="http://schemas.microsoft.com/office/drawing/2014/main" id="{092E780C-B66A-423D-A56E-6EDBA05AB25C}"/>
                    </a:ext>
                  </a:extLst>
                </p:cNvPr>
                <p:cNvSpPr/>
                <p:nvPr/>
              </p:nvSpPr>
              <p:spPr>
                <a:xfrm>
                  <a:off x="7209746" y="4153276"/>
                  <a:ext cx="675000" cy="675005"/>
                </a:xfrm>
                <a:prstGeom prst="ellipse">
                  <a:avLst/>
                </a:prstGeom>
                <a:solidFill>
                  <a:schemeClr val="accent4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lt1"/>
                      </a:solidFill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lt1"/>
                      </a:solidFill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lt1"/>
                      </a:solidFill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lt1"/>
                      </a:solidFill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lt1"/>
                      </a:solidFill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lt1"/>
                      </a:solidFill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lt1"/>
                      </a:solidFill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lt1"/>
                      </a:solidFill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 altLang="en-US" lang="zh-CN"/>
                </a:p>
              </p:txBody>
            </p:sp>
            <p:sp>
              <p:nvSpPr>
                <p:cNvPr id="41" name="iṣľïḍé">
                  <a:extLst>
                    <a:ext uri="{FF2B5EF4-FFF2-40B4-BE49-F238E27FC236}">
                      <a16:creationId xmlns:a16="http://schemas.microsoft.com/office/drawing/2014/main" id="{94151385-7C40-4FB6-90BC-A5674E651139}"/>
                    </a:ext>
                  </a:extLst>
                </p:cNvPr>
                <p:cNvSpPr/>
                <p:nvPr/>
              </p:nvSpPr>
              <p:spPr bwMode="auto">
                <a:xfrm>
                  <a:off x="7375153" y="4322040"/>
                  <a:ext cx="344185" cy="337474"/>
                </a:xfrm>
                <a:custGeom>
                  <a:gdLst>
                    <a:gd fmla="*/ 1312 w 1990" name="T0"/>
                    <a:gd fmla="*/ 1552 h 1954" name="T1"/>
                    <a:gd fmla="*/ 291 w 1990" name="T2"/>
                    <a:gd fmla="*/ 1746 h 1954" name="T3"/>
                    <a:gd fmla="*/ 0 w 1990" name="T4"/>
                    <a:gd fmla="*/ 540 h 1954" name="T5"/>
                    <a:gd fmla="*/ 515 w 1990" name="T6"/>
                    <a:gd fmla="*/ 249 h 1954" name="T7"/>
                    <a:gd fmla="*/ 1205 w 1990" name="T8"/>
                    <a:gd fmla="*/ 0 h 1954" name="T9"/>
                    <a:gd fmla="*/ 1496 w 1990" name="T10"/>
                    <a:gd fmla="*/ 489 h 1954" name="T11"/>
                    <a:gd fmla="*/ 1413 w 1990" name="T12"/>
                    <a:gd fmla="*/ 291 h 1954" name="T13"/>
                    <a:gd fmla="*/ 802 w 1990" name="T14"/>
                    <a:gd fmla="*/ 83 h 1954" name="T15"/>
                    <a:gd fmla="*/ 1039 w 1990" name="T16"/>
                    <a:gd fmla="*/ 249 h 1954" name="T17"/>
                    <a:gd fmla="*/ 1243 w 1990" name="T18"/>
                    <a:gd fmla="*/ 499 h 1954" name="T19"/>
                    <a:gd fmla="*/ 291 w 1990" name="T20"/>
                    <a:gd fmla="*/ 333 h 1954" name="T21"/>
                    <a:gd fmla="*/ 83 w 1990" name="T22"/>
                    <a:gd fmla="*/ 1455 h 1954" name="T23"/>
                    <a:gd fmla="*/ 1039 w 1990" name="T24"/>
                    <a:gd fmla="*/ 1663 h 1954" name="T25"/>
                    <a:gd fmla="*/ 1641 w 1990" name="T26"/>
                    <a:gd fmla="*/ 1453 h 1954" name="T27"/>
                    <a:gd fmla="*/ 1138 w 1990" name="T28"/>
                    <a:gd fmla="*/ 583 h 1954" name="T29"/>
                    <a:gd fmla="*/ 1641 w 1990" name="T30"/>
                    <a:gd fmla="*/ 1453 h 1954" name="T31"/>
                    <a:gd fmla="*/ 1752 w 1990" name="T32"/>
                    <a:gd fmla="*/ 809 h 1954" name="T33"/>
                    <a:gd fmla="*/ 1026 w 1990" name="T34"/>
                    <a:gd fmla="*/ 1228 h 1954" name="T35"/>
                    <a:gd fmla="*/ 1767 w 1990" name="T36"/>
                    <a:gd fmla="*/ 1422 h 1954" name="T37"/>
                    <a:gd fmla="*/ 1717 w 1990" name="T38"/>
                    <a:gd fmla="*/ 1835 h 1954" name="T39"/>
                    <a:gd fmla="*/ 1767 w 1990" name="T40"/>
                    <a:gd fmla="*/ 1422 h 1954" name="T41"/>
                    <a:gd fmla="*/ 1739 w 1990" name="T42"/>
                    <a:gd fmla="*/ 1874 h 1954" name="T43"/>
                    <a:gd fmla="*/ 1956 w 1990" name="T44"/>
                    <a:gd fmla="*/ 1749 h 1954" name="T45"/>
                    <a:gd fmla="*/ 249 w 1990" name="T46"/>
                    <a:gd fmla="*/ 551 h 1954" name="T47"/>
                    <a:gd fmla="*/ 803 w 1990" name="T48"/>
                    <a:gd fmla="*/ 613 h 1954" name="T49"/>
                    <a:gd fmla="*/ 675 w 1990" name="T50"/>
                    <a:gd fmla="*/ 828 h 1954" name="T51"/>
                    <a:gd fmla="*/ 249 w 1990" name="T52"/>
                    <a:gd fmla="*/ 890 h 1954" name="T53"/>
                    <a:gd fmla="*/ 675 w 1990" name="T54"/>
                    <a:gd fmla="*/ 828 h 1954" name="T55"/>
                    <a:gd fmla="*/ 675 w 1990" name="T56"/>
                    <a:gd fmla="*/ 1167 h 1954" name="T57"/>
                    <a:gd fmla="*/ 249 w 1990" name="T58"/>
                    <a:gd fmla="*/ 1105 h 1954" name="T59"/>
                    <a:gd fmla="*/ 249 w 1990" name="T60"/>
                    <a:gd fmla="*/ 1444 h 1954" name="T61"/>
                    <a:gd fmla="*/ 803 w 1990" name="T62"/>
                    <a:gd fmla="*/ 1382 h 1954" name="T63"/>
                    <a:gd fmla="*/ 249 w 1990" name="T64"/>
                    <a:gd fmla="*/ 1444 h 1954" name="T65"/>
                    <a:gd fmla="*/ 1179 w 1990" name="T66"/>
                    <a:gd fmla="*/ 961 h 1954" name="T67"/>
                    <a:gd fmla="*/ 1300 w 1990" name="T68"/>
                    <a:gd fmla="*/ 1219 h 1954" name="T69"/>
                    <a:gd fmla="*/ 1604 w 1990" name="T70"/>
                    <a:gd fmla="*/ 858 h 1954" name="T7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b="b" l="0" r="r" t="0"/>
                  <a:pathLst>
                    <a:path h="1954" w="1990">
                      <a:moveTo>
                        <a:pt x="1231" y="1534"/>
                      </a:moveTo>
                      <a:cubicBezTo>
                        <a:pt x="1258" y="1542"/>
                        <a:pt x="1285" y="1548"/>
                        <a:pt x="1312" y="1552"/>
                      </a:cubicBezTo>
                      <a:cubicBezTo>
                        <a:pt x="1272" y="1665"/>
                        <a:pt x="1165" y="1746"/>
                        <a:pt x="1039" y="1746"/>
                      </a:cubicBezTo>
                      <a:lnTo>
                        <a:pt x="291" y="1746"/>
                      </a:lnTo>
                      <a:cubicBezTo>
                        <a:pt x="131" y="1746"/>
                        <a:pt x="0" y="1615"/>
                        <a:pt x="0" y="1455"/>
                      </a:cubicBezTo>
                      <a:lnTo>
                        <a:pt x="0" y="540"/>
                      </a:lnTo>
                      <a:cubicBezTo>
                        <a:pt x="0" y="380"/>
                        <a:pt x="131" y="249"/>
                        <a:pt x="291" y="249"/>
                      </a:cubicBezTo>
                      <a:lnTo>
                        <a:pt x="515" y="249"/>
                      </a:lnTo>
                      <a:cubicBezTo>
                        <a:pt x="535" y="109"/>
                        <a:pt x="656" y="0"/>
                        <a:pt x="802" y="0"/>
                      </a:cubicBezTo>
                      <a:lnTo>
                        <a:pt x="1205" y="0"/>
                      </a:lnTo>
                      <a:cubicBezTo>
                        <a:pt x="1366" y="0"/>
                        <a:pt x="1496" y="131"/>
                        <a:pt x="1496" y="291"/>
                      </a:cubicBezTo>
                      <a:lnTo>
                        <a:pt x="1496" y="489"/>
                      </a:lnTo>
                      <a:cubicBezTo>
                        <a:pt x="1469" y="484"/>
                        <a:pt x="1441" y="480"/>
                        <a:pt x="1413" y="479"/>
                      </a:cubicBezTo>
                      <a:lnTo>
                        <a:pt x="1413" y="291"/>
                      </a:lnTo>
                      <a:cubicBezTo>
                        <a:pt x="1413" y="176"/>
                        <a:pt x="1320" y="83"/>
                        <a:pt x="1205" y="83"/>
                      </a:cubicBezTo>
                      <a:lnTo>
                        <a:pt x="802" y="83"/>
                      </a:lnTo>
                      <a:cubicBezTo>
                        <a:pt x="701" y="83"/>
                        <a:pt x="617" y="155"/>
                        <a:pt x="598" y="249"/>
                      </a:cubicBezTo>
                      <a:lnTo>
                        <a:pt x="1039" y="249"/>
                      </a:lnTo>
                      <a:cubicBezTo>
                        <a:pt x="1180" y="249"/>
                        <a:pt x="1297" y="349"/>
                        <a:pt x="1324" y="482"/>
                      </a:cubicBezTo>
                      <a:cubicBezTo>
                        <a:pt x="1297" y="485"/>
                        <a:pt x="1270" y="491"/>
                        <a:pt x="1243" y="499"/>
                      </a:cubicBezTo>
                      <a:cubicBezTo>
                        <a:pt x="1224" y="404"/>
                        <a:pt x="1140" y="333"/>
                        <a:pt x="1039" y="333"/>
                      </a:cubicBezTo>
                      <a:lnTo>
                        <a:pt x="291" y="333"/>
                      </a:lnTo>
                      <a:cubicBezTo>
                        <a:pt x="177" y="333"/>
                        <a:pt x="83" y="426"/>
                        <a:pt x="83" y="540"/>
                      </a:cubicBezTo>
                      <a:lnTo>
                        <a:pt x="83" y="1455"/>
                      </a:lnTo>
                      <a:cubicBezTo>
                        <a:pt x="83" y="1569"/>
                        <a:pt x="177" y="1663"/>
                        <a:pt x="291" y="1663"/>
                      </a:cubicBezTo>
                      <a:lnTo>
                        <a:pt x="1039" y="1663"/>
                      </a:lnTo>
                      <a:cubicBezTo>
                        <a:pt x="1126" y="1663"/>
                        <a:pt x="1200" y="1609"/>
                        <a:pt x="1231" y="1534"/>
                      </a:cubicBezTo>
                      <a:close/>
                      <a:moveTo>
                        <a:pt x="1641" y="1453"/>
                      </a:moveTo>
                      <a:cubicBezTo>
                        <a:pt x="1401" y="1591"/>
                        <a:pt x="1093" y="1509"/>
                        <a:pt x="955" y="1269"/>
                      </a:cubicBezTo>
                      <a:cubicBezTo>
                        <a:pt x="816" y="1029"/>
                        <a:pt x="899" y="722"/>
                        <a:pt x="1138" y="583"/>
                      </a:cubicBezTo>
                      <a:cubicBezTo>
                        <a:pt x="1378" y="445"/>
                        <a:pt x="1686" y="527"/>
                        <a:pt x="1824" y="767"/>
                      </a:cubicBezTo>
                      <a:cubicBezTo>
                        <a:pt x="1963" y="1007"/>
                        <a:pt x="1880" y="1314"/>
                        <a:pt x="1641" y="1453"/>
                      </a:cubicBezTo>
                      <a:close/>
                      <a:moveTo>
                        <a:pt x="1599" y="1381"/>
                      </a:moveTo>
                      <a:cubicBezTo>
                        <a:pt x="1799" y="1266"/>
                        <a:pt x="1868" y="1009"/>
                        <a:pt x="1752" y="809"/>
                      </a:cubicBezTo>
                      <a:cubicBezTo>
                        <a:pt x="1637" y="608"/>
                        <a:pt x="1380" y="539"/>
                        <a:pt x="1180" y="655"/>
                      </a:cubicBezTo>
                      <a:cubicBezTo>
                        <a:pt x="980" y="771"/>
                        <a:pt x="911" y="1027"/>
                        <a:pt x="1026" y="1228"/>
                      </a:cubicBezTo>
                      <a:cubicBezTo>
                        <a:pt x="1142" y="1428"/>
                        <a:pt x="1399" y="1497"/>
                        <a:pt x="1599" y="1381"/>
                      </a:cubicBezTo>
                      <a:close/>
                      <a:moveTo>
                        <a:pt x="1767" y="1422"/>
                      </a:moveTo>
                      <a:lnTo>
                        <a:pt x="1551" y="1547"/>
                      </a:lnTo>
                      <a:lnTo>
                        <a:pt x="1717" y="1835"/>
                      </a:lnTo>
                      <a:lnTo>
                        <a:pt x="1933" y="1710"/>
                      </a:lnTo>
                      <a:lnTo>
                        <a:pt x="1767" y="1422"/>
                      </a:lnTo>
                      <a:close/>
                      <a:moveTo>
                        <a:pt x="1956" y="1749"/>
                      </a:moveTo>
                      <a:lnTo>
                        <a:pt x="1739" y="1874"/>
                      </a:lnTo>
                      <a:cubicBezTo>
                        <a:pt x="1774" y="1934"/>
                        <a:pt x="1850" y="1954"/>
                        <a:pt x="1910" y="1919"/>
                      </a:cubicBezTo>
                      <a:cubicBezTo>
                        <a:pt x="1969" y="1885"/>
                        <a:pt x="1990" y="1809"/>
                        <a:pt x="1956" y="1749"/>
                      </a:cubicBezTo>
                      <a:close/>
                      <a:moveTo>
                        <a:pt x="803" y="551"/>
                      </a:moveTo>
                      <a:lnTo>
                        <a:pt x="249" y="551"/>
                      </a:lnTo>
                      <a:lnTo>
                        <a:pt x="249" y="613"/>
                      </a:lnTo>
                      <a:lnTo>
                        <a:pt x="803" y="613"/>
                      </a:lnTo>
                      <a:lnTo>
                        <a:pt x="803" y="551"/>
                      </a:lnTo>
                      <a:close/>
                      <a:moveTo>
                        <a:pt x="675" y="828"/>
                      </a:moveTo>
                      <a:lnTo>
                        <a:pt x="249" y="828"/>
                      </a:lnTo>
                      <a:lnTo>
                        <a:pt x="249" y="890"/>
                      </a:lnTo>
                      <a:lnTo>
                        <a:pt x="675" y="890"/>
                      </a:lnTo>
                      <a:lnTo>
                        <a:pt x="675" y="828"/>
                      </a:lnTo>
                      <a:close/>
                      <a:moveTo>
                        <a:pt x="249" y="1167"/>
                      </a:moveTo>
                      <a:lnTo>
                        <a:pt x="675" y="1167"/>
                      </a:lnTo>
                      <a:lnTo>
                        <a:pt x="675" y="1105"/>
                      </a:lnTo>
                      <a:lnTo>
                        <a:pt x="249" y="1105"/>
                      </a:lnTo>
                      <a:lnTo>
                        <a:pt x="249" y="1167"/>
                      </a:lnTo>
                      <a:close/>
                      <a:moveTo>
                        <a:pt x="249" y="1444"/>
                      </a:moveTo>
                      <a:lnTo>
                        <a:pt x="803" y="1444"/>
                      </a:lnTo>
                      <a:lnTo>
                        <a:pt x="803" y="1382"/>
                      </a:lnTo>
                      <a:lnTo>
                        <a:pt x="249" y="1382"/>
                      </a:lnTo>
                      <a:lnTo>
                        <a:pt x="249" y="1444"/>
                      </a:lnTo>
                      <a:close/>
                      <a:moveTo>
                        <a:pt x="1308" y="1105"/>
                      </a:moveTo>
                      <a:lnTo>
                        <a:pt x="1179" y="961"/>
                      </a:lnTo>
                      <a:lnTo>
                        <a:pt x="1118" y="1017"/>
                      </a:lnTo>
                      <a:lnTo>
                        <a:pt x="1300" y="1219"/>
                      </a:lnTo>
                      <a:lnTo>
                        <a:pt x="1657" y="922"/>
                      </a:lnTo>
                      <a:lnTo>
                        <a:pt x="1604" y="858"/>
                      </a:lnTo>
                      <a:lnTo>
                        <a:pt x="1308" y="11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t" anchorCtr="0" bIns="91416" compatLnSpc="1" lIns="182832" numCol="1" rIns="182832" tIns="91416" vert="horz" wrap="square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defTabSz="914377" eaLnBrk="1" hangingPunct="1" latinLnBrk="0" marL="0" rtl="0">
                    <a:defRPr kern="1200" sz="1800">
                      <a:solidFill>
                        <a:schemeClr val="tx1"/>
                      </a:solidFill>
                    </a:defRPr>
                  </a:lvl1pPr>
                  <a:lvl2pPr algn="l" defTabSz="914377" eaLnBrk="1" hangingPunct="1" latinLnBrk="0" marL="457189" rtl="0">
                    <a:defRPr kern="1200" sz="1800">
                      <a:solidFill>
                        <a:schemeClr val="tx1"/>
                      </a:solidFill>
                    </a:defRPr>
                  </a:lvl2pPr>
                  <a:lvl3pPr algn="l" defTabSz="914377" eaLnBrk="1" hangingPunct="1" latinLnBrk="0" marL="914377" rtl="0">
                    <a:defRPr kern="1200" sz="1800">
                      <a:solidFill>
                        <a:schemeClr val="tx1"/>
                      </a:solidFill>
                    </a:defRPr>
                  </a:lvl3pPr>
                  <a:lvl4pPr algn="l" defTabSz="914377" eaLnBrk="1" hangingPunct="1" latinLnBrk="0" marL="1371566" rtl="0">
                    <a:defRPr kern="1200" sz="1800">
                      <a:solidFill>
                        <a:schemeClr val="tx1"/>
                      </a:solidFill>
                    </a:defRPr>
                  </a:lvl4pPr>
                  <a:lvl5pPr algn="l" defTabSz="914377" eaLnBrk="1" hangingPunct="1" latinLnBrk="0" marL="1828754" rtl="0">
                    <a:defRPr kern="1200" sz="1800">
                      <a:solidFill>
                        <a:schemeClr val="tx1"/>
                      </a:solidFill>
                    </a:defRPr>
                  </a:lvl5pPr>
                  <a:lvl6pPr algn="l" defTabSz="914377" eaLnBrk="1" hangingPunct="1" latinLnBrk="0" marL="2285943" rtl="0">
                    <a:defRPr kern="1200" sz="1800">
                      <a:solidFill>
                        <a:schemeClr val="tx1"/>
                      </a:solidFill>
                    </a:defRPr>
                  </a:lvl6pPr>
                  <a:lvl7pPr algn="l" defTabSz="914377" eaLnBrk="1" hangingPunct="1" latinLnBrk="0" marL="2743131" rtl="0">
                    <a:defRPr kern="1200" sz="1800">
                      <a:solidFill>
                        <a:schemeClr val="tx1"/>
                      </a:solidFill>
                    </a:defRPr>
                  </a:lvl7pPr>
                  <a:lvl8pPr algn="l" defTabSz="914377" eaLnBrk="1" hangingPunct="1" latinLnBrk="0" marL="3200320" rtl="0">
                    <a:defRPr kern="1200" sz="1800">
                      <a:solidFill>
                        <a:schemeClr val="tx1"/>
                      </a:solidFill>
                    </a:defRPr>
                  </a:lvl8pPr>
                  <a:lvl9pPr algn="l" defTabSz="914377" eaLnBrk="1" hangingPunct="1" latinLnBrk="0" marL="3657509" rtl="0">
                    <a:defRPr kern="1200" sz="18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7198"/>
                </a:p>
              </p:txBody>
            </p:sp>
          </p:grpSp>
        </p:grpSp>
        <p:grpSp>
          <p:nvGrpSpPr>
            <p:cNvPr id="25" name="ïs1íḑe">
              <a:extLst>
                <a:ext uri="{FF2B5EF4-FFF2-40B4-BE49-F238E27FC236}">
                  <a16:creationId xmlns:a16="http://schemas.microsoft.com/office/drawing/2014/main" id="{7BCA6B1F-56C1-46FB-8EF5-BC794C244B4A}"/>
                </a:ext>
              </a:extLst>
            </p:cNvPr>
            <p:cNvGrpSpPr/>
            <p:nvPr/>
          </p:nvGrpSpPr>
          <p:grpSpPr>
            <a:xfrm>
              <a:off x="2767467" y="1275545"/>
              <a:ext cx="3236383" cy="2075204"/>
              <a:chOff x="2776441" y="1231264"/>
              <a:chExt cx="3236383" cy="2075204"/>
            </a:xfrm>
          </p:grpSpPr>
          <p:sp>
            <p:nvSpPr>
              <p:cNvPr id="35" name="îṥľîḓê">
                <a:extLst>
                  <a:ext uri="{FF2B5EF4-FFF2-40B4-BE49-F238E27FC236}">
                    <a16:creationId xmlns:a16="http://schemas.microsoft.com/office/drawing/2014/main" id="{DC0DF3DD-CA9B-435A-B26D-CC61EAE012DB}"/>
                  </a:ext>
                </a:extLst>
              </p:cNvPr>
              <p:cNvSpPr txBox="1"/>
              <p:nvPr/>
            </p:nvSpPr>
            <p:spPr>
              <a:xfrm>
                <a:off x="2776441" y="1231264"/>
                <a:ext cx="3236383" cy="588331"/>
              </a:xfrm>
              <a:prstGeom prst="rect">
                <a:avLst/>
              </a:prstGeom>
              <a:noFill/>
            </p:spPr>
            <p:txBody>
              <a:bodyPr anchor="ctr" anchorCtr="0" bIns="46800" lIns="90000" rIns="90000" rtlCol="0" tIns="46800" wrap="none">
                <a:normAutofit/>
              </a:bodyPr>
              <a:lstStyle/>
              <a:p>
                <a:r>
                  <a:rPr altLang="en-US" b="1" lang="zh-CN">
                    <a:solidFill>
                      <a:schemeClr val="accent1"/>
                    </a:solidFill>
                  </a:rPr>
                  <a:t>一阶段</a:t>
                </a:r>
              </a:p>
            </p:txBody>
          </p:sp>
          <p:sp>
            <p:nvSpPr>
              <p:cNvPr id="36" name="isḷîďe">
                <a:extLst>
                  <a:ext uri="{FF2B5EF4-FFF2-40B4-BE49-F238E27FC236}">
                    <a16:creationId xmlns:a16="http://schemas.microsoft.com/office/drawing/2014/main" id="{3D636ABF-30B6-407C-AF9C-D8393207FFB2}"/>
                  </a:ext>
                </a:extLst>
              </p:cNvPr>
              <p:cNvSpPr txBox="1"/>
              <p:nvPr/>
            </p:nvSpPr>
            <p:spPr>
              <a:xfrm>
                <a:off x="2776441" y="1819596"/>
                <a:ext cx="3236382" cy="1486872"/>
              </a:xfrm>
              <a:prstGeom prst="rect">
                <a:avLst/>
              </a:prstGeom>
              <a:noFill/>
            </p:spPr>
            <p:txBody>
              <a:bodyPr bIns="46800" lIns="90000" rIns="90000" rtlCol="0" tIns="46800" wrap="square"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altLang="en-US" lang="zh-CN" sz="1000"/>
                  <a:t>请输入简要文本内容，文字内容需概况精炼的说明该分项内容请输入简要文本内容，文字内容需概况精炼的说明该分项内容请输入简要文本内容，文字内容需概况精炼的说明该分项内容</a:t>
                </a:r>
              </a:p>
            </p:txBody>
          </p:sp>
        </p:grpSp>
        <p:grpSp>
          <p:nvGrpSpPr>
            <p:cNvPr id="26" name="iśļiḋê">
              <a:extLst>
                <a:ext uri="{FF2B5EF4-FFF2-40B4-BE49-F238E27FC236}">
                  <a16:creationId xmlns:a16="http://schemas.microsoft.com/office/drawing/2014/main" id="{D409B577-2307-4E5F-8AD6-8BA69C9C3BAC}"/>
                </a:ext>
              </a:extLst>
            </p:cNvPr>
            <p:cNvGrpSpPr/>
            <p:nvPr/>
          </p:nvGrpSpPr>
          <p:grpSpPr>
            <a:xfrm>
              <a:off x="8441722" y="1275545"/>
              <a:ext cx="3236383" cy="2075204"/>
              <a:chOff x="2776441" y="1231264"/>
              <a:chExt cx="3236383" cy="2075204"/>
            </a:xfrm>
          </p:grpSpPr>
          <p:sp>
            <p:nvSpPr>
              <p:cNvPr id="33" name="íśḷíḍè">
                <a:extLst>
                  <a:ext uri="{FF2B5EF4-FFF2-40B4-BE49-F238E27FC236}">
                    <a16:creationId xmlns:a16="http://schemas.microsoft.com/office/drawing/2014/main" id="{7D67DB7C-CEBA-4FD3-9228-A0222F853981}"/>
                  </a:ext>
                </a:extLst>
              </p:cNvPr>
              <p:cNvSpPr txBox="1"/>
              <p:nvPr/>
            </p:nvSpPr>
            <p:spPr>
              <a:xfrm>
                <a:off x="2776441" y="1231264"/>
                <a:ext cx="3236383" cy="588331"/>
              </a:xfrm>
              <a:prstGeom prst="rect">
                <a:avLst/>
              </a:prstGeom>
              <a:noFill/>
            </p:spPr>
            <p:txBody>
              <a:bodyPr anchor="ctr" anchorCtr="0" bIns="46800" lIns="90000" rIns="90000" rtlCol="0" tIns="46800" wrap="none">
                <a:normAutofit/>
              </a:bodyPr>
              <a:lstStyle/>
              <a:p>
                <a:r>
                  <a:rPr altLang="en-US" b="1" lang="zh-CN">
                    <a:solidFill>
                      <a:schemeClr val="accent2"/>
                    </a:solidFill>
                  </a:rPr>
                  <a:t>二阶段</a:t>
                </a:r>
              </a:p>
            </p:txBody>
          </p:sp>
          <p:sp>
            <p:nvSpPr>
              <p:cNvPr id="34" name="iSḷîḓê">
                <a:extLst>
                  <a:ext uri="{FF2B5EF4-FFF2-40B4-BE49-F238E27FC236}">
                    <a16:creationId xmlns:a16="http://schemas.microsoft.com/office/drawing/2014/main" id="{5EABF314-E907-4685-B8B3-796DF708D35D}"/>
                  </a:ext>
                </a:extLst>
              </p:cNvPr>
              <p:cNvSpPr txBox="1"/>
              <p:nvPr/>
            </p:nvSpPr>
            <p:spPr>
              <a:xfrm>
                <a:off x="2776441" y="1819596"/>
                <a:ext cx="3236382" cy="1486872"/>
              </a:xfrm>
              <a:prstGeom prst="rect">
                <a:avLst/>
              </a:prstGeom>
              <a:noFill/>
            </p:spPr>
            <p:txBody>
              <a:bodyPr bIns="46800" lIns="90000" rIns="90000" rtlCol="0" tIns="46800" wrap="square"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altLang="en-US" lang="zh-CN" sz="1000"/>
                  <a:t>请输入简要文本内容，文字内容需概况精炼的说明该分项内容请输入简要文本内容，文字内容需概况精炼的说明该分项内容请输入简要文本内容，文字内容需概况精炼的说明该分项内容</a:t>
                </a:r>
              </a:p>
            </p:txBody>
          </p:sp>
        </p:grpSp>
        <p:grpSp>
          <p:nvGrpSpPr>
            <p:cNvPr id="27" name="íṥḷîḓe">
              <a:extLst>
                <a:ext uri="{FF2B5EF4-FFF2-40B4-BE49-F238E27FC236}">
                  <a16:creationId xmlns:a16="http://schemas.microsoft.com/office/drawing/2014/main" id="{2129AB5B-321D-493F-AE76-4CFBE4C66699}"/>
                </a:ext>
              </a:extLst>
            </p:cNvPr>
            <p:cNvGrpSpPr/>
            <p:nvPr/>
          </p:nvGrpSpPr>
          <p:grpSpPr>
            <a:xfrm>
              <a:off x="2767467" y="4011984"/>
              <a:ext cx="3236383" cy="2075204"/>
              <a:chOff x="2776441" y="1231264"/>
              <a:chExt cx="3236383" cy="2075204"/>
            </a:xfrm>
          </p:grpSpPr>
          <p:sp>
            <p:nvSpPr>
              <p:cNvPr id="31" name="ïšlíḓè">
                <a:extLst>
                  <a:ext uri="{FF2B5EF4-FFF2-40B4-BE49-F238E27FC236}">
                    <a16:creationId xmlns:a16="http://schemas.microsoft.com/office/drawing/2014/main" id="{2581A09D-CE9F-43C1-94DA-F28660A52C40}"/>
                  </a:ext>
                </a:extLst>
              </p:cNvPr>
              <p:cNvSpPr txBox="1"/>
              <p:nvPr/>
            </p:nvSpPr>
            <p:spPr>
              <a:xfrm>
                <a:off x="2776441" y="1231264"/>
                <a:ext cx="3236383" cy="588331"/>
              </a:xfrm>
              <a:prstGeom prst="rect">
                <a:avLst/>
              </a:prstGeom>
              <a:noFill/>
            </p:spPr>
            <p:txBody>
              <a:bodyPr anchor="ctr" anchorCtr="0" bIns="46800" lIns="90000" rIns="90000" rtlCol="0" tIns="46800" wrap="none">
                <a:normAutofit/>
              </a:bodyPr>
              <a:lstStyle/>
              <a:p>
                <a:r>
                  <a:rPr altLang="en-US" b="1" lang="zh-CN">
                    <a:solidFill>
                      <a:schemeClr val="accent3"/>
                    </a:solidFill>
                  </a:rPr>
                  <a:t>三阶段</a:t>
                </a:r>
              </a:p>
            </p:txBody>
          </p:sp>
          <p:sp>
            <p:nvSpPr>
              <p:cNvPr id="32" name="iślíḍê">
                <a:extLst>
                  <a:ext uri="{FF2B5EF4-FFF2-40B4-BE49-F238E27FC236}">
                    <a16:creationId xmlns:a16="http://schemas.microsoft.com/office/drawing/2014/main" id="{751948B8-735E-463D-81D1-EDBE41E0D2F2}"/>
                  </a:ext>
                </a:extLst>
              </p:cNvPr>
              <p:cNvSpPr txBox="1"/>
              <p:nvPr/>
            </p:nvSpPr>
            <p:spPr>
              <a:xfrm>
                <a:off x="2776441" y="1819596"/>
                <a:ext cx="3236382" cy="1486872"/>
              </a:xfrm>
              <a:prstGeom prst="rect">
                <a:avLst/>
              </a:prstGeom>
              <a:noFill/>
            </p:spPr>
            <p:txBody>
              <a:bodyPr bIns="46800" lIns="90000" rIns="90000" rtlCol="0" tIns="46800" wrap="square"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altLang="en-US" lang="zh-CN" sz="1000"/>
                  <a:t>请输入简要文本内容，文字内容需概况精炼的说明该分项内容请输入简要文本内容，文字内容需概况精炼的说明该分项内容请输入简要文本内容，文字内容需概况精炼的说明该分项内容</a:t>
                </a:r>
              </a:p>
            </p:txBody>
          </p:sp>
        </p:grpSp>
        <p:grpSp>
          <p:nvGrpSpPr>
            <p:cNvPr id="28" name="íśļíḋè">
              <a:extLst>
                <a:ext uri="{FF2B5EF4-FFF2-40B4-BE49-F238E27FC236}">
                  <a16:creationId xmlns:a16="http://schemas.microsoft.com/office/drawing/2014/main" id="{D3A90A92-88CB-4E70-B97C-BDD4BD9C97F5}"/>
                </a:ext>
              </a:extLst>
            </p:cNvPr>
            <p:cNvGrpSpPr/>
            <p:nvPr/>
          </p:nvGrpSpPr>
          <p:grpSpPr>
            <a:xfrm>
              <a:off x="8441722" y="4011984"/>
              <a:ext cx="3236383" cy="2075204"/>
              <a:chOff x="2776441" y="1231264"/>
              <a:chExt cx="3236383" cy="2075204"/>
            </a:xfrm>
          </p:grpSpPr>
          <p:sp>
            <p:nvSpPr>
              <p:cNvPr id="29" name="isľîďè">
                <a:extLst>
                  <a:ext uri="{FF2B5EF4-FFF2-40B4-BE49-F238E27FC236}">
                    <a16:creationId xmlns:a16="http://schemas.microsoft.com/office/drawing/2014/main" id="{2D2721C4-7B3C-4281-9EB0-FBC36BFC1925}"/>
                  </a:ext>
                </a:extLst>
              </p:cNvPr>
              <p:cNvSpPr txBox="1"/>
              <p:nvPr/>
            </p:nvSpPr>
            <p:spPr>
              <a:xfrm>
                <a:off x="2776441" y="1231264"/>
                <a:ext cx="3236383" cy="588331"/>
              </a:xfrm>
              <a:prstGeom prst="rect">
                <a:avLst/>
              </a:prstGeom>
              <a:noFill/>
            </p:spPr>
            <p:txBody>
              <a:bodyPr anchor="ctr" anchorCtr="0" bIns="46800" lIns="90000" rIns="90000" rtlCol="0" tIns="46800" wrap="none">
                <a:normAutofit/>
              </a:bodyPr>
              <a:lstStyle/>
              <a:p>
                <a:r>
                  <a:rPr altLang="en-US" b="1" lang="zh-CN">
                    <a:solidFill>
                      <a:schemeClr val="accent4"/>
                    </a:solidFill>
                  </a:rPr>
                  <a:t>四阶段</a:t>
                </a:r>
              </a:p>
            </p:txBody>
          </p:sp>
          <p:sp>
            <p:nvSpPr>
              <p:cNvPr id="30" name="íṣḻíḋê">
                <a:extLst>
                  <a:ext uri="{FF2B5EF4-FFF2-40B4-BE49-F238E27FC236}">
                    <a16:creationId xmlns:a16="http://schemas.microsoft.com/office/drawing/2014/main" id="{340AF963-2417-42FE-947B-D98FB0FFAA4A}"/>
                  </a:ext>
                </a:extLst>
              </p:cNvPr>
              <p:cNvSpPr txBox="1"/>
              <p:nvPr/>
            </p:nvSpPr>
            <p:spPr>
              <a:xfrm>
                <a:off x="2776441" y="1819596"/>
                <a:ext cx="3236382" cy="1486872"/>
              </a:xfrm>
              <a:prstGeom prst="rect">
                <a:avLst/>
              </a:prstGeom>
              <a:noFill/>
            </p:spPr>
            <p:txBody>
              <a:bodyPr bIns="46800" lIns="90000" rIns="90000" rtlCol="0" tIns="46800" wrap="square"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altLang="en-US" lang="zh-CN" sz="1000"/>
                  <a:t>请输入简要文本内容，文字内容需概况精炼的说明该分项内容请输入简要文本内容，文字内容需概况精炼的说明该分项内容请输入简要文本内容，文字内容需概况精炼的说明该分项内容</a:t>
                </a:r>
              </a:p>
            </p:txBody>
          </p:sp>
        </p:grpSp>
      </p:grpSp>
    </p:spTree>
    <p:extLst>
      <p:ext uri="{BB962C8B-B14F-4D97-AF65-F5344CB8AC3E}">
        <p14:creationId val="724691570"/>
      </p:ext>
    </p:extLst>
  </p:cSld>
  <p:clrMapOvr>
    <a:masterClrMapping/>
  </p:clrMapOvr>
  <mc:AlternateContent>
    <mc:Choice Requires="p14">
      <p:transition p14:dur="250">
        <p:blinds dir="vert"/>
      </p:transition>
    </mc:Choice>
    <mc:Fallback>
      <p:transition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9" name="组合 18"/>
          <p:cNvGrpSpPr/>
          <p:nvPr/>
        </p:nvGrpSpPr>
        <p:grpSpPr>
          <a:xfrm flipH="1">
            <a:off x="0" y="0"/>
            <a:ext cx="2143841" cy="2331114"/>
            <a:chOff x="10051036" y="0"/>
            <a:chExt cx="2143841" cy="2331114"/>
          </a:xfrm>
        </p:grpSpPr>
        <p:sp>
          <p:nvSpPr>
            <p:cNvPr id="10" name="任意多边形 9"/>
            <p:cNvSpPr/>
            <p:nvPr/>
          </p:nvSpPr>
          <p:spPr>
            <a:xfrm rot="10800000">
              <a:off x="10688733" y="0"/>
              <a:ext cx="1148005" cy="989660"/>
            </a:xfrm>
            <a:custGeom>
              <a:gdLst>
                <a:gd fmla="*/ 2441304 w 2441304" name="connsiteX0"/>
                <a:gd fmla="*/ 2104573 h 2104573" name="connsiteY0"/>
                <a:gd fmla="*/ 0 w 2441304" name="connsiteX1"/>
                <a:gd fmla="*/ 2104573 h 2104573" name="connsiteY1"/>
                <a:gd fmla="*/ 1220652 w 2441304" name="connsiteX2"/>
                <a:gd fmla="*/ 0 h 2104573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2104573" w="2441304">
                  <a:moveTo>
                    <a:pt x="2441304" y="2104573"/>
                  </a:moveTo>
                  <a:lnTo>
                    <a:pt x="0" y="2104573"/>
                  </a:lnTo>
                  <a:lnTo>
                    <a:pt x="1220652" y="0"/>
                  </a:lnTo>
                  <a:close/>
                </a:path>
              </a:pathLst>
            </a:custGeom>
            <a:solidFill>
              <a:srgbClr val="516D8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0800000">
              <a:off x="11248113" y="61686"/>
              <a:ext cx="946764" cy="1018238"/>
            </a:xfrm>
            <a:custGeom>
              <a:gdLst>
                <a:gd fmla="*/ 2013353 w 2013353" name="connsiteX0"/>
                <a:gd fmla="*/ 2165347 h 2165347" name="connsiteY0"/>
                <a:gd fmla="*/ 0 w 2013353" name="connsiteX1"/>
                <a:gd fmla="*/ 2165347 h 2165347" name="connsiteY1"/>
                <a:gd fmla="*/ 0 w 2013353" name="connsiteX2"/>
                <a:gd fmla="*/ 1305951 h 2165347" name="connsiteY2"/>
                <a:gd fmla="*/ 757452 w 2013353" name="connsiteX3"/>
                <a:gd fmla="*/ 0 h 2165347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165347" w="2013353">
                  <a:moveTo>
                    <a:pt x="2013353" y="2165347"/>
                  </a:moveTo>
                  <a:lnTo>
                    <a:pt x="0" y="2165347"/>
                  </a:lnTo>
                  <a:lnTo>
                    <a:pt x="0" y="1305951"/>
                  </a:lnTo>
                  <a:lnTo>
                    <a:pt x="757452" y="0"/>
                  </a:lnTo>
                  <a:close/>
                </a:path>
              </a:pathLst>
            </a:cu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 rot="10800000">
              <a:off x="11340379" y="235920"/>
              <a:ext cx="666175" cy="574289"/>
            </a:xfrm>
            <a:prstGeom prst="triangle">
              <a:avLst/>
            </a:prstGeom>
            <a:solidFill>
              <a:srgbClr val="EED66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3" name="等腰三角形 12"/>
            <p:cNvSpPr/>
            <p:nvPr/>
          </p:nvSpPr>
          <p:spPr>
            <a:xfrm rot="10800000">
              <a:off x="10536165" y="1328919"/>
              <a:ext cx="311284" cy="268348"/>
            </a:xfrm>
            <a:prstGeom prst="triangle">
              <a:avLst/>
            </a:prstGeom>
            <a:solidFill>
              <a:srgbClr val="EED66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4" name="等腰三角形 13"/>
            <p:cNvSpPr/>
            <p:nvPr/>
          </p:nvSpPr>
          <p:spPr>
            <a:xfrm rot="10800000">
              <a:off x="11801248" y="1692585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5" name="等腰三角形 14"/>
            <p:cNvSpPr/>
            <p:nvPr/>
          </p:nvSpPr>
          <p:spPr>
            <a:xfrm rot="10800000">
              <a:off x="11188128" y="2237674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rot="10800000">
              <a:off x="11149082" y="1794408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7" name="等腰三角形 16"/>
            <p:cNvSpPr/>
            <p:nvPr/>
          </p:nvSpPr>
          <p:spPr>
            <a:xfrm rot="10800000">
              <a:off x="11455502" y="1909023"/>
              <a:ext cx="188736" cy="162703"/>
            </a:xfrm>
            <a:prstGeom prst="triangle">
              <a:avLst/>
            </a:prstGeom>
            <a:solidFill>
              <a:srgbClr val="516D8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8" name="等腰三角形 17"/>
            <p:cNvSpPr/>
            <p:nvPr/>
          </p:nvSpPr>
          <p:spPr>
            <a:xfrm rot="10800000">
              <a:off x="10051036" y="913594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424078" y="989660"/>
            <a:ext cx="11343845" cy="0"/>
          </a:xfrm>
          <a:prstGeom prst="line">
            <a:avLst/>
          </a:prstGeom>
          <a:noFill/>
          <a:ln algn="ctr" cap="flat" cmpd="sng" w="6350">
            <a:solidFill>
              <a:srgbClr val="FFFFFF">
                <a:lumMod val="95000"/>
              </a:srgbClr>
            </a:solidFill>
            <a:prstDash val="solid"/>
            <a:miter lim="800000"/>
          </a:ln>
          <a:effectLst/>
        </p:spPr>
      </p:cxnSp>
      <p:sp>
        <p:nvSpPr>
          <p:cNvPr id="7" name="文本框 6"/>
          <p:cNvSpPr txBox="1"/>
          <p:nvPr/>
        </p:nvSpPr>
        <p:spPr>
          <a:xfrm>
            <a:off x="1503069" y="160873"/>
            <a:ext cx="5407215" cy="640080"/>
          </a:xfrm>
          <a:prstGeom prst="rect">
            <a:avLst/>
          </a:prstGeom>
          <a:noFill/>
        </p:spPr>
        <p:txBody>
          <a:bodyPr anchor="ctr"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2400">
                <a:solidFill>
                  <a:srgbClr val="50C8AE"/>
                </a:solidFill>
                <a:cs typeface="+mn-ea"/>
                <a:sym typeface="+mn-lt"/>
              </a:rPr>
              <a:t>一阶段</a:t>
            </a:r>
          </a:p>
        </p:txBody>
      </p:sp>
      <p:grpSp>
        <p:nvGrpSpPr>
          <p:cNvPr descr="本素材由iSlide™ 提供 iSlide™尊重知识产权并注重保护用户享有的各项权利。郑重提醒您： iSlide™插件中提供的任何信息内容的所有权、知识产权归其原始权利人或权利受让人所有，您免费/购买获得的是信息内容的使用权，并受下述条款的约束； 1. 您仅可以个人非商业用途使用该等信息内容，不可将信息内容的全部或部分用于出售，或以出租、出借、转让、分销、发布等其他任何方式供他人使用； 2. 禁止在接入互联网或移动互联网的任何网站、平台、应用或程序上以任何方式为他人提供iSlide™插件资源内容的下载。 The resource is supplied by iSlide™. iSlide™ respects all intellectual property rights and protects all the rights its users acquired.Solemnly remind you: The ownership and intellectual property of the resources supplied in iSlide Add-in belongs to its owner or the assignee of this ownership.you only acquired the usage of the resources supplied in iSlide Add-in, as well as respected the following restrain terms: 1.You are only allowed to use such resource for personal and non-commercial aim, not allowed to use such resource or part of it for the sale; or rent, lend, transfer to others; or distribution or release it in any way. 2.You are not permitted to provide the resource of iSlide Add-in in any website, platform, application access to the Internet or mobile Internet." id="20" name="03449106-9e8b-4958-a089-b6205adaaf83" title="iSlide™ 版权声明  COPYRIGHT NOTICE">
            <a:extLst>
              <a:ext uri="{FF2B5EF4-FFF2-40B4-BE49-F238E27FC236}">
                <a16:creationId xmlns:a16="http://schemas.microsoft.com/office/drawing/2014/main" id="{407272FE-A1B7-44A2-B9D9-244E51E68BF1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754842" y="1784010"/>
            <a:ext cx="10682317" cy="3960443"/>
            <a:chOff x="730781" y="1784012"/>
            <a:chExt cx="10682314" cy="3960442"/>
          </a:xfrm>
        </p:grpSpPr>
        <p:grpSp>
          <p:nvGrpSpPr>
            <p:cNvPr id="21" name="ïṥľiḋê"/>
            <p:cNvGrpSpPr/>
            <p:nvPr/>
          </p:nvGrpSpPr>
          <p:grpSpPr>
            <a:xfrm>
              <a:off x="4241162" y="1784012"/>
              <a:ext cx="7171933" cy="3960442"/>
              <a:chOff x="1343471" y="1340768"/>
              <a:chExt cx="9144678" cy="5049817"/>
            </a:xfrm>
          </p:grpSpPr>
          <p:grpSp>
            <p:nvGrpSpPr>
              <p:cNvPr id="27" name="ïṩliḑê"/>
              <p:cNvGrpSpPr>
                <a:grpSpLocks noChangeAspect="1"/>
              </p:cNvGrpSpPr>
              <p:nvPr/>
            </p:nvGrpSpPr>
            <p:grpSpPr>
              <a:xfrm>
                <a:off x="1343471" y="1340768"/>
                <a:ext cx="9144678" cy="5049817"/>
                <a:chOff x="4097" y="203"/>
                <a:chExt cx="2959" cy="1634"/>
              </a:xfrm>
              <a:solidFill>
                <a:schemeClr val="tx2">
                  <a:lumMod val="20000"/>
                  <a:lumOff val="80000"/>
                </a:schemeClr>
              </a:solidFill>
            </p:grpSpPr>
            <p:sp>
              <p:nvSpPr>
                <p:cNvPr id="41" name="iślíḓé"/>
                <p:cNvSpPr/>
                <p:nvPr/>
              </p:nvSpPr>
              <p:spPr bwMode="auto">
                <a:xfrm>
                  <a:off x="5345" y="237"/>
                  <a:ext cx="1711" cy="1353"/>
                </a:xfrm>
                <a:custGeom>
                  <a:gdLst>
                    <a:gd fmla="*/ 996 w 1711" name="T0"/>
                    <a:gd fmla="*/ 0 h 1353" name="T1"/>
                    <a:gd fmla="*/ 1085 w 1711" name="T2"/>
                    <a:gd fmla="*/ 83 h 1353" name="T3"/>
                    <a:gd fmla="*/ 1128 w 1711" name="T4"/>
                    <a:gd fmla="*/ 137 h 1353" name="T5"/>
                    <a:gd fmla="*/ 1204 w 1711" name="T6"/>
                    <a:gd fmla="*/ 138 h 1353" name="T7"/>
                    <a:gd fmla="*/ 1249 w 1711" name="T8"/>
                    <a:gd fmla="*/ 194 h 1353" name="T9"/>
                    <a:gd fmla="*/ 1404 w 1711" name="T10"/>
                    <a:gd fmla="*/ 201 h 1353" name="T11"/>
                    <a:gd fmla="*/ 1478 w 1711" name="T12"/>
                    <a:gd fmla="*/ 244 h 1353" name="T13"/>
                    <a:gd fmla="*/ 1558 w 1711" name="T14"/>
                    <a:gd fmla="*/ 251 h 1353" name="T15"/>
                    <a:gd fmla="*/ 1681 w 1711" name="T16"/>
                    <a:gd fmla="*/ 305 h 1353" name="T17"/>
                    <a:gd fmla="*/ 1667 w 1711" name="T18"/>
                    <a:gd fmla="*/ 338 h 1353" name="T19"/>
                    <a:gd fmla="*/ 1502 w 1711" name="T20"/>
                    <a:gd fmla="*/ 432 h 1353" name="T21"/>
                    <a:gd fmla="*/ 1433 w 1711" name="T22"/>
                    <a:gd fmla="*/ 480 h 1353" name="T23"/>
                    <a:gd fmla="*/ 1274 w 1711" name="T24"/>
                    <a:gd fmla="*/ 503 h 1353" name="T25"/>
                    <a:gd fmla="*/ 1199 w 1711" name="T26"/>
                    <a:gd fmla="*/ 700 h 1353" name="T27"/>
                    <a:gd fmla="*/ 1176 w 1711" name="T28"/>
                    <a:gd fmla="*/ 696 h 1353" name="T29"/>
                    <a:gd fmla="*/ 1139 w 1711" name="T30"/>
                    <a:gd fmla="*/ 749 h 1353" name="T31"/>
                    <a:gd fmla="*/ 1019 w 1711" name="T32"/>
                    <a:gd fmla="*/ 895 h 1353" name="T33"/>
                    <a:gd fmla="*/ 978 w 1711" name="T34"/>
                    <a:gd fmla="*/ 940 h 1353" name="T35"/>
                    <a:gd fmla="*/ 975 w 1711" name="T36"/>
                    <a:gd fmla="*/ 1014 h 1353" name="T37"/>
                    <a:gd fmla="*/ 923 w 1711" name="T38"/>
                    <a:gd fmla="*/ 917 h 1353" name="T39"/>
                    <a:gd fmla="*/ 808 w 1711" name="T40"/>
                    <a:gd fmla="*/ 941 h 1353" name="T41"/>
                    <a:gd fmla="*/ 694 w 1711" name="T42"/>
                    <a:gd fmla="*/ 835 h 1353" name="T43"/>
                    <a:gd fmla="*/ 567 w 1711" name="T44"/>
                    <a:gd fmla="*/ 827 h 1353" name="T45"/>
                    <a:gd fmla="*/ 634 w 1711" name="T46"/>
                    <a:gd fmla="*/ 857 h 1353" name="T47"/>
                    <a:gd fmla="*/ 487 w 1711" name="T48"/>
                    <a:gd fmla="*/ 900 h 1353" name="T49"/>
                    <a:gd fmla="*/ 472 w 1711" name="T50"/>
                    <a:gd fmla="*/ 924 h 1353" name="T51"/>
                    <a:gd fmla="*/ 530 w 1711" name="T52"/>
                    <a:gd fmla="*/ 1028 h 1353" name="T53"/>
                    <a:gd fmla="*/ 431 w 1711" name="T54"/>
                    <a:gd fmla="*/ 1224 h 1353" name="T55"/>
                    <a:gd fmla="*/ 299 w 1711" name="T56"/>
                    <a:gd fmla="*/ 1353 h 1353" name="T57"/>
                    <a:gd fmla="*/ 216 w 1711" name="T58"/>
                    <a:gd fmla="*/ 1056 h 1353" name="T59"/>
                    <a:gd fmla="*/ 118 w 1711" name="T60"/>
                    <a:gd fmla="*/ 1009 h 1353" name="T61"/>
                    <a:gd fmla="*/ 6 w 1711" name="T62"/>
                    <a:gd fmla="*/ 862 h 1353" name="T63"/>
                    <a:gd fmla="*/ 167 w 1711" name="T64"/>
                    <a:gd fmla="*/ 721 h 1353" name="T65"/>
                    <a:gd fmla="*/ 316 w 1711" name="T66"/>
                    <a:gd fmla="*/ 757 h 1353" name="T67"/>
                    <a:gd fmla="*/ 416 w 1711" name="T68"/>
                    <a:gd fmla="*/ 733 h 1353" name="T69"/>
                    <a:gd fmla="*/ 349 w 1711" name="T70"/>
                    <a:gd fmla="*/ 711 h 1353" name="T71"/>
                    <a:gd fmla="*/ 247 w 1711" name="T72"/>
                    <a:gd fmla="*/ 635 h 1353" name="T73"/>
                    <a:gd fmla="*/ 249 w 1711" name="T74"/>
                    <a:gd fmla="*/ 709 h 1353" name="T75"/>
                    <a:gd fmla="*/ 150 w 1711" name="T76"/>
                    <a:gd fmla="*/ 689 h 1353" name="T77"/>
                    <a:gd fmla="*/ 131 w 1711" name="T78"/>
                    <a:gd fmla="*/ 653 h 1353" name="T79"/>
                    <a:gd fmla="*/ 129 w 1711" name="T80"/>
                    <a:gd fmla="*/ 576 h 1353" name="T81"/>
                    <a:gd fmla="*/ 209 w 1711" name="T82"/>
                    <a:gd fmla="*/ 484 h 1353" name="T83"/>
                    <a:gd fmla="*/ 265 w 1711" name="T84"/>
                    <a:gd fmla="*/ 504 h 1353" name="T85"/>
                    <a:gd fmla="*/ 345 w 1711" name="T86"/>
                    <a:gd fmla="*/ 455 h 1353" name="T87"/>
                    <a:gd fmla="*/ 318 w 1711" name="T88"/>
                    <a:gd fmla="*/ 411 h 1353" name="T89"/>
                    <a:gd fmla="*/ 287 w 1711" name="T90"/>
                    <a:gd fmla="*/ 385 h 1353" name="T91"/>
                    <a:gd fmla="*/ 279 w 1711" name="T92"/>
                    <a:gd fmla="*/ 486 h 1353" name="T93"/>
                    <a:gd fmla="*/ 185 w 1711" name="T94"/>
                    <a:gd fmla="*/ 409 h 1353" name="T95"/>
                    <a:gd fmla="*/ 474 w 1711" name="T96"/>
                    <a:gd fmla="*/ 274 h 1353" name="T97"/>
                    <a:gd fmla="*/ 502 w 1711" name="T98"/>
                    <a:gd fmla="*/ 260 h 1353" name="T99"/>
                    <a:gd fmla="*/ 637 w 1711" name="T100"/>
                    <a:gd fmla="*/ 213 h 1353" name="T101"/>
                    <a:gd fmla="*/ 745 w 1711" name="T102"/>
                    <a:gd fmla="*/ 159 h 1353" name="T103"/>
                    <a:gd fmla="*/ 757 w 1711" name="T104"/>
                    <a:gd fmla="*/ 268 h 1353" name="T105"/>
                    <a:gd fmla="*/ 825 w 1711" name="T106"/>
                    <a:gd fmla="*/ 201 h 1353" name="T107"/>
                    <a:gd fmla="*/ 854 w 1711" name="T108"/>
                    <a:gd fmla="*/ 112 h 1353" name="T10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b="b" l="0" r="r" t="0"/>
                  <a:pathLst>
                    <a:path h="1353" w="1710">
                      <a:moveTo>
                        <a:pt x="854" y="112"/>
                      </a:moveTo>
                      <a:lnTo>
                        <a:pt x="882" y="76"/>
                      </a:lnTo>
                      <a:lnTo>
                        <a:pt x="912" y="61"/>
                      </a:lnTo>
                      <a:lnTo>
                        <a:pt x="960" y="50"/>
                      </a:lnTo>
                      <a:lnTo>
                        <a:pt x="996" y="0"/>
                      </a:lnTo>
                      <a:lnTo>
                        <a:pt x="1021" y="10"/>
                      </a:lnTo>
                      <a:lnTo>
                        <a:pt x="1022" y="42"/>
                      </a:lnTo>
                      <a:lnTo>
                        <a:pt x="1049" y="33"/>
                      </a:lnTo>
                      <a:lnTo>
                        <a:pt x="1080" y="51"/>
                      </a:lnTo>
                      <a:lnTo>
                        <a:pt x="1085" y="83"/>
                      </a:lnTo>
                      <a:lnTo>
                        <a:pt x="1022" y="149"/>
                      </a:lnTo>
                      <a:lnTo>
                        <a:pt x="1076" y="122"/>
                      </a:lnTo>
                      <a:lnTo>
                        <a:pt x="1083" y="142"/>
                      </a:lnTo>
                      <a:lnTo>
                        <a:pt x="1101" y="131"/>
                      </a:lnTo>
                      <a:lnTo>
                        <a:pt x="1128" y="137"/>
                      </a:lnTo>
                      <a:lnTo>
                        <a:pt x="1125" y="146"/>
                      </a:lnTo>
                      <a:lnTo>
                        <a:pt x="1164" y="147"/>
                      </a:lnTo>
                      <a:lnTo>
                        <a:pt x="1164" y="130"/>
                      </a:lnTo>
                      <a:lnTo>
                        <a:pt x="1191" y="140"/>
                      </a:lnTo>
                      <a:lnTo>
                        <a:pt x="1204" y="138"/>
                      </a:lnTo>
                      <a:lnTo>
                        <a:pt x="1217" y="169"/>
                      </a:lnTo>
                      <a:lnTo>
                        <a:pt x="1209" y="182"/>
                      </a:lnTo>
                      <a:lnTo>
                        <a:pt x="1228" y="207"/>
                      </a:lnTo>
                      <a:lnTo>
                        <a:pt x="1242" y="179"/>
                      </a:lnTo>
                      <a:lnTo>
                        <a:pt x="1249" y="194"/>
                      </a:lnTo>
                      <a:lnTo>
                        <a:pt x="1298" y="192"/>
                      </a:lnTo>
                      <a:lnTo>
                        <a:pt x="1312" y="156"/>
                      </a:lnTo>
                      <a:lnTo>
                        <a:pt x="1380" y="173"/>
                      </a:lnTo>
                      <a:lnTo>
                        <a:pt x="1386" y="189"/>
                      </a:lnTo>
                      <a:lnTo>
                        <a:pt x="1404" y="201"/>
                      </a:lnTo>
                      <a:lnTo>
                        <a:pt x="1407" y="210"/>
                      </a:lnTo>
                      <a:lnTo>
                        <a:pt x="1458" y="206"/>
                      </a:lnTo>
                      <a:lnTo>
                        <a:pt x="1468" y="225"/>
                      </a:lnTo>
                      <a:lnTo>
                        <a:pt x="1465" y="234"/>
                      </a:lnTo>
                      <a:lnTo>
                        <a:pt x="1478" y="244"/>
                      </a:lnTo>
                      <a:lnTo>
                        <a:pt x="1487" y="236"/>
                      </a:lnTo>
                      <a:lnTo>
                        <a:pt x="1523" y="241"/>
                      </a:lnTo>
                      <a:lnTo>
                        <a:pt x="1532" y="235"/>
                      </a:lnTo>
                      <a:lnTo>
                        <a:pt x="1544" y="254"/>
                      </a:lnTo>
                      <a:lnTo>
                        <a:pt x="1558" y="251"/>
                      </a:lnTo>
                      <a:lnTo>
                        <a:pt x="1554" y="230"/>
                      </a:lnTo>
                      <a:lnTo>
                        <a:pt x="1569" y="234"/>
                      </a:lnTo>
                      <a:lnTo>
                        <a:pt x="1601" y="234"/>
                      </a:lnTo>
                      <a:lnTo>
                        <a:pt x="1676" y="288"/>
                      </a:lnTo>
                      <a:lnTo>
                        <a:pt x="1681" y="305"/>
                      </a:lnTo>
                      <a:lnTo>
                        <a:pt x="1690" y="297"/>
                      </a:lnTo>
                      <a:lnTo>
                        <a:pt x="1711" y="314"/>
                      </a:lnTo>
                      <a:lnTo>
                        <a:pt x="1699" y="334"/>
                      </a:lnTo>
                      <a:lnTo>
                        <a:pt x="1691" y="353"/>
                      </a:lnTo>
                      <a:lnTo>
                        <a:pt x="1667" y="338"/>
                      </a:lnTo>
                      <a:lnTo>
                        <a:pt x="1634" y="337"/>
                      </a:lnTo>
                      <a:lnTo>
                        <a:pt x="1629" y="375"/>
                      </a:lnTo>
                      <a:lnTo>
                        <a:pt x="1625" y="389"/>
                      </a:lnTo>
                      <a:lnTo>
                        <a:pt x="1553" y="429"/>
                      </a:lnTo>
                      <a:lnTo>
                        <a:pt x="1502" y="432"/>
                      </a:lnTo>
                      <a:lnTo>
                        <a:pt x="1494" y="463"/>
                      </a:lnTo>
                      <a:lnTo>
                        <a:pt x="1496" y="488"/>
                      </a:lnTo>
                      <a:lnTo>
                        <a:pt x="1441" y="561"/>
                      </a:lnTo>
                      <a:lnTo>
                        <a:pt x="1428" y="533"/>
                      </a:lnTo>
                      <a:lnTo>
                        <a:pt x="1433" y="480"/>
                      </a:lnTo>
                      <a:lnTo>
                        <a:pt x="1493" y="403"/>
                      </a:lnTo>
                      <a:lnTo>
                        <a:pt x="1466" y="413"/>
                      </a:lnTo>
                      <a:lnTo>
                        <a:pt x="1426" y="443"/>
                      </a:lnTo>
                      <a:lnTo>
                        <a:pt x="1321" y="444"/>
                      </a:lnTo>
                      <a:lnTo>
                        <a:pt x="1274" y="503"/>
                      </a:lnTo>
                      <a:lnTo>
                        <a:pt x="1305" y="523"/>
                      </a:lnTo>
                      <a:lnTo>
                        <a:pt x="1298" y="602"/>
                      </a:lnTo>
                      <a:lnTo>
                        <a:pt x="1253" y="660"/>
                      </a:lnTo>
                      <a:lnTo>
                        <a:pt x="1230" y="663"/>
                      </a:lnTo>
                      <a:lnTo>
                        <a:pt x="1199" y="700"/>
                      </a:lnTo>
                      <a:lnTo>
                        <a:pt x="1223" y="725"/>
                      </a:lnTo>
                      <a:lnTo>
                        <a:pt x="1194" y="758"/>
                      </a:lnTo>
                      <a:lnTo>
                        <a:pt x="1189" y="744"/>
                      </a:lnTo>
                      <a:lnTo>
                        <a:pt x="1187" y="725"/>
                      </a:lnTo>
                      <a:lnTo>
                        <a:pt x="1176" y="696"/>
                      </a:lnTo>
                      <a:lnTo>
                        <a:pt x="1148" y="705"/>
                      </a:lnTo>
                      <a:lnTo>
                        <a:pt x="1147" y="682"/>
                      </a:lnTo>
                      <a:lnTo>
                        <a:pt x="1121" y="711"/>
                      </a:lnTo>
                      <a:lnTo>
                        <a:pt x="1144" y="728"/>
                      </a:lnTo>
                      <a:lnTo>
                        <a:pt x="1139" y="749"/>
                      </a:lnTo>
                      <a:lnTo>
                        <a:pt x="1153" y="782"/>
                      </a:lnTo>
                      <a:lnTo>
                        <a:pt x="1140" y="816"/>
                      </a:lnTo>
                      <a:lnTo>
                        <a:pt x="1091" y="862"/>
                      </a:lnTo>
                      <a:lnTo>
                        <a:pt x="1038" y="876"/>
                      </a:lnTo>
                      <a:lnTo>
                        <a:pt x="1019" y="895"/>
                      </a:lnTo>
                      <a:lnTo>
                        <a:pt x="1047" y="931"/>
                      </a:lnTo>
                      <a:lnTo>
                        <a:pt x="1047" y="957"/>
                      </a:lnTo>
                      <a:lnTo>
                        <a:pt x="1014" y="980"/>
                      </a:lnTo>
                      <a:lnTo>
                        <a:pt x="1001" y="960"/>
                      </a:lnTo>
                      <a:lnTo>
                        <a:pt x="978" y="940"/>
                      </a:lnTo>
                      <a:lnTo>
                        <a:pt x="965" y="966"/>
                      </a:lnTo>
                      <a:lnTo>
                        <a:pt x="984" y="993"/>
                      </a:lnTo>
                      <a:lnTo>
                        <a:pt x="1001" y="1016"/>
                      </a:lnTo>
                      <a:lnTo>
                        <a:pt x="1008" y="1040"/>
                      </a:lnTo>
                      <a:lnTo>
                        <a:pt x="975" y="1014"/>
                      </a:lnTo>
                      <a:lnTo>
                        <a:pt x="973" y="995"/>
                      </a:lnTo>
                      <a:lnTo>
                        <a:pt x="958" y="983"/>
                      </a:lnTo>
                      <a:lnTo>
                        <a:pt x="953" y="913"/>
                      </a:lnTo>
                      <a:lnTo>
                        <a:pt x="932" y="919"/>
                      </a:lnTo>
                      <a:lnTo>
                        <a:pt x="923" y="917"/>
                      </a:lnTo>
                      <a:lnTo>
                        <a:pt x="920" y="893"/>
                      </a:lnTo>
                      <a:lnTo>
                        <a:pt x="903" y="863"/>
                      </a:lnTo>
                      <a:lnTo>
                        <a:pt x="870" y="881"/>
                      </a:lnTo>
                      <a:lnTo>
                        <a:pt x="816" y="915"/>
                      </a:lnTo>
                      <a:lnTo>
                        <a:pt x="808" y="941"/>
                      </a:lnTo>
                      <a:lnTo>
                        <a:pt x="786" y="984"/>
                      </a:lnTo>
                      <a:lnTo>
                        <a:pt x="773" y="965"/>
                      </a:lnTo>
                      <a:lnTo>
                        <a:pt x="745" y="879"/>
                      </a:lnTo>
                      <a:lnTo>
                        <a:pt x="726" y="875"/>
                      </a:lnTo>
                      <a:lnTo>
                        <a:pt x="694" y="835"/>
                      </a:lnTo>
                      <a:lnTo>
                        <a:pt x="619" y="832"/>
                      </a:lnTo>
                      <a:lnTo>
                        <a:pt x="614" y="820"/>
                      </a:lnTo>
                      <a:lnTo>
                        <a:pt x="547" y="791"/>
                      </a:lnTo>
                      <a:lnTo>
                        <a:pt x="547" y="811"/>
                      </a:lnTo>
                      <a:lnTo>
                        <a:pt x="567" y="827"/>
                      </a:lnTo>
                      <a:lnTo>
                        <a:pt x="568" y="841"/>
                      </a:lnTo>
                      <a:lnTo>
                        <a:pt x="594" y="844"/>
                      </a:lnTo>
                      <a:lnTo>
                        <a:pt x="606" y="832"/>
                      </a:lnTo>
                      <a:lnTo>
                        <a:pt x="610" y="839"/>
                      </a:lnTo>
                      <a:lnTo>
                        <a:pt x="634" y="857"/>
                      </a:lnTo>
                      <a:lnTo>
                        <a:pt x="628" y="879"/>
                      </a:lnTo>
                      <a:lnTo>
                        <a:pt x="577" y="915"/>
                      </a:lnTo>
                      <a:lnTo>
                        <a:pt x="515" y="946"/>
                      </a:lnTo>
                      <a:lnTo>
                        <a:pt x="497" y="926"/>
                      </a:lnTo>
                      <a:lnTo>
                        <a:pt x="487" y="900"/>
                      </a:lnTo>
                      <a:lnTo>
                        <a:pt x="455" y="846"/>
                      </a:lnTo>
                      <a:lnTo>
                        <a:pt x="434" y="810"/>
                      </a:lnTo>
                      <a:lnTo>
                        <a:pt x="425" y="824"/>
                      </a:lnTo>
                      <a:lnTo>
                        <a:pt x="452" y="872"/>
                      </a:lnTo>
                      <a:lnTo>
                        <a:pt x="472" y="924"/>
                      </a:lnTo>
                      <a:lnTo>
                        <a:pt x="495" y="941"/>
                      </a:lnTo>
                      <a:lnTo>
                        <a:pt x="512" y="965"/>
                      </a:lnTo>
                      <a:lnTo>
                        <a:pt x="551" y="956"/>
                      </a:lnTo>
                      <a:lnTo>
                        <a:pt x="566" y="966"/>
                      </a:lnTo>
                      <a:lnTo>
                        <a:pt x="530" y="1028"/>
                      </a:lnTo>
                      <a:lnTo>
                        <a:pt x="467" y="1103"/>
                      </a:lnTo>
                      <a:lnTo>
                        <a:pt x="480" y="1138"/>
                      </a:lnTo>
                      <a:lnTo>
                        <a:pt x="481" y="1173"/>
                      </a:lnTo>
                      <a:lnTo>
                        <a:pt x="453" y="1199"/>
                      </a:lnTo>
                      <a:lnTo>
                        <a:pt x="431" y="1224"/>
                      </a:lnTo>
                      <a:lnTo>
                        <a:pt x="436" y="1253"/>
                      </a:lnTo>
                      <a:lnTo>
                        <a:pt x="415" y="1275"/>
                      </a:lnTo>
                      <a:lnTo>
                        <a:pt x="403" y="1303"/>
                      </a:lnTo>
                      <a:lnTo>
                        <a:pt x="356" y="1351"/>
                      </a:lnTo>
                      <a:lnTo>
                        <a:pt x="299" y="1353"/>
                      </a:lnTo>
                      <a:lnTo>
                        <a:pt x="273" y="1293"/>
                      </a:lnTo>
                      <a:lnTo>
                        <a:pt x="263" y="1242"/>
                      </a:lnTo>
                      <a:lnTo>
                        <a:pt x="240" y="1202"/>
                      </a:lnTo>
                      <a:lnTo>
                        <a:pt x="252" y="1120"/>
                      </a:lnTo>
                      <a:lnTo>
                        <a:pt x="216" y="1056"/>
                      </a:lnTo>
                      <a:lnTo>
                        <a:pt x="223" y="1018"/>
                      </a:lnTo>
                      <a:lnTo>
                        <a:pt x="189" y="1012"/>
                      </a:lnTo>
                      <a:lnTo>
                        <a:pt x="179" y="999"/>
                      </a:lnTo>
                      <a:lnTo>
                        <a:pt x="136" y="1016"/>
                      </a:lnTo>
                      <a:lnTo>
                        <a:pt x="118" y="1009"/>
                      </a:lnTo>
                      <a:lnTo>
                        <a:pt x="81" y="1016"/>
                      </a:lnTo>
                      <a:lnTo>
                        <a:pt x="37" y="989"/>
                      </a:lnTo>
                      <a:lnTo>
                        <a:pt x="0" y="928"/>
                      </a:lnTo>
                      <a:lnTo>
                        <a:pt x="8" y="887"/>
                      </a:lnTo>
                      <a:lnTo>
                        <a:pt x="6" y="862"/>
                      </a:lnTo>
                      <a:lnTo>
                        <a:pt x="61" y="795"/>
                      </a:lnTo>
                      <a:lnTo>
                        <a:pt x="89" y="752"/>
                      </a:lnTo>
                      <a:lnTo>
                        <a:pt x="96" y="735"/>
                      </a:lnTo>
                      <a:lnTo>
                        <a:pt x="126" y="742"/>
                      </a:lnTo>
                      <a:lnTo>
                        <a:pt x="167" y="721"/>
                      </a:lnTo>
                      <a:lnTo>
                        <a:pt x="230" y="724"/>
                      </a:lnTo>
                      <a:lnTo>
                        <a:pt x="235" y="745"/>
                      </a:lnTo>
                      <a:lnTo>
                        <a:pt x="269" y="769"/>
                      </a:lnTo>
                      <a:lnTo>
                        <a:pt x="299" y="788"/>
                      </a:lnTo>
                      <a:lnTo>
                        <a:pt x="316" y="757"/>
                      </a:lnTo>
                      <a:lnTo>
                        <a:pt x="351" y="777"/>
                      </a:lnTo>
                      <a:lnTo>
                        <a:pt x="392" y="780"/>
                      </a:lnTo>
                      <a:lnTo>
                        <a:pt x="429" y="775"/>
                      </a:lnTo>
                      <a:lnTo>
                        <a:pt x="440" y="731"/>
                      </a:lnTo>
                      <a:lnTo>
                        <a:pt x="416" y="733"/>
                      </a:lnTo>
                      <a:lnTo>
                        <a:pt x="386" y="730"/>
                      </a:lnTo>
                      <a:lnTo>
                        <a:pt x="368" y="706"/>
                      </a:lnTo>
                      <a:lnTo>
                        <a:pt x="354" y="689"/>
                      </a:lnTo>
                      <a:lnTo>
                        <a:pt x="339" y="688"/>
                      </a:lnTo>
                      <a:lnTo>
                        <a:pt x="349" y="711"/>
                      </a:lnTo>
                      <a:lnTo>
                        <a:pt x="329" y="728"/>
                      </a:lnTo>
                      <a:lnTo>
                        <a:pt x="310" y="697"/>
                      </a:lnTo>
                      <a:lnTo>
                        <a:pt x="304" y="663"/>
                      </a:lnTo>
                      <a:lnTo>
                        <a:pt x="256" y="627"/>
                      </a:lnTo>
                      <a:lnTo>
                        <a:pt x="247" y="635"/>
                      </a:lnTo>
                      <a:lnTo>
                        <a:pt x="285" y="678"/>
                      </a:lnTo>
                      <a:lnTo>
                        <a:pt x="296" y="692"/>
                      </a:lnTo>
                      <a:lnTo>
                        <a:pt x="285" y="700"/>
                      </a:lnTo>
                      <a:lnTo>
                        <a:pt x="269" y="731"/>
                      </a:lnTo>
                      <a:lnTo>
                        <a:pt x="249" y="709"/>
                      </a:lnTo>
                      <a:lnTo>
                        <a:pt x="268" y="688"/>
                      </a:lnTo>
                      <a:lnTo>
                        <a:pt x="227" y="646"/>
                      </a:lnTo>
                      <a:lnTo>
                        <a:pt x="195" y="656"/>
                      </a:lnTo>
                      <a:lnTo>
                        <a:pt x="178" y="651"/>
                      </a:lnTo>
                      <a:lnTo>
                        <a:pt x="150" y="689"/>
                      </a:lnTo>
                      <a:lnTo>
                        <a:pt x="134" y="716"/>
                      </a:lnTo>
                      <a:lnTo>
                        <a:pt x="90" y="721"/>
                      </a:lnTo>
                      <a:lnTo>
                        <a:pt x="74" y="714"/>
                      </a:lnTo>
                      <a:lnTo>
                        <a:pt x="71" y="654"/>
                      </a:lnTo>
                      <a:lnTo>
                        <a:pt x="131" y="653"/>
                      </a:lnTo>
                      <a:lnTo>
                        <a:pt x="129" y="617"/>
                      </a:lnTo>
                      <a:lnTo>
                        <a:pt x="105" y="598"/>
                      </a:lnTo>
                      <a:lnTo>
                        <a:pt x="117" y="588"/>
                      </a:lnTo>
                      <a:lnTo>
                        <a:pt x="132" y="590"/>
                      </a:lnTo>
                      <a:lnTo>
                        <a:pt x="129" y="576"/>
                      </a:lnTo>
                      <a:lnTo>
                        <a:pt x="157" y="570"/>
                      </a:lnTo>
                      <a:lnTo>
                        <a:pt x="179" y="547"/>
                      </a:lnTo>
                      <a:lnTo>
                        <a:pt x="186" y="530"/>
                      </a:lnTo>
                      <a:lnTo>
                        <a:pt x="214" y="522"/>
                      </a:lnTo>
                      <a:lnTo>
                        <a:pt x="209" y="484"/>
                      </a:lnTo>
                      <a:lnTo>
                        <a:pt x="230" y="463"/>
                      </a:lnTo>
                      <a:lnTo>
                        <a:pt x="233" y="485"/>
                      </a:lnTo>
                      <a:lnTo>
                        <a:pt x="222" y="503"/>
                      </a:lnTo>
                      <a:lnTo>
                        <a:pt x="232" y="519"/>
                      </a:lnTo>
                      <a:lnTo>
                        <a:pt x="265" y="504"/>
                      </a:lnTo>
                      <a:lnTo>
                        <a:pt x="269" y="512"/>
                      </a:lnTo>
                      <a:lnTo>
                        <a:pt x="298" y="507"/>
                      </a:lnTo>
                      <a:lnTo>
                        <a:pt x="326" y="461"/>
                      </a:lnTo>
                      <a:lnTo>
                        <a:pt x="337" y="474"/>
                      </a:lnTo>
                      <a:lnTo>
                        <a:pt x="345" y="455"/>
                      </a:lnTo>
                      <a:lnTo>
                        <a:pt x="332" y="443"/>
                      </a:lnTo>
                      <a:lnTo>
                        <a:pt x="377" y="433"/>
                      </a:lnTo>
                      <a:lnTo>
                        <a:pt x="379" y="417"/>
                      </a:lnTo>
                      <a:lnTo>
                        <a:pt x="336" y="427"/>
                      </a:lnTo>
                      <a:lnTo>
                        <a:pt x="318" y="411"/>
                      </a:lnTo>
                      <a:lnTo>
                        <a:pt x="317" y="381"/>
                      </a:lnTo>
                      <a:lnTo>
                        <a:pt x="353" y="329"/>
                      </a:lnTo>
                      <a:lnTo>
                        <a:pt x="326" y="325"/>
                      </a:lnTo>
                      <a:lnTo>
                        <a:pt x="318" y="342"/>
                      </a:lnTo>
                      <a:lnTo>
                        <a:pt x="287" y="385"/>
                      </a:lnTo>
                      <a:lnTo>
                        <a:pt x="277" y="405"/>
                      </a:lnTo>
                      <a:lnTo>
                        <a:pt x="297" y="423"/>
                      </a:lnTo>
                      <a:lnTo>
                        <a:pt x="294" y="442"/>
                      </a:lnTo>
                      <a:lnTo>
                        <a:pt x="279" y="450"/>
                      </a:lnTo>
                      <a:lnTo>
                        <a:pt x="279" y="486"/>
                      </a:lnTo>
                      <a:lnTo>
                        <a:pt x="250" y="495"/>
                      </a:lnTo>
                      <a:lnTo>
                        <a:pt x="241" y="470"/>
                      </a:lnTo>
                      <a:lnTo>
                        <a:pt x="232" y="441"/>
                      </a:lnTo>
                      <a:lnTo>
                        <a:pt x="198" y="458"/>
                      </a:lnTo>
                      <a:lnTo>
                        <a:pt x="185" y="409"/>
                      </a:lnTo>
                      <a:lnTo>
                        <a:pt x="225" y="359"/>
                      </a:lnTo>
                      <a:lnTo>
                        <a:pt x="289" y="226"/>
                      </a:lnTo>
                      <a:lnTo>
                        <a:pt x="401" y="210"/>
                      </a:lnTo>
                      <a:lnTo>
                        <a:pt x="410" y="238"/>
                      </a:lnTo>
                      <a:lnTo>
                        <a:pt x="474" y="274"/>
                      </a:lnTo>
                      <a:lnTo>
                        <a:pt x="485" y="302"/>
                      </a:lnTo>
                      <a:lnTo>
                        <a:pt x="436" y="316"/>
                      </a:lnTo>
                      <a:lnTo>
                        <a:pt x="433" y="347"/>
                      </a:lnTo>
                      <a:lnTo>
                        <a:pt x="505" y="312"/>
                      </a:lnTo>
                      <a:lnTo>
                        <a:pt x="502" y="260"/>
                      </a:lnTo>
                      <a:lnTo>
                        <a:pt x="528" y="272"/>
                      </a:lnTo>
                      <a:lnTo>
                        <a:pt x="538" y="295"/>
                      </a:lnTo>
                      <a:lnTo>
                        <a:pt x="590" y="264"/>
                      </a:lnTo>
                      <a:lnTo>
                        <a:pt x="632" y="235"/>
                      </a:lnTo>
                      <a:lnTo>
                        <a:pt x="637" y="213"/>
                      </a:lnTo>
                      <a:lnTo>
                        <a:pt x="667" y="238"/>
                      </a:lnTo>
                      <a:lnTo>
                        <a:pt x="710" y="254"/>
                      </a:lnTo>
                      <a:lnTo>
                        <a:pt x="694" y="211"/>
                      </a:lnTo>
                      <a:lnTo>
                        <a:pt x="713" y="163"/>
                      </a:lnTo>
                      <a:lnTo>
                        <a:pt x="745" y="159"/>
                      </a:lnTo>
                      <a:lnTo>
                        <a:pt x="736" y="202"/>
                      </a:lnTo>
                      <a:lnTo>
                        <a:pt x="743" y="253"/>
                      </a:lnTo>
                      <a:lnTo>
                        <a:pt x="714" y="316"/>
                      </a:lnTo>
                      <a:lnTo>
                        <a:pt x="724" y="321"/>
                      </a:lnTo>
                      <a:lnTo>
                        <a:pt x="757" y="268"/>
                      </a:lnTo>
                      <a:lnTo>
                        <a:pt x="746" y="220"/>
                      </a:lnTo>
                      <a:lnTo>
                        <a:pt x="764" y="171"/>
                      </a:lnTo>
                      <a:lnTo>
                        <a:pt x="781" y="173"/>
                      </a:lnTo>
                      <a:lnTo>
                        <a:pt x="802" y="178"/>
                      </a:lnTo>
                      <a:lnTo>
                        <a:pt x="825" y="201"/>
                      </a:lnTo>
                      <a:lnTo>
                        <a:pt x="836" y="189"/>
                      </a:lnTo>
                      <a:lnTo>
                        <a:pt x="813" y="168"/>
                      </a:lnTo>
                      <a:lnTo>
                        <a:pt x="809" y="136"/>
                      </a:lnTo>
                      <a:lnTo>
                        <a:pt x="860" y="126"/>
                      </a:lnTo>
                      <a:lnTo>
                        <a:pt x="854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2" name="ïṧľiḋê"/>
                <p:cNvSpPr/>
                <p:nvPr/>
              </p:nvSpPr>
              <p:spPr bwMode="auto">
                <a:xfrm>
                  <a:off x="5922" y="264"/>
                  <a:ext cx="136" cy="190"/>
                </a:xfrm>
                <a:custGeom>
                  <a:gdLst>
                    <a:gd fmla="*/ 23 w 136" name="T0"/>
                    <a:gd fmla="*/ 190 h 190" name="T1"/>
                    <a:gd fmla="*/ 7 w 136" name="T2"/>
                    <a:gd fmla="*/ 174 h 190" name="T3"/>
                    <a:gd fmla="*/ 0 w 136" name="T4"/>
                    <a:gd fmla="*/ 131 h 190" name="T5"/>
                    <a:gd fmla="*/ 67 w 136" name="T6"/>
                    <a:gd fmla="*/ 28 h 190" name="T7"/>
                    <a:gd fmla="*/ 133 w 136" name="T8"/>
                    <a:gd fmla="*/ 0 h 190" name="T9"/>
                    <a:gd fmla="*/ 136 w 136" name="T10"/>
                    <a:gd fmla="*/ 15 h 190" name="T11"/>
                    <a:gd fmla="*/ 84 w 136" name="T12"/>
                    <a:gd fmla="*/ 51 h 190" name="T13"/>
                    <a:gd fmla="*/ 31 w 136" name="T14"/>
                    <a:gd fmla="*/ 146 h 190" name="T15"/>
                    <a:gd fmla="*/ 36 w 136" name="T16"/>
                    <a:gd fmla="*/ 185 h 190" name="T17"/>
                    <a:gd fmla="*/ 23 w 136" name="T18"/>
                    <a:gd fmla="*/ 190 h 190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190" w="136">
                      <a:moveTo>
                        <a:pt x="23" y="190"/>
                      </a:moveTo>
                      <a:lnTo>
                        <a:pt x="7" y="174"/>
                      </a:lnTo>
                      <a:lnTo>
                        <a:pt x="0" y="131"/>
                      </a:lnTo>
                      <a:lnTo>
                        <a:pt x="67" y="28"/>
                      </a:lnTo>
                      <a:lnTo>
                        <a:pt x="133" y="0"/>
                      </a:lnTo>
                      <a:lnTo>
                        <a:pt x="136" y="15"/>
                      </a:lnTo>
                      <a:lnTo>
                        <a:pt x="84" y="51"/>
                      </a:lnTo>
                      <a:lnTo>
                        <a:pt x="31" y="146"/>
                      </a:lnTo>
                      <a:lnTo>
                        <a:pt x="36" y="185"/>
                      </a:lnTo>
                      <a:lnTo>
                        <a:pt x="23" y="19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3" name="ïṥ1ïdè"/>
                <p:cNvSpPr/>
                <p:nvPr/>
              </p:nvSpPr>
              <p:spPr bwMode="auto">
                <a:xfrm>
                  <a:off x="5720" y="857"/>
                  <a:ext cx="122" cy="61"/>
                </a:xfrm>
                <a:custGeom>
                  <a:gdLst>
                    <a:gd fmla="*/ 122 w 122" name="T0"/>
                    <a:gd fmla="*/ 53 h 61" name="T1"/>
                    <a:gd fmla="*/ 102 w 122" name="T2"/>
                    <a:gd fmla="*/ 35 h 61" name="T3"/>
                    <a:gd fmla="*/ 70 w 122" name="T4"/>
                    <a:gd fmla="*/ 14 h 61" name="T5"/>
                    <a:gd fmla="*/ 45 w 122" name="T6"/>
                    <a:gd fmla="*/ 20 h 61" name="T7"/>
                    <a:gd fmla="*/ 47 w 122" name="T8"/>
                    <a:gd fmla="*/ 2 h 61" name="T9"/>
                    <a:gd fmla="*/ 20 w 122" name="T10"/>
                    <a:gd fmla="*/ 0 h 61" name="T11"/>
                    <a:gd fmla="*/ 0 w 122" name="T12"/>
                    <a:gd fmla="*/ 49 h 61" name="T13"/>
                    <a:gd fmla="*/ 26 w 122" name="T14"/>
                    <a:gd fmla="*/ 59 h 61" name="T15"/>
                    <a:gd fmla="*/ 64 w 122" name="T16"/>
                    <a:gd fmla="*/ 52 h 61" name="T17"/>
                    <a:gd fmla="*/ 84 w 122" name="T18"/>
                    <a:gd fmla="*/ 61 h 61" name="T19"/>
                    <a:gd fmla="*/ 122 w 122" name="T20"/>
                    <a:gd fmla="*/ 53 h 61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61" w="122">
                      <a:moveTo>
                        <a:pt x="122" y="53"/>
                      </a:moveTo>
                      <a:lnTo>
                        <a:pt x="102" y="35"/>
                      </a:lnTo>
                      <a:lnTo>
                        <a:pt x="70" y="14"/>
                      </a:lnTo>
                      <a:lnTo>
                        <a:pt x="45" y="20"/>
                      </a:lnTo>
                      <a:lnTo>
                        <a:pt x="47" y="2"/>
                      </a:lnTo>
                      <a:lnTo>
                        <a:pt x="20" y="0"/>
                      </a:lnTo>
                      <a:lnTo>
                        <a:pt x="0" y="49"/>
                      </a:lnTo>
                      <a:lnTo>
                        <a:pt x="26" y="59"/>
                      </a:lnTo>
                      <a:lnTo>
                        <a:pt x="64" y="52"/>
                      </a:lnTo>
                      <a:lnTo>
                        <a:pt x="84" y="61"/>
                      </a:lnTo>
                      <a:lnTo>
                        <a:pt x="122" y="5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4" name="íṡļïdè"/>
                <p:cNvSpPr/>
                <p:nvPr/>
              </p:nvSpPr>
              <p:spPr bwMode="auto">
                <a:xfrm>
                  <a:off x="5875" y="845"/>
                  <a:ext cx="66" cy="115"/>
                </a:xfrm>
                <a:custGeom>
                  <a:gdLst>
                    <a:gd fmla="*/ 55 w 66" name="T0"/>
                    <a:gd fmla="*/ 115 h 115" name="T1"/>
                    <a:gd fmla="*/ 61 w 66" name="T2"/>
                    <a:gd fmla="*/ 93 h 115" name="T3"/>
                    <a:gd fmla="*/ 36 w 66" name="T4"/>
                    <a:gd fmla="*/ 38 h 115" name="T5"/>
                    <a:gd fmla="*/ 66 w 66" name="T6"/>
                    <a:gd fmla="*/ 22 h 115" name="T7"/>
                    <a:gd fmla="*/ 50 w 66" name="T8"/>
                    <a:gd fmla="*/ 0 h 115" name="T9"/>
                    <a:gd fmla="*/ 14 w 66" name="T10"/>
                    <a:gd fmla="*/ 8 h 115" name="T11"/>
                    <a:gd fmla="*/ 0 w 66" name="T12"/>
                    <a:gd fmla="*/ 31 h 115" name="T13"/>
                    <a:gd fmla="*/ 24 w 66" name="T14"/>
                    <a:gd fmla="*/ 80 h 115" name="T15"/>
                    <a:gd fmla="*/ 21 w 66" name="T16"/>
                    <a:gd fmla="*/ 107 h 115" name="T17"/>
                    <a:gd fmla="*/ 55 w 66" name="T18"/>
                    <a:gd fmla="*/ 115 h 115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115" w="66">
                      <a:moveTo>
                        <a:pt x="55" y="115"/>
                      </a:moveTo>
                      <a:lnTo>
                        <a:pt x="61" y="93"/>
                      </a:lnTo>
                      <a:lnTo>
                        <a:pt x="36" y="38"/>
                      </a:lnTo>
                      <a:lnTo>
                        <a:pt x="66" y="22"/>
                      </a:lnTo>
                      <a:lnTo>
                        <a:pt x="50" y="0"/>
                      </a:lnTo>
                      <a:lnTo>
                        <a:pt x="14" y="8"/>
                      </a:lnTo>
                      <a:lnTo>
                        <a:pt x="0" y="31"/>
                      </a:lnTo>
                      <a:lnTo>
                        <a:pt x="24" y="80"/>
                      </a:lnTo>
                      <a:lnTo>
                        <a:pt x="21" y="107"/>
                      </a:lnTo>
                      <a:lnTo>
                        <a:pt x="55" y="11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5" name="íṣḻiḓè"/>
                <p:cNvSpPr/>
                <p:nvPr/>
              </p:nvSpPr>
              <p:spPr bwMode="auto">
                <a:xfrm>
                  <a:off x="6659" y="758"/>
                  <a:ext cx="28" cy="102"/>
                </a:xfrm>
                <a:custGeom>
                  <a:gdLst>
                    <a:gd fmla="*/ 13 w 28" name="T0"/>
                    <a:gd fmla="*/ 0 h 102" name="T1"/>
                    <a:gd fmla="*/ 17 w 28" name="T2"/>
                    <a:gd fmla="*/ 15 h 102" name="T3"/>
                    <a:gd fmla="*/ 18 w 28" name="T4"/>
                    <a:gd fmla="*/ 43 h 102" name="T5"/>
                    <a:gd fmla="*/ 28 w 28" name="T6"/>
                    <a:gd fmla="*/ 63 h 102" name="T7"/>
                    <a:gd fmla="*/ 14 w 28" name="T8"/>
                    <a:gd fmla="*/ 63 h 102" name="T9"/>
                    <a:gd fmla="*/ 15 w 28" name="T10"/>
                    <a:gd fmla="*/ 82 h 102" name="T11"/>
                    <a:gd fmla="*/ 20 w 28" name="T12"/>
                    <a:gd fmla="*/ 100 h 102" name="T13"/>
                    <a:gd fmla="*/ 10 w 28" name="T14"/>
                    <a:gd fmla="*/ 94 h 102" name="T15"/>
                    <a:gd fmla="*/ 0 w 28" name="T16"/>
                    <a:gd fmla="*/ 102 h 102" name="T17"/>
                    <a:gd fmla="*/ 7 w 28" name="T18"/>
                    <a:gd fmla="*/ 36 h 102" name="T19"/>
                    <a:gd fmla="*/ 4 w 28" name="T20"/>
                    <a:gd fmla="*/ 10 h 102" name="T21"/>
                    <a:gd fmla="*/ 13 w 28" name="T22"/>
                    <a:gd fmla="*/ 0 h 102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102" w="28">
                      <a:moveTo>
                        <a:pt x="13" y="0"/>
                      </a:moveTo>
                      <a:lnTo>
                        <a:pt x="17" y="15"/>
                      </a:lnTo>
                      <a:lnTo>
                        <a:pt x="18" y="43"/>
                      </a:lnTo>
                      <a:lnTo>
                        <a:pt x="28" y="63"/>
                      </a:lnTo>
                      <a:lnTo>
                        <a:pt x="14" y="63"/>
                      </a:lnTo>
                      <a:lnTo>
                        <a:pt x="15" y="82"/>
                      </a:lnTo>
                      <a:lnTo>
                        <a:pt x="20" y="100"/>
                      </a:lnTo>
                      <a:lnTo>
                        <a:pt x="10" y="94"/>
                      </a:lnTo>
                      <a:lnTo>
                        <a:pt x="0" y="102"/>
                      </a:lnTo>
                      <a:lnTo>
                        <a:pt x="7" y="36"/>
                      </a:lnTo>
                      <a:lnTo>
                        <a:pt x="4" y="1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6" name="îşlíḑé"/>
                <p:cNvSpPr/>
                <p:nvPr/>
              </p:nvSpPr>
              <p:spPr bwMode="auto">
                <a:xfrm>
                  <a:off x="6646" y="868"/>
                  <a:ext cx="46" cy="43"/>
                </a:xfrm>
                <a:custGeom>
                  <a:gdLst>
                    <a:gd fmla="*/ 14 w 46" name="T0"/>
                    <a:gd fmla="*/ 0 h 43" name="T1"/>
                    <a:gd fmla="*/ 32 w 46" name="T2"/>
                    <a:gd fmla="*/ 10 h 43" name="T3"/>
                    <a:gd fmla="*/ 46 w 46" name="T4"/>
                    <a:gd fmla="*/ 12 h 43" name="T5"/>
                    <a:gd fmla="*/ 46 w 46" name="T6"/>
                    <a:gd fmla="*/ 31 h 43" name="T7"/>
                    <a:gd fmla="*/ 31 w 46" name="T8"/>
                    <a:gd fmla="*/ 36 h 43" name="T9"/>
                    <a:gd fmla="*/ 12 w 46" name="T10"/>
                    <a:gd fmla="*/ 34 h 43" name="T11"/>
                    <a:gd fmla="*/ 11 w 46" name="T12"/>
                    <a:gd fmla="*/ 43 h 43" name="T13"/>
                    <a:gd fmla="*/ 0 w 46" name="T14"/>
                    <a:gd fmla="*/ 32 h 43" name="T15"/>
                    <a:gd fmla="*/ 11 w 46" name="T16"/>
                    <a:gd fmla="*/ 19 h 43" name="T17"/>
                    <a:gd fmla="*/ 14 w 46" name="T18"/>
                    <a:gd fmla="*/ 0 h 43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43" w="46">
                      <a:moveTo>
                        <a:pt x="14" y="0"/>
                      </a:moveTo>
                      <a:lnTo>
                        <a:pt x="32" y="10"/>
                      </a:lnTo>
                      <a:lnTo>
                        <a:pt x="46" y="12"/>
                      </a:lnTo>
                      <a:lnTo>
                        <a:pt x="46" y="31"/>
                      </a:lnTo>
                      <a:lnTo>
                        <a:pt x="31" y="36"/>
                      </a:lnTo>
                      <a:lnTo>
                        <a:pt x="12" y="34"/>
                      </a:lnTo>
                      <a:lnTo>
                        <a:pt x="11" y="43"/>
                      </a:lnTo>
                      <a:lnTo>
                        <a:pt x="0" y="32"/>
                      </a:lnTo>
                      <a:lnTo>
                        <a:pt x="11" y="19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7" name="î$lîḑe"/>
                <p:cNvSpPr/>
                <p:nvPr/>
              </p:nvSpPr>
              <p:spPr bwMode="auto">
                <a:xfrm>
                  <a:off x="6562" y="993"/>
                  <a:ext cx="19" cy="31"/>
                </a:xfrm>
                <a:custGeom>
                  <a:gdLst>
                    <a:gd fmla="*/ 7 w 19" name="T0"/>
                    <a:gd fmla="*/ 31 h 31" name="T1"/>
                    <a:gd fmla="*/ 19 w 19" name="T2"/>
                    <a:gd fmla="*/ 12 h 31" name="T3"/>
                    <a:gd fmla="*/ 17 w 19" name="T4"/>
                    <a:gd fmla="*/ 0 h 31" name="T5"/>
                    <a:gd fmla="*/ 6 w 19" name="T6"/>
                    <a:gd fmla="*/ 0 h 31" name="T7"/>
                    <a:gd fmla="*/ 0 w 19" name="T8"/>
                    <a:gd fmla="*/ 5 h 31" name="T9"/>
                    <a:gd fmla="*/ 1 w 19" name="T10"/>
                    <a:gd fmla="*/ 11 h 31" name="T11"/>
                    <a:gd fmla="*/ 7 w 19" name="T12"/>
                    <a:gd fmla="*/ 31 h 31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31" w="19">
                      <a:moveTo>
                        <a:pt x="7" y="31"/>
                      </a:moveTo>
                      <a:lnTo>
                        <a:pt x="19" y="12"/>
                      </a:lnTo>
                      <a:lnTo>
                        <a:pt x="17" y="0"/>
                      </a:lnTo>
                      <a:lnTo>
                        <a:pt x="6" y="0"/>
                      </a:lnTo>
                      <a:lnTo>
                        <a:pt x="0" y="5"/>
                      </a:lnTo>
                      <a:lnTo>
                        <a:pt x="1" y="11"/>
                      </a:lnTo>
                      <a:lnTo>
                        <a:pt x="7" y="3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8" name="işľïdé"/>
                <p:cNvSpPr/>
                <p:nvPr/>
              </p:nvSpPr>
              <p:spPr bwMode="auto">
                <a:xfrm>
                  <a:off x="6573" y="913"/>
                  <a:ext cx="89" cy="90"/>
                </a:xfrm>
                <a:custGeom>
                  <a:gdLst>
                    <a:gd fmla="*/ 75 w 89" name="T0"/>
                    <a:gd fmla="*/ 0 h 90" name="T1"/>
                    <a:gd fmla="*/ 89 w 89" name="T2"/>
                    <a:gd fmla="*/ 11 h 90" name="T3"/>
                    <a:gd fmla="*/ 86 w 89" name="T4"/>
                    <a:gd fmla="*/ 33 h 90" name="T5"/>
                    <a:gd fmla="*/ 80 w 89" name="T6"/>
                    <a:gd fmla="*/ 53 h 90" name="T7"/>
                    <a:gd fmla="*/ 68 w 89" name="T8"/>
                    <a:gd fmla="*/ 68 h 90" name="T9"/>
                    <a:gd fmla="*/ 47 w 89" name="T10"/>
                    <a:gd fmla="*/ 69 h 90" name="T11"/>
                    <a:gd fmla="*/ 42 w 89" name="T12"/>
                    <a:gd fmla="*/ 82 h 90" name="T13"/>
                    <a:gd fmla="*/ 15 w 89" name="T14"/>
                    <a:gd fmla="*/ 90 h 90" name="T15"/>
                    <a:gd fmla="*/ 15 w 89" name="T16"/>
                    <a:gd fmla="*/ 77 h 90" name="T17"/>
                    <a:gd fmla="*/ 0 w 89" name="T18"/>
                    <a:gd fmla="*/ 73 h 90" name="T19"/>
                    <a:gd fmla="*/ 18 w 89" name="T20"/>
                    <a:gd fmla="*/ 58 h 90" name="T21"/>
                    <a:gd fmla="*/ 39 w 89" name="T22"/>
                    <a:gd fmla="*/ 63 h 90" name="T23"/>
                    <a:gd fmla="*/ 44 w 89" name="T24"/>
                    <a:gd fmla="*/ 45 h 90" name="T25"/>
                    <a:gd fmla="*/ 53 w 89" name="T26"/>
                    <a:gd fmla="*/ 43 h 90" name="T27"/>
                    <a:gd fmla="*/ 71 w 89" name="T28"/>
                    <a:gd fmla="*/ 30 h 90" name="T29"/>
                    <a:gd fmla="*/ 73 w 89" name="T30"/>
                    <a:gd fmla="*/ 13 h 90" name="T31"/>
                    <a:gd fmla="*/ 75 w 89" name="T32"/>
                    <a:gd fmla="*/ 0 h 90" name="T3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b="b" l="0" r="r" t="0"/>
                  <a:pathLst>
                    <a:path h="90" w="89">
                      <a:moveTo>
                        <a:pt x="75" y="0"/>
                      </a:moveTo>
                      <a:lnTo>
                        <a:pt x="89" y="11"/>
                      </a:lnTo>
                      <a:lnTo>
                        <a:pt x="86" y="33"/>
                      </a:lnTo>
                      <a:lnTo>
                        <a:pt x="80" y="53"/>
                      </a:lnTo>
                      <a:lnTo>
                        <a:pt x="68" y="68"/>
                      </a:lnTo>
                      <a:lnTo>
                        <a:pt x="47" y="69"/>
                      </a:lnTo>
                      <a:lnTo>
                        <a:pt x="42" y="82"/>
                      </a:lnTo>
                      <a:lnTo>
                        <a:pt x="15" y="90"/>
                      </a:lnTo>
                      <a:lnTo>
                        <a:pt x="15" y="77"/>
                      </a:lnTo>
                      <a:lnTo>
                        <a:pt x="0" y="73"/>
                      </a:lnTo>
                      <a:lnTo>
                        <a:pt x="18" y="58"/>
                      </a:lnTo>
                      <a:lnTo>
                        <a:pt x="39" y="63"/>
                      </a:lnTo>
                      <a:lnTo>
                        <a:pt x="44" y="45"/>
                      </a:lnTo>
                      <a:lnTo>
                        <a:pt x="53" y="43"/>
                      </a:lnTo>
                      <a:lnTo>
                        <a:pt x="71" y="30"/>
                      </a:lnTo>
                      <a:lnTo>
                        <a:pt x="73" y="13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9" name="í$ľiḋe"/>
                <p:cNvSpPr/>
                <p:nvPr/>
              </p:nvSpPr>
              <p:spPr bwMode="auto">
                <a:xfrm>
                  <a:off x="6479" y="1066"/>
                  <a:ext cx="19" cy="33"/>
                </a:xfrm>
                <a:custGeom>
                  <a:gdLst>
                    <a:gd fmla="*/ 15 w 19" name="T0"/>
                    <a:gd fmla="*/ 0 h 33" name="T1"/>
                    <a:gd fmla="*/ 5 w 19" name="T2"/>
                    <a:gd fmla="*/ 14 h 33" name="T3"/>
                    <a:gd fmla="*/ 0 w 19" name="T4"/>
                    <a:gd fmla="*/ 33 h 33" name="T5"/>
                    <a:gd fmla="*/ 13 w 19" name="T6"/>
                    <a:gd fmla="*/ 29 h 33" name="T7"/>
                    <a:gd fmla="*/ 19 w 19" name="T8"/>
                    <a:gd fmla="*/ 17 h 33" name="T9"/>
                    <a:gd fmla="*/ 15 w 19" name="T10"/>
                    <a:gd fmla="*/ 0 h 33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33" w="19">
                      <a:moveTo>
                        <a:pt x="15" y="0"/>
                      </a:moveTo>
                      <a:lnTo>
                        <a:pt x="5" y="14"/>
                      </a:lnTo>
                      <a:lnTo>
                        <a:pt x="0" y="33"/>
                      </a:lnTo>
                      <a:lnTo>
                        <a:pt x="13" y="29"/>
                      </a:lnTo>
                      <a:lnTo>
                        <a:pt x="19" y="17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0" name="îslïďe"/>
                <p:cNvSpPr/>
                <p:nvPr/>
              </p:nvSpPr>
              <p:spPr bwMode="auto">
                <a:xfrm>
                  <a:off x="6388" y="1119"/>
                  <a:ext cx="19" cy="14"/>
                </a:xfrm>
                <a:custGeom>
                  <a:gdLst>
                    <a:gd fmla="*/ 19 w 19" name="T0"/>
                    <a:gd fmla="*/ 0 h 14" name="T1"/>
                    <a:gd fmla="*/ 0 w 19" name="T2"/>
                    <a:gd fmla="*/ 0 h 14" name="T3"/>
                    <a:gd fmla="*/ 1 w 19" name="T4"/>
                    <a:gd fmla="*/ 14 h 14" name="T5"/>
                    <a:gd fmla="*/ 19 w 19" name="T6"/>
                    <a:gd fmla="*/ 14 h 14" name="T7"/>
                    <a:gd fmla="*/ 19 w 19" name="T8"/>
                    <a:gd fmla="*/ 0 h 14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4" w="19">
                      <a:moveTo>
                        <a:pt x="19" y="0"/>
                      </a:moveTo>
                      <a:lnTo>
                        <a:pt x="0" y="0"/>
                      </a:lnTo>
                      <a:lnTo>
                        <a:pt x="1" y="14"/>
                      </a:lnTo>
                      <a:lnTo>
                        <a:pt x="19" y="14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1" name="îš1iḍè"/>
                <p:cNvSpPr/>
                <p:nvPr/>
              </p:nvSpPr>
              <p:spPr bwMode="auto">
                <a:xfrm>
                  <a:off x="6482" y="1127"/>
                  <a:ext cx="21" cy="55"/>
                </a:xfrm>
                <a:custGeom>
                  <a:gdLst>
                    <a:gd fmla="*/ 17 w 21" name="T0"/>
                    <a:gd fmla="*/ 0 h 55" name="T1"/>
                    <a:gd fmla="*/ 6 w 21" name="T2"/>
                    <a:gd fmla="*/ 5 h 55" name="T3"/>
                    <a:gd fmla="*/ 0 w 21" name="T4"/>
                    <a:gd fmla="*/ 23 h 55" name="T5"/>
                    <a:gd fmla="*/ 8 w 21" name="T6"/>
                    <a:gd fmla="*/ 55 h 55" name="T7"/>
                    <a:gd fmla="*/ 17 w 21" name="T8"/>
                    <a:gd fmla="*/ 44 h 55" name="T9"/>
                    <a:gd fmla="*/ 17 w 21" name="T10"/>
                    <a:gd fmla="*/ 27 h 55" name="T11"/>
                    <a:gd fmla="*/ 21 w 21" name="T12"/>
                    <a:gd fmla="*/ 19 h 55" name="T13"/>
                    <a:gd fmla="*/ 17 w 21" name="T14"/>
                    <a:gd fmla="*/ 0 h 55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55" w="21">
                      <a:moveTo>
                        <a:pt x="17" y="0"/>
                      </a:moveTo>
                      <a:lnTo>
                        <a:pt x="6" y="5"/>
                      </a:lnTo>
                      <a:lnTo>
                        <a:pt x="0" y="23"/>
                      </a:lnTo>
                      <a:lnTo>
                        <a:pt x="8" y="55"/>
                      </a:lnTo>
                      <a:lnTo>
                        <a:pt x="17" y="44"/>
                      </a:lnTo>
                      <a:lnTo>
                        <a:pt x="17" y="27"/>
                      </a:lnTo>
                      <a:lnTo>
                        <a:pt x="21" y="19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2" name="ïṣḻîḋê"/>
                <p:cNvSpPr/>
                <p:nvPr/>
              </p:nvSpPr>
              <p:spPr bwMode="auto">
                <a:xfrm>
                  <a:off x="6504" y="1175"/>
                  <a:ext cx="14" cy="14"/>
                </a:xfrm>
                <a:custGeom>
                  <a:gdLst>
                    <a:gd fmla="*/ 8 w 14" name="T0"/>
                    <a:gd fmla="*/ 0 h 14" name="T1"/>
                    <a:gd fmla="*/ 14 w 14" name="T2"/>
                    <a:gd fmla="*/ 9 h 14" name="T3"/>
                    <a:gd fmla="*/ 4 w 14" name="T4"/>
                    <a:gd fmla="*/ 14 h 14" name="T5"/>
                    <a:gd fmla="*/ 0 w 14" name="T6"/>
                    <a:gd fmla="*/ 4 h 14" name="T7"/>
                    <a:gd fmla="*/ 8 w 14" name="T8"/>
                    <a:gd fmla="*/ 0 h 14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4" w="14">
                      <a:moveTo>
                        <a:pt x="8" y="0"/>
                      </a:moveTo>
                      <a:lnTo>
                        <a:pt x="14" y="9"/>
                      </a:lnTo>
                      <a:lnTo>
                        <a:pt x="4" y="14"/>
                      </a:lnTo>
                      <a:lnTo>
                        <a:pt x="0" y="4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3" name="ïṧḷíďe"/>
                <p:cNvSpPr/>
                <p:nvPr/>
              </p:nvSpPr>
              <p:spPr bwMode="auto">
                <a:xfrm>
                  <a:off x="6497" y="1189"/>
                  <a:ext cx="11" cy="13"/>
                </a:xfrm>
                <a:custGeom>
                  <a:gdLst>
                    <a:gd fmla="*/ 0 w 11" name="T0"/>
                    <a:gd fmla="*/ 0 h 13" name="T1"/>
                    <a:gd fmla="*/ 11 w 11" name="T2"/>
                    <a:gd fmla="*/ 4 h 13" name="T3"/>
                    <a:gd fmla="*/ 1 w 11" name="T4"/>
                    <a:gd fmla="*/ 13 h 13" name="T5"/>
                    <a:gd fmla="*/ 0 w 11" name="T6"/>
                    <a:gd fmla="*/ 0 h 13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13" w="11">
                      <a:moveTo>
                        <a:pt x="0" y="0"/>
                      </a:moveTo>
                      <a:lnTo>
                        <a:pt x="11" y="4"/>
                      </a:lnTo>
                      <a:lnTo>
                        <a:pt x="1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4" name="ïṣļiḓé"/>
                <p:cNvSpPr/>
                <p:nvPr/>
              </p:nvSpPr>
              <p:spPr bwMode="auto">
                <a:xfrm>
                  <a:off x="6498" y="1199"/>
                  <a:ext cx="25" cy="19"/>
                </a:xfrm>
                <a:custGeom>
                  <a:gdLst>
                    <a:gd fmla="*/ 3 w 20" name="T0"/>
                    <a:gd fmla="*/ 7 h 15" name="T1"/>
                    <a:gd fmla="*/ 10 w 20" name="T2"/>
                    <a:gd fmla="*/ 0 h 15" name="T3"/>
                    <a:gd fmla="*/ 20 w 20" name="T4"/>
                    <a:gd fmla="*/ 4 h 15" name="T5"/>
                    <a:gd fmla="*/ 12 w 20" name="T6"/>
                    <a:gd fmla="*/ 14 h 15" name="T7"/>
                    <a:gd fmla="*/ 0 w 20" name="T8"/>
                    <a:gd fmla="*/ 15 h 15" name="T9"/>
                    <a:gd fmla="*/ 3 w 20" name="T10"/>
                    <a:gd fmla="*/ 7 h 15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15" w="20">
                      <a:moveTo>
                        <a:pt x="3" y="7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20" y="4"/>
                        <a:pt x="20" y="4"/>
                        <a:pt x="20" y="4"/>
                      </a:cubicBezTo>
                      <a:cubicBezTo>
                        <a:pt x="20" y="4"/>
                        <a:pt x="15" y="15"/>
                        <a:pt x="12" y="14"/>
                      </a:cubicBezTo>
                      <a:cubicBezTo>
                        <a:pt x="9" y="13"/>
                        <a:pt x="0" y="15"/>
                        <a:pt x="0" y="15"/>
                      </a:cubicBezTo>
                      <a:lnTo>
                        <a:pt x="3" y="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5" name="ïṣḷiḑé"/>
                <p:cNvSpPr/>
                <p:nvPr/>
              </p:nvSpPr>
              <p:spPr bwMode="auto">
                <a:xfrm>
                  <a:off x="6497" y="1208"/>
                  <a:ext cx="39" cy="32"/>
                </a:xfrm>
                <a:custGeom>
                  <a:gdLst>
                    <a:gd fmla="*/ 35 w 39" name="T0"/>
                    <a:gd fmla="*/ 0 h 32" name="T1"/>
                    <a:gd fmla="*/ 39 w 39" name="T2"/>
                    <a:gd fmla="*/ 18 h 32" name="T3"/>
                    <a:gd fmla="*/ 33 w 39" name="T4"/>
                    <a:gd fmla="*/ 29 h 32" name="T5"/>
                    <a:gd fmla="*/ 25 w 39" name="T6"/>
                    <a:gd fmla="*/ 32 h 32" name="T7"/>
                    <a:gd fmla="*/ 19 w 39" name="T8"/>
                    <a:gd fmla="*/ 18 h 32" name="T9"/>
                    <a:gd fmla="*/ 0 w 39" name="T10"/>
                    <a:gd fmla="*/ 24 h 32" name="T11"/>
                    <a:gd fmla="*/ 7 w 39" name="T12"/>
                    <a:gd fmla="*/ 17 h 32" name="T13"/>
                    <a:gd fmla="*/ 26 w 39" name="T14"/>
                    <a:gd fmla="*/ 13 h 32" name="T15"/>
                    <a:gd fmla="*/ 35 w 39" name="T16"/>
                    <a:gd fmla="*/ 0 h 32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32" w="39">
                      <a:moveTo>
                        <a:pt x="35" y="0"/>
                      </a:moveTo>
                      <a:lnTo>
                        <a:pt x="39" y="18"/>
                      </a:lnTo>
                      <a:lnTo>
                        <a:pt x="33" y="29"/>
                      </a:lnTo>
                      <a:lnTo>
                        <a:pt x="25" y="32"/>
                      </a:lnTo>
                      <a:lnTo>
                        <a:pt x="19" y="18"/>
                      </a:lnTo>
                      <a:lnTo>
                        <a:pt x="0" y="24"/>
                      </a:lnTo>
                      <a:lnTo>
                        <a:pt x="7" y="17"/>
                      </a:lnTo>
                      <a:lnTo>
                        <a:pt x="26" y="13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6" name="íṧliďê"/>
                <p:cNvSpPr/>
                <p:nvPr/>
              </p:nvSpPr>
              <p:spPr bwMode="auto">
                <a:xfrm>
                  <a:off x="6459" y="1193"/>
                  <a:ext cx="20" cy="28"/>
                </a:xfrm>
                <a:custGeom>
                  <a:gdLst>
                    <a:gd fmla="*/ 18 w 20" name="T0"/>
                    <a:gd fmla="*/ 0 h 28" name="T1"/>
                    <a:gd fmla="*/ 14 w 20" name="T2"/>
                    <a:gd fmla="*/ 14 h 28" name="T3"/>
                    <a:gd fmla="*/ 0 w 20" name="T4"/>
                    <a:gd fmla="*/ 25 h 28" name="T5"/>
                    <a:gd fmla="*/ 9 w 20" name="T6"/>
                    <a:gd fmla="*/ 28 h 28" name="T7"/>
                    <a:gd fmla="*/ 20 w 20" name="T8"/>
                    <a:gd fmla="*/ 9 h 28" name="T9"/>
                    <a:gd fmla="*/ 18 w 20" name="T10"/>
                    <a:gd fmla="*/ 0 h 28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28" w="20">
                      <a:moveTo>
                        <a:pt x="18" y="0"/>
                      </a:moveTo>
                      <a:lnTo>
                        <a:pt x="14" y="14"/>
                      </a:lnTo>
                      <a:lnTo>
                        <a:pt x="0" y="25"/>
                      </a:lnTo>
                      <a:lnTo>
                        <a:pt x="9" y="28"/>
                      </a:lnTo>
                      <a:lnTo>
                        <a:pt x="20" y="9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7" name="išľidè"/>
                <p:cNvSpPr/>
                <p:nvPr/>
              </p:nvSpPr>
              <p:spPr bwMode="auto">
                <a:xfrm>
                  <a:off x="6277" y="1237"/>
                  <a:ext cx="90" cy="98"/>
                </a:xfrm>
                <a:custGeom>
                  <a:gdLst>
                    <a:gd fmla="*/ 0 w 90" name="T0"/>
                    <a:gd fmla="*/ 0 h 98" name="T1"/>
                    <a:gd fmla="*/ 17 w 90" name="T2"/>
                    <a:gd fmla="*/ 6 h 98" name="T3"/>
                    <a:gd fmla="*/ 30 w 90" name="T4"/>
                    <a:gd fmla="*/ 18 h 98" name="T5"/>
                    <a:gd fmla="*/ 71 w 90" name="T6"/>
                    <a:gd fmla="*/ 50 h 98" name="T7"/>
                    <a:gd fmla="*/ 90 w 90" name="T8"/>
                    <a:gd fmla="*/ 86 h 98" name="T9"/>
                    <a:gd fmla="*/ 82 w 90" name="T10"/>
                    <a:gd fmla="*/ 98 h 98" name="T11"/>
                    <a:gd fmla="*/ 37 w 90" name="T12"/>
                    <a:gd fmla="*/ 51 h 98" name="T13"/>
                    <a:gd fmla="*/ 21 w 90" name="T14"/>
                    <a:gd fmla="*/ 32 h 98" name="T15"/>
                    <a:gd fmla="*/ 0 w 90" name="T16"/>
                    <a:gd fmla="*/ 0 h 98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98" w="90">
                      <a:moveTo>
                        <a:pt x="0" y="0"/>
                      </a:moveTo>
                      <a:lnTo>
                        <a:pt x="17" y="6"/>
                      </a:lnTo>
                      <a:lnTo>
                        <a:pt x="30" y="18"/>
                      </a:lnTo>
                      <a:lnTo>
                        <a:pt x="71" y="50"/>
                      </a:lnTo>
                      <a:lnTo>
                        <a:pt x="90" y="86"/>
                      </a:lnTo>
                      <a:lnTo>
                        <a:pt x="82" y="98"/>
                      </a:lnTo>
                      <a:lnTo>
                        <a:pt x="37" y="51"/>
                      </a:lnTo>
                      <a:lnTo>
                        <a:pt x="21" y="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8" name="ïṧḻídé"/>
                <p:cNvSpPr/>
                <p:nvPr/>
              </p:nvSpPr>
              <p:spPr bwMode="auto">
                <a:xfrm>
                  <a:off x="6390" y="1230"/>
                  <a:ext cx="87" cy="91"/>
                </a:xfrm>
                <a:custGeom>
                  <a:gdLst>
                    <a:gd fmla="*/ 61 w 87" name="T0"/>
                    <a:gd fmla="*/ 72 h 91" name="T1"/>
                    <a:gd fmla="*/ 83 w 87" name="T2"/>
                    <a:gd fmla="*/ 51 h 91" name="T3"/>
                    <a:gd fmla="*/ 75 w 87" name="T4"/>
                    <a:gd fmla="*/ 42 h 91" name="T5"/>
                    <a:gd fmla="*/ 70 w 87" name="T6"/>
                    <a:gd fmla="*/ 29 h 91" name="T7"/>
                    <a:gd fmla="*/ 80 w 87" name="T8"/>
                    <a:gd fmla="*/ 21 h 91" name="T9"/>
                    <a:gd fmla="*/ 87 w 87" name="T10"/>
                    <a:gd fmla="*/ 15 h 91" name="T11"/>
                    <a:gd fmla="*/ 73 w 87" name="T12"/>
                    <a:gd fmla="*/ 9 h 91" name="T13"/>
                    <a:gd fmla="*/ 65 w 87" name="T14"/>
                    <a:gd fmla="*/ 0 h 91" name="T15"/>
                    <a:gd fmla="*/ 50 w 87" name="T16"/>
                    <a:gd fmla="*/ 18 h 91" name="T17"/>
                    <a:gd fmla="*/ 18 w 87" name="T18"/>
                    <a:gd fmla="*/ 44 h 91" name="T19"/>
                    <a:gd fmla="*/ 5 w 87" name="T20"/>
                    <a:gd fmla="*/ 42 h 91" name="T21"/>
                    <a:gd fmla="*/ 0 w 87" name="T22"/>
                    <a:gd fmla="*/ 53 h 91" name="T23"/>
                    <a:gd fmla="*/ 5 w 87" name="T24"/>
                    <a:gd fmla="*/ 72 h 91" name="T25"/>
                    <a:gd fmla="*/ 12 w 87" name="T26"/>
                    <a:gd fmla="*/ 82 h 91" name="T27"/>
                    <a:gd fmla="*/ 40 w 87" name="T28"/>
                    <a:gd fmla="*/ 85 h 91" name="T29"/>
                    <a:gd fmla="*/ 61 w 87" name="T30"/>
                    <a:gd fmla="*/ 91 h 91" name="T31"/>
                    <a:gd fmla="*/ 61 w 87" name="T32"/>
                    <a:gd fmla="*/ 72 h 91" name="T3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b="b" l="0" r="r" t="0"/>
                  <a:pathLst>
                    <a:path h="91" w="87">
                      <a:moveTo>
                        <a:pt x="61" y="72"/>
                      </a:moveTo>
                      <a:lnTo>
                        <a:pt x="83" y="51"/>
                      </a:lnTo>
                      <a:lnTo>
                        <a:pt x="75" y="42"/>
                      </a:lnTo>
                      <a:lnTo>
                        <a:pt x="70" y="29"/>
                      </a:lnTo>
                      <a:lnTo>
                        <a:pt x="80" y="21"/>
                      </a:lnTo>
                      <a:lnTo>
                        <a:pt x="87" y="15"/>
                      </a:lnTo>
                      <a:lnTo>
                        <a:pt x="73" y="9"/>
                      </a:lnTo>
                      <a:lnTo>
                        <a:pt x="65" y="0"/>
                      </a:lnTo>
                      <a:lnTo>
                        <a:pt x="50" y="18"/>
                      </a:lnTo>
                      <a:lnTo>
                        <a:pt x="18" y="44"/>
                      </a:lnTo>
                      <a:lnTo>
                        <a:pt x="5" y="42"/>
                      </a:lnTo>
                      <a:lnTo>
                        <a:pt x="0" y="53"/>
                      </a:lnTo>
                      <a:lnTo>
                        <a:pt x="5" y="72"/>
                      </a:lnTo>
                      <a:lnTo>
                        <a:pt x="12" y="82"/>
                      </a:lnTo>
                      <a:lnTo>
                        <a:pt x="40" y="85"/>
                      </a:lnTo>
                      <a:lnTo>
                        <a:pt x="61" y="91"/>
                      </a:lnTo>
                      <a:lnTo>
                        <a:pt x="61" y="7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9" name="íśliďe"/>
                <p:cNvSpPr/>
                <p:nvPr/>
              </p:nvSpPr>
              <p:spPr bwMode="auto">
                <a:xfrm>
                  <a:off x="6474" y="1273"/>
                  <a:ext cx="51" cy="62"/>
                </a:xfrm>
                <a:custGeom>
                  <a:gdLst>
                    <a:gd fmla="*/ 39 w 40" name="T0"/>
                    <a:gd fmla="*/ 0 h 49" name="T1"/>
                    <a:gd fmla="*/ 32 w 40" name="T2"/>
                    <a:gd fmla="*/ 6 h 49" name="T3"/>
                    <a:gd fmla="*/ 10 w 40" name="T4"/>
                    <a:gd fmla="*/ 6 h 49" name="T5"/>
                    <a:gd fmla="*/ 2 w 40" name="T6"/>
                    <a:gd fmla="*/ 20 h 49" name="T7"/>
                    <a:gd fmla="*/ 0 w 40" name="T8"/>
                    <a:gd fmla="*/ 38 h 49" name="T9"/>
                    <a:gd fmla="*/ 0 w 40" name="T10"/>
                    <a:gd fmla="*/ 49 h 49" name="T11"/>
                    <a:gd fmla="*/ 9 w 40" name="T12"/>
                    <a:gd fmla="*/ 48 h 49" name="T13"/>
                    <a:gd fmla="*/ 9 w 40" name="T14"/>
                    <a:gd fmla="*/ 32 h 49" name="T15"/>
                    <a:gd fmla="*/ 17 w 40" name="T16"/>
                    <a:gd fmla="*/ 43 h 49" name="T17"/>
                    <a:gd fmla="*/ 24 w 40" name="T18"/>
                    <a:gd fmla="*/ 42 h 49" name="T19"/>
                    <a:gd fmla="*/ 17 w 40" name="T20"/>
                    <a:gd fmla="*/ 24 h 49" name="T21"/>
                    <a:gd fmla="*/ 29 w 40" name="T22"/>
                    <a:gd fmla="*/ 15 h 49" name="T23"/>
                    <a:gd fmla="*/ 22 w 40" name="T24"/>
                    <a:gd fmla="*/ 13 h 49" name="T25"/>
                    <a:gd fmla="*/ 13 w 40" name="T26"/>
                    <a:gd fmla="*/ 21 h 49" name="T27"/>
                    <a:gd fmla="*/ 14 w 40" name="T28"/>
                    <a:gd fmla="*/ 12 h 49" name="T29"/>
                    <a:gd fmla="*/ 38 w 40" name="T30"/>
                    <a:gd fmla="*/ 11 h 49" name="T31"/>
                    <a:gd fmla="*/ 39 w 40" name="T32"/>
                    <a:gd fmla="*/ 0 h 49" name="T3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b="b" l="0" r="r" t="0"/>
                  <a:pathLst>
                    <a:path h="49" w="40">
                      <a:moveTo>
                        <a:pt x="39" y="0"/>
                      </a:moveTo>
                      <a:cubicBezTo>
                        <a:pt x="32" y="6"/>
                        <a:pt x="32" y="6"/>
                        <a:pt x="32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2" y="20"/>
                        <a:pt x="2" y="20"/>
                        <a:pt x="2" y="20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9" y="48"/>
                        <a:pt x="9" y="48"/>
                        <a:pt x="9" y="48"/>
                      </a:cubicBezTo>
                      <a:cubicBezTo>
                        <a:pt x="9" y="32"/>
                        <a:pt x="9" y="32"/>
                        <a:pt x="9" y="32"/>
                      </a:cubicBezTo>
                      <a:cubicBezTo>
                        <a:pt x="17" y="43"/>
                        <a:pt x="17" y="43"/>
                        <a:pt x="17" y="43"/>
                      </a:cubicBezTo>
                      <a:cubicBezTo>
                        <a:pt x="24" y="42"/>
                        <a:pt x="24" y="42"/>
                        <a:pt x="24" y="42"/>
                      </a:cubicBezTo>
                      <a:cubicBezTo>
                        <a:pt x="17" y="24"/>
                        <a:pt x="17" y="24"/>
                        <a:pt x="17" y="24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13" y="21"/>
                        <a:pt x="13" y="21"/>
                        <a:pt x="13" y="21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4" y="12"/>
                        <a:pt x="35" y="9"/>
                        <a:pt x="38" y="11"/>
                      </a:cubicBezTo>
                      <a:cubicBezTo>
                        <a:pt x="40" y="12"/>
                        <a:pt x="39" y="0"/>
                        <a:pt x="3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0" name="îṩlîḋê"/>
                <p:cNvSpPr/>
                <p:nvPr/>
              </p:nvSpPr>
              <p:spPr bwMode="auto">
                <a:xfrm>
                  <a:off x="6361" y="1337"/>
                  <a:ext cx="81" cy="24"/>
                </a:xfrm>
                <a:custGeom>
                  <a:gdLst>
                    <a:gd fmla="*/ 0 w 81" name="T0"/>
                    <a:gd fmla="*/ 7 h 24" name="T1"/>
                    <a:gd fmla="*/ 8 w 81" name="T2"/>
                    <a:gd fmla="*/ 0 h 24" name="T3"/>
                    <a:gd fmla="*/ 24 w 81" name="T4"/>
                    <a:gd fmla="*/ 2 h 24" name="T5"/>
                    <a:gd fmla="*/ 34 w 81" name="T6"/>
                    <a:gd fmla="*/ 7 h 24" name="T7"/>
                    <a:gd fmla="*/ 46 w 81" name="T8"/>
                    <a:gd fmla="*/ 3 h 24" name="T9"/>
                    <a:gd fmla="*/ 57 w 81" name="T10"/>
                    <a:gd fmla="*/ 11 h 24" name="T11"/>
                    <a:gd fmla="*/ 75 w 81" name="T12"/>
                    <a:gd fmla="*/ 15 h 24" name="T13"/>
                    <a:gd fmla="*/ 81 w 81" name="T14"/>
                    <a:gd fmla="*/ 24 h 24" name="T15"/>
                    <a:gd fmla="*/ 69 w 81" name="T16"/>
                    <a:gd fmla="*/ 21 h 24" name="T17"/>
                    <a:gd fmla="*/ 44 w 81" name="T18"/>
                    <a:gd fmla="*/ 19 h 24" name="T19"/>
                    <a:gd fmla="*/ 33 w 81" name="T20"/>
                    <a:gd fmla="*/ 19 h 24" name="T21"/>
                    <a:gd fmla="*/ 9 w 81" name="T22"/>
                    <a:gd fmla="*/ 11 h 24" name="T23"/>
                    <a:gd fmla="*/ 0 w 81" name="T24"/>
                    <a:gd fmla="*/ 7 h 24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24" w="81">
                      <a:moveTo>
                        <a:pt x="0" y="7"/>
                      </a:moveTo>
                      <a:lnTo>
                        <a:pt x="8" y="0"/>
                      </a:lnTo>
                      <a:lnTo>
                        <a:pt x="24" y="2"/>
                      </a:lnTo>
                      <a:lnTo>
                        <a:pt x="34" y="7"/>
                      </a:lnTo>
                      <a:lnTo>
                        <a:pt x="46" y="3"/>
                      </a:lnTo>
                      <a:lnTo>
                        <a:pt x="57" y="11"/>
                      </a:lnTo>
                      <a:lnTo>
                        <a:pt x="75" y="15"/>
                      </a:lnTo>
                      <a:lnTo>
                        <a:pt x="81" y="24"/>
                      </a:lnTo>
                      <a:lnTo>
                        <a:pt x="69" y="21"/>
                      </a:lnTo>
                      <a:lnTo>
                        <a:pt x="44" y="19"/>
                      </a:lnTo>
                      <a:lnTo>
                        <a:pt x="33" y="19"/>
                      </a:lnTo>
                      <a:lnTo>
                        <a:pt x="9" y="11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1" name="îṥ1íḋè"/>
                <p:cNvSpPr/>
                <p:nvPr/>
              </p:nvSpPr>
              <p:spPr bwMode="auto">
                <a:xfrm>
                  <a:off x="6511" y="1354"/>
                  <a:ext cx="30" cy="21"/>
                </a:xfrm>
                <a:custGeom>
                  <a:gdLst>
                    <a:gd fmla="*/ 30 w 30" name="T0"/>
                    <a:gd fmla="*/ 3 h 21" name="T1"/>
                    <a:gd fmla="*/ 20 w 30" name="T2"/>
                    <a:gd fmla="*/ 0 h 21" name="T3"/>
                    <a:gd fmla="*/ 2 w 30" name="T4"/>
                    <a:gd fmla="*/ 13 h 21" name="T5"/>
                    <a:gd fmla="*/ 0 w 30" name="T6"/>
                    <a:gd fmla="*/ 21 h 21" name="T7"/>
                    <a:gd fmla="*/ 14 w 30" name="T8"/>
                    <a:gd fmla="*/ 17 h 21" name="T9"/>
                    <a:gd fmla="*/ 21 w 30" name="T10"/>
                    <a:gd fmla="*/ 10 h 21" name="T11"/>
                    <a:gd fmla="*/ 30 w 30" name="T12"/>
                    <a:gd fmla="*/ 3 h 21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21" w="30">
                      <a:moveTo>
                        <a:pt x="30" y="3"/>
                      </a:moveTo>
                      <a:lnTo>
                        <a:pt x="20" y="0"/>
                      </a:lnTo>
                      <a:lnTo>
                        <a:pt x="2" y="13"/>
                      </a:lnTo>
                      <a:lnTo>
                        <a:pt x="0" y="21"/>
                      </a:lnTo>
                      <a:lnTo>
                        <a:pt x="14" y="17"/>
                      </a:lnTo>
                      <a:lnTo>
                        <a:pt x="21" y="10"/>
                      </a:lnTo>
                      <a:lnTo>
                        <a:pt x="30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2" name="îšḻïḍê"/>
                <p:cNvSpPr/>
                <p:nvPr/>
              </p:nvSpPr>
              <p:spPr bwMode="auto">
                <a:xfrm>
                  <a:off x="6480" y="1354"/>
                  <a:ext cx="27" cy="10"/>
                </a:xfrm>
                <a:custGeom>
                  <a:gdLst>
                    <a:gd fmla="*/ 26 w 27" name="T0"/>
                    <a:gd fmla="*/ 0 h 10" name="T1"/>
                    <a:gd fmla="*/ 19 w 27" name="T2"/>
                    <a:gd fmla="*/ 3 h 10" name="T3"/>
                    <a:gd fmla="*/ 2 w 27" name="T4"/>
                    <a:gd fmla="*/ 3 h 10" name="T5"/>
                    <a:gd fmla="*/ 0 w 27" name="T6"/>
                    <a:gd fmla="*/ 7 h 10" name="T7"/>
                    <a:gd fmla="*/ 14 w 27" name="T8"/>
                    <a:gd fmla="*/ 10 h 10" name="T9"/>
                    <a:gd fmla="*/ 27 w 27" name="T10"/>
                    <a:gd fmla="*/ 3 h 10" name="T11"/>
                    <a:gd fmla="*/ 26 w 27" name="T12"/>
                    <a:gd fmla="*/ 0 h 10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10" w="27">
                      <a:moveTo>
                        <a:pt x="26" y="0"/>
                      </a:moveTo>
                      <a:lnTo>
                        <a:pt x="19" y="3"/>
                      </a:lnTo>
                      <a:lnTo>
                        <a:pt x="2" y="3"/>
                      </a:lnTo>
                      <a:lnTo>
                        <a:pt x="0" y="7"/>
                      </a:lnTo>
                      <a:lnTo>
                        <a:pt x="14" y="10"/>
                      </a:lnTo>
                      <a:lnTo>
                        <a:pt x="27" y="3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3" name="îṧļiḍê"/>
                <p:cNvSpPr/>
                <p:nvPr/>
              </p:nvSpPr>
              <p:spPr bwMode="auto">
                <a:xfrm>
                  <a:off x="6451" y="1356"/>
                  <a:ext cx="19" cy="7"/>
                </a:xfrm>
                <a:custGeom>
                  <a:gdLst>
                    <a:gd fmla="*/ 19 w 19" name="T0"/>
                    <a:gd fmla="*/ 0 h 7" name="T1"/>
                    <a:gd fmla="*/ 0 w 19" name="T2"/>
                    <a:gd fmla="*/ 0 h 7" name="T3"/>
                    <a:gd fmla="*/ 6 w 19" name="T4"/>
                    <a:gd fmla="*/ 7 h 7" name="T5"/>
                    <a:gd fmla="*/ 19 w 19" name="T6"/>
                    <a:gd fmla="*/ 5 h 7" name="T7"/>
                    <a:gd fmla="*/ 19 w 19" name="T8"/>
                    <a:gd fmla="*/ 0 h 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7" w="19">
                      <a:moveTo>
                        <a:pt x="19" y="0"/>
                      </a:moveTo>
                      <a:lnTo>
                        <a:pt x="0" y="0"/>
                      </a:lnTo>
                      <a:lnTo>
                        <a:pt x="6" y="7"/>
                      </a:lnTo>
                      <a:lnTo>
                        <a:pt x="19" y="5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4" name="îṡľiďè"/>
                <p:cNvSpPr/>
                <p:nvPr/>
              </p:nvSpPr>
              <p:spPr bwMode="auto">
                <a:xfrm>
                  <a:off x="6479" y="1370"/>
                  <a:ext cx="10" cy="7"/>
                </a:xfrm>
                <a:custGeom>
                  <a:gdLst>
                    <a:gd fmla="*/ 0 w 10" name="T0"/>
                    <a:gd fmla="*/ 0 h 7" name="T1"/>
                    <a:gd fmla="*/ 0 w 10" name="T2"/>
                    <a:gd fmla="*/ 5 h 7" name="T3"/>
                    <a:gd fmla="*/ 10 w 10" name="T4"/>
                    <a:gd fmla="*/ 7 h 7" name="T5"/>
                    <a:gd fmla="*/ 6 w 10" name="T6"/>
                    <a:gd fmla="*/ 3 h 7" name="T7"/>
                    <a:gd fmla="*/ 0 w 10" name="T8"/>
                    <a:gd fmla="*/ 0 h 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7" w="10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10" y="7"/>
                      </a:lnTo>
                      <a:lnTo>
                        <a:pt x="6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5" name="iSḻiḑè"/>
                <p:cNvSpPr/>
                <p:nvPr/>
              </p:nvSpPr>
              <p:spPr bwMode="auto">
                <a:xfrm>
                  <a:off x="6548" y="1306"/>
                  <a:ext cx="24" cy="14"/>
                </a:xfrm>
                <a:custGeom>
                  <a:gdLst>
                    <a:gd fmla="*/ 0 w 24" name="T0"/>
                    <a:gd fmla="*/ 11 h 14" name="T1"/>
                    <a:gd fmla="*/ 14 w 24" name="T2"/>
                    <a:gd fmla="*/ 10 h 14" name="T3"/>
                    <a:gd fmla="*/ 24 w 24" name="T4"/>
                    <a:gd fmla="*/ 14 h 14" name="T5"/>
                    <a:gd fmla="*/ 17 w 24" name="T6"/>
                    <a:gd fmla="*/ 0 h 14" name="T7"/>
                    <a:gd fmla="*/ 0 w 24" name="T8"/>
                    <a:gd fmla="*/ 11 h 14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4" w="24">
                      <a:moveTo>
                        <a:pt x="0" y="11"/>
                      </a:moveTo>
                      <a:lnTo>
                        <a:pt x="14" y="10"/>
                      </a:lnTo>
                      <a:lnTo>
                        <a:pt x="24" y="14"/>
                      </a:lnTo>
                      <a:lnTo>
                        <a:pt x="17" y="0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6" name="îṩļîḑè"/>
                <p:cNvSpPr/>
                <p:nvPr/>
              </p:nvSpPr>
              <p:spPr bwMode="auto">
                <a:xfrm>
                  <a:off x="6544" y="1265"/>
                  <a:ext cx="21" cy="26"/>
                </a:xfrm>
                <a:custGeom>
                  <a:gdLst>
                    <a:gd fmla="*/ 1 w 21" name="T0"/>
                    <a:gd fmla="*/ 26 h 26" name="T1"/>
                    <a:gd fmla="*/ 0 w 21" name="T2"/>
                    <a:gd fmla="*/ 8 h 26" name="T3"/>
                    <a:gd fmla="*/ 9 w 21" name="T4"/>
                    <a:gd fmla="*/ 0 h 26" name="T5"/>
                    <a:gd fmla="*/ 10 w 21" name="T6"/>
                    <a:gd fmla="*/ 12 h 26" name="T7"/>
                    <a:gd fmla="*/ 21 w 21" name="T8"/>
                    <a:gd fmla="*/ 9 h 26" name="T9"/>
                    <a:gd fmla="*/ 7 w 21" name="T10"/>
                    <a:gd fmla="*/ 17 h 26" name="T11"/>
                    <a:gd fmla="*/ 1 w 21" name="T12"/>
                    <a:gd fmla="*/ 26 h 26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26" w="21">
                      <a:moveTo>
                        <a:pt x="1" y="26"/>
                      </a:moveTo>
                      <a:lnTo>
                        <a:pt x="0" y="8"/>
                      </a:lnTo>
                      <a:lnTo>
                        <a:pt x="9" y="0"/>
                      </a:lnTo>
                      <a:lnTo>
                        <a:pt x="10" y="12"/>
                      </a:lnTo>
                      <a:lnTo>
                        <a:pt x="21" y="9"/>
                      </a:lnTo>
                      <a:lnTo>
                        <a:pt x="7" y="17"/>
                      </a:lnTo>
                      <a:lnTo>
                        <a:pt x="1" y="2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7" name="íṡľíďè"/>
                <p:cNvSpPr/>
                <p:nvPr/>
              </p:nvSpPr>
              <p:spPr bwMode="auto">
                <a:xfrm>
                  <a:off x="6430" y="1376"/>
                  <a:ext cx="328" cy="263"/>
                </a:xfrm>
                <a:custGeom>
                  <a:gdLst>
                    <a:gd fmla="*/ 152 w 259" name="T0"/>
                    <a:gd fmla="*/ 12 h 207" name="T1"/>
                    <a:gd fmla="*/ 129 w 259" name="T2"/>
                    <a:gd fmla="*/ 8 h 207" name="T3"/>
                    <a:gd fmla="*/ 108 w 259" name="T4"/>
                    <a:gd fmla="*/ 14 h 207" name="T5"/>
                    <a:gd fmla="*/ 102 w 259" name="T6"/>
                    <a:gd fmla="*/ 30 h 207" name="T7"/>
                    <a:gd fmla="*/ 95 w 259" name="T8"/>
                    <a:gd fmla="*/ 27 h 207" name="T9"/>
                    <a:gd fmla="*/ 87 w 259" name="T10"/>
                    <a:gd fmla="*/ 21 h 207" name="T11"/>
                    <a:gd fmla="*/ 76 w 259" name="T12"/>
                    <a:gd fmla="*/ 29 h 207" name="T13"/>
                    <a:gd fmla="*/ 64 w 259" name="T14"/>
                    <a:gd fmla="*/ 45 h 207" name="T15"/>
                    <a:gd fmla="*/ 59 w 259" name="T16"/>
                    <a:gd fmla="*/ 41 h 207" name="T17"/>
                    <a:gd fmla="*/ 53 w 259" name="T18"/>
                    <a:gd fmla="*/ 53 h 207" name="T19"/>
                    <a:gd fmla="*/ 34 w 259" name="T20"/>
                    <a:gd fmla="*/ 64 h 207" name="T21"/>
                    <a:gd fmla="*/ 12 w 259" name="T22"/>
                    <a:gd fmla="*/ 74 h 207" name="T23"/>
                    <a:gd fmla="*/ 0 w 259" name="T24"/>
                    <a:gd fmla="*/ 81 h 207" name="T25"/>
                    <a:gd fmla="*/ 1 w 259" name="T26"/>
                    <a:gd fmla="*/ 109 h 207" name="T27"/>
                    <a:gd fmla="*/ 13 w 259" name="T28"/>
                    <a:gd fmla="*/ 141 h 207" name="T29"/>
                    <a:gd fmla="*/ 10 w 259" name="T30"/>
                    <a:gd fmla="*/ 165 h 207" name="T31"/>
                    <a:gd fmla="*/ 15 w 259" name="T32"/>
                    <a:gd fmla="*/ 175 h 207" name="T33"/>
                    <a:gd fmla="*/ 43 w 259" name="T34"/>
                    <a:gd fmla="*/ 168 h 207" name="T35"/>
                    <a:gd fmla="*/ 66 w 259" name="T36"/>
                    <a:gd fmla="*/ 164 h 207" name="T37"/>
                    <a:gd fmla="*/ 96 w 259" name="T38"/>
                    <a:gd fmla="*/ 150 h 207" name="T39"/>
                    <a:gd fmla="*/ 130 w 259" name="T40"/>
                    <a:gd fmla="*/ 152 h 207" name="T41"/>
                    <a:gd fmla="*/ 140 w 259" name="T42"/>
                    <a:gd fmla="*/ 170 h 207" name="T43"/>
                    <a:gd fmla="*/ 155 w 259" name="T44"/>
                    <a:gd fmla="*/ 163 h 207" name="T45"/>
                    <a:gd fmla="*/ 158 w 259" name="T46"/>
                    <a:gd fmla="*/ 175 h 207" name="T47"/>
                    <a:gd fmla="*/ 163 w 259" name="T48"/>
                    <a:gd fmla="*/ 178 h 207" name="T49"/>
                    <a:gd fmla="*/ 169 w 259" name="T50"/>
                    <a:gd fmla="*/ 193 h 207" name="T51"/>
                    <a:gd fmla="*/ 188 w 259" name="T52"/>
                    <a:gd fmla="*/ 201 h 207" name="T53"/>
                    <a:gd fmla="*/ 204 w 259" name="T54"/>
                    <a:gd fmla="*/ 201 h 207" name="T55"/>
                    <a:gd fmla="*/ 215 w 259" name="T56"/>
                    <a:gd fmla="*/ 207 h 207" name="T57"/>
                    <a:gd fmla="*/ 231 w 259" name="T58"/>
                    <a:gd fmla="*/ 198 h 207" name="T59"/>
                    <a:gd fmla="*/ 241 w 259" name="T60"/>
                    <a:gd fmla="*/ 182 h 207" name="T61"/>
                    <a:gd fmla="*/ 256 w 259" name="T62"/>
                    <a:gd fmla="*/ 153 h 207" name="T63"/>
                    <a:gd fmla="*/ 259 w 259" name="T64"/>
                    <a:gd fmla="*/ 112 h 207" name="T65"/>
                    <a:gd fmla="*/ 244 w 259" name="T66"/>
                    <a:gd fmla="*/ 87 h 207" name="T67"/>
                    <a:gd fmla="*/ 226 w 259" name="T68"/>
                    <a:gd fmla="*/ 62 h 207" name="T69"/>
                    <a:gd fmla="*/ 212 w 259" name="T70"/>
                    <a:gd fmla="*/ 44 h 207" name="T71"/>
                    <a:gd fmla="*/ 208 w 259" name="T72"/>
                    <a:gd fmla="*/ 34 h 207" name="T73"/>
                    <a:gd fmla="*/ 202 w 259" name="T74"/>
                    <a:gd fmla="*/ 24 h 207" name="T75"/>
                    <a:gd fmla="*/ 196 w 259" name="T76"/>
                    <a:gd fmla="*/ 20 h 207" name="T77"/>
                    <a:gd fmla="*/ 190 w 259" name="T78"/>
                    <a:gd fmla="*/ 0 h 207" name="T79"/>
                    <a:gd fmla="*/ 182 w 259" name="T80"/>
                    <a:gd fmla="*/ 12 h 207" name="T81"/>
                    <a:gd fmla="*/ 182 w 259" name="T82"/>
                    <a:gd fmla="*/ 20 h 207" name="T83"/>
                    <a:gd fmla="*/ 180 w 259" name="T84"/>
                    <a:gd fmla="*/ 40 h 207" name="T85"/>
                    <a:gd fmla="*/ 171 w 259" name="T86"/>
                    <a:gd fmla="*/ 44 h 207" name="T87"/>
                    <a:gd fmla="*/ 154 w 259" name="T88"/>
                    <a:gd fmla="*/ 35 h 207" name="T89"/>
                    <a:gd fmla="*/ 144 w 259" name="T90"/>
                    <a:gd fmla="*/ 29 h 207" name="T91"/>
                    <a:gd fmla="*/ 152 w 259" name="T92"/>
                    <a:gd fmla="*/ 12 h 207" name="T9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b="b" l="0" r="r" t="0"/>
                  <a:pathLst>
                    <a:path h="206" w="259">
                      <a:moveTo>
                        <a:pt x="152" y="12"/>
                      </a:moveTo>
                      <a:cubicBezTo>
                        <a:pt x="129" y="8"/>
                        <a:pt x="129" y="8"/>
                        <a:pt x="129" y="8"/>
                      </a:cubicBezTo>
                      <a:cubicBezTo>
                        <a:pt x="108" y="14"/>
                        <a:pt x="108" y="14"/>
                        <a:pt x="108" y="14"/>
                      </a:cubicBezTo>
                      <a:cubicBezTo>
                        <a:pt x="102" y="30"/>
                        <a:pt x="102" y="30"/>
                        <a:pt x="102" y="30"/>
                      </a:cubicBezTo>
                      <a:cubicBezTo>
                        <a:pt x="95" y="27"/>
                        <a:pt x="95" y="27"/>
                        <a:pt x="95" y="27"/>
                      </a:cubicBezTo>
                      <a:cubicBezTo>
                        <a:pt x="87" y="21"/>
                        <a:pt x="87" y="21"/>
                        <a:pt x="87" y="21"/>
                      </a:cubicBezTo>
                      <a:cubicBezTo>
                        <a:pt x="76" y="29"/>
                        <a:pt x="76" y="29"/>
                        <a:pt x="76" y="29"/>
                      </a:cubicBezTo>
                      <a:cubicBezTo>
                        <a:pt x="64" y="45"/>
                        <a:pt x="64" y="45"/>
                        <a:pt x="64" y="45"/>
                      </a:cubicBezTo>
                      <a:cubicBezTo>
                        <a:pt x="59" y="41"/>
                        <a:pt x="59" y="41"/>
                        <a:pt x="59" y="41"/>
                      </a:cubicBezTo>
                      <a:cubicBezTo>
                        <a:pt x="53" y="53"/>
                        <a:pt x="53" y="53"/>
                        <a:pt x="53" y="53"/>
                      </a:cubicBezTo>
                      <a:cubicBezTo>
                        <a:pt x="34" y="64"/>
                        <a:pt x="34" y="64"/>
                        <a:pt x="34" y="64"/>
                      </a:cubicBezTo>
                      <a:cubicBezTo>
                        <a:pt x="12" y="74"/>
                        <a:pt x="12" y="74"/>
                        <a:pt x="12" y="74"/>
                      </a:cubicBezTo>
                      <a:cubicBezTo>
                        <a:pt x="0" y="81"/>
                        <a:pt x="0" y="81"/>
                        <a:pt x="0" y="81"/>
                      </a:cubicBezTo>
                      <a:cubicBezTo>
                        <a:pt x="1" y="109"/>
                        <a:pt x="1" y="109"/>
                        <a:pt x="1" y="109"/>
                      </a:cubicBezTo>
                      <a:cubicBezTo>
                        <a:pt x="13" y="141"/>
                        <a:pt x="13" y="141"/>
                        <a:pt x="13" y="141"/>
                      </a:cubicBezTo>
                      <a:cubicBezTo>
                        <a:pt x="10" y="165"/>
                        <a:pt x="10" y="165"/>
                        <a:pt x="10" y="165"/>
                      </a:cubicBezTo>
                      <a:cubicBezTo>
                        <a:pt x="15" y="175"/>
                        <a:pt x="15" y="175"/>
                        <a:pt x="15" y="175"/>
                      </a:cubicBezTo>
                      <a:cubicBezTo>
                        <a:pt x="15" y="175"/>
                        <a:pt x="37" y="173"/>
                        <a:pt x="43" y="168"/>
                      </a:cubicBezTo>
                      <a:cubicBezTo>
                        <a:pt x="49" y="164"/>
                        <a:pt x="66" y="164"/>
                        <a:pt x="66" y="164"/>
                      </a:cubicBezTo>
                      <a:cubicBezTo>
                        <a:pt x="96" y="150"/>
                        <a:pt x="96" y="150"/>
                        <a:pt x="96" y="150"/>
                      </a:cubicBezTo>
                      <a:cubicBezTo>
                        <a:pt x="130" y="152"/>
                        <a:pt x="130" y="152"/>
                        <a:pt x="130" y="152"/>
                      </a:cubicBezTo>
                      <a:cubicBezTo>
                        <a:pt x="140" y="170"/>
                        <a:pt x="140" y="170"/>
                        <a:pt x="140" y="170"/>
                      </a:cubicBezTo>
                      <a:cubicBezTo>
                        <a:pt x="155" y="163"/>
                        <a:pt x="155" y="163"/>
                        <a:pt x="155" y="163"/>
                      </a:cubicBezTo>
                      <a:cubicBezTo>
                        <a:pt x="158" y="175"/>
                        <a:pt x="158" y="175"/>
                        <a:pt x="158" y="175"/>
                      </a:cubicBezTo>
                      <a:cubicBezTo>
                        <a:pt x="163" y="178"/>
                        <a:pt x="163" y="178"/>
                        <a:pt x="163" y="178"/>
                      </a:cubicBezTo>
                      <a:cubicBezTo>
                        <a:pt x="169" y="193"/>
                        <a:pt x="169" y="193"/>
                        <a:pt x="169" y="193"/>
                      </a:cubicBezTo>
                      <a:cubicBezTo>
                        <a:pt x="188" y="201"/>
                        <a:pt x="188" y="201"/>
                        <a:pt x="188" y="201"/>
                      </a:cubicBezTo>
                      <a:cubicBezTo>
                        <a:pt x="204" y="201"/>
                        <a:pt x="204" y="201"/>
                        <a:pt x="204" y="201"/>
                      </a:cubicBezTo>
                      <a:cubicBezTo>
                        <a:pt x="215" y="207"/>
                        <a:pt x="215" y="207"/>
                        <a:pt x="215" y="207"/>
                      </a:cubicBezTo>
                      <a:cubicBezTo>
                        <a:pt x="231" y="198"/>
                        <a:pt x="231" y="198"/>
                        <a:pt x="231" y="198"/>
                      </a:cubicBezTo>
                      <a:cubicBezTo>
                        <a:pt x="241" y="182"/>
                        <a:pt x="241" y="182"/>
                        <a:pt x="241" y="182"/>
                      </a:cubicBezTo>
                      <a:cubicBezTo>
                        <a:pt x="256" y="153"/>
                        <a:pt x="256" y="153"/>
                        <a:pt x="256" y="153"/>
                      </a:cubicBezTo>
                      <a:cubicBezTo>
                        <a:pt x="259" y="112"/>
                        <a:pt x="259" y="112"/>
                        <a:pt x="259" y="112"/>
                      </a:cubicBezTo>
                      <a:cubicBezTo>
                        <a:pt x="244" y="87"/>
                        <a:pt x="244" y="87"/>
                        <a:pt x="244" y="87"/>
                      </a:cubicBezTo>
                      <a:cubicBezTo>
                        <a:pt x="226" y="62"/>
                        <a:pt x="226" y="62"/>
                        <a:pt x="226" y="62"/>
                      </a:cubicBezTo>
                      <a:cubicBezTo>
                        <a:pt x="212" y="44"/>
                        <a:pt x="212" y="44"/>
                        <a:pt x="212" y="44"/>
                      </a:cubicBezTo>
                      <a:cubicBezTo>
                        <a:pt x="208" y="34"/>
                        <a:pt x="208" y="34"/>
                        <a:pt x="208" y="34"/>
                      </a:cubicBezTo>
                      <a:cubicBezTo>
                        <a:pt x="202" y="24"/>
                        <a:pt x="202" y="24"/>
                        <a:pt x="202" y="24"/>
                      </a:cubicBezTo>
                      <a:cubicBezTo>
                        <a:pt x="196" y="20"/>
                        <a:pt x="196" y="20"/>
                        <a:pt x="196" y="20"/>
                      </a:cubicBezTo>
                      <a:cubicBezTo>
                        <a:pt x="190" y="0"/>
                        <a:pt x="190" y="0"/>
                        <a:pt x="190" y="0"/>
                      </a:cubicBezTo>
                      <a:cubicBezTo>
                        <a:pt x="182" y="12"/>
                        <a:pt x="182" y="12"/>
                        <a:pt x="182" y="12"/>
                      </a:cubicBezTo>
                      <a:cubicBezTo>
                        <a:pt x="182" y="20"/>
                        <a:pt x="182" y="20"/>
                        <a:pt x="182" y="20"/>
                      </a:cubicBezTo>
                      <a:cubicBezTo>
                        <a:pt x="180" y="40"/>
                        <a:pt x="180" y="40"/>
                        <a:pt x="180" y="40"/>
                      </a:cubicBezTo>
                      <a:cubicBezTo>
                        <a:pt x="171" y="44"/>
                        <a:pt x="171" y="44"/>
                        <a:pt x="171" y="44"/>
                      </a:cubicBezTo>
                      <a:cubicBezTo>
                        <a:pt x="154" y="35"/>
                        <a:pt x="154" y="35"/>
                        <a:pt x="154" y="35"/>
                      </a:cubicBezTo>
                      <a:cubicBezTo>
                        <a:pt x="144" y="29"/>
                        <a:pt x="144" y="29"/>
                        <a:pt x="144" y="29"/>
                      </a:cubicBezTo>
                      <a:lnTo>
                        <a:pt x="152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8" name="îśḷíḑe"/>
                <p:cNvSpPr/>
                <p:nvPr/>
              </p:nvSpPr>
              <p:spPr bwMode="auto">
                <a:xfrm>
                  <a:off x="6688" y="1654"/>
                  <a:ext cx="31" cy="34"/>
                </a:xfrm>
                <a:custGeom>
                  <a:gdLst>
                    <a:gd fmla="*/ 0 w 31" name="T0"/>
                    <a:gd fmla="*/ 0 h 34" name="T1"/>
                    <a:gd fmla="*/ 16 w 31" name="T2"/>
                    <a:gd fmla="*/ 5 h 34" name="T3"/>
                    <a:gd fmla="*/ 26 w 31" name="T4"/>
                    <a:gd fmla="*/ 0 h 34" name="T5"/>
                    <a:gd fmla="*/ 31 w 31" name="T6"/>
                    <a:gd fmla="*/ 11 h 34" name="T7"/>
                    <a:gd fmla="*/ 26 w 31" name="T8"/>
                    <a:gd fmla="*/ 28 h 34" name="T9"/>
                    <a:gd fmla="*/ 17 w 31" name="T10"/>
                    <a:gd fmla="*/ 34 h 34" name="T11"/>
                    <a:gd fmla="*/ 5 w 31" name="T12"/>
                    <a:gd fmla="*/ 24 h 34" name="T13"/>
                    <a:gd fmla="*/ 0 w 31" name="T14"/>
                    <a:gd fmla="*/ 0 h 34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34" w="31">
                      <a:moveTo>
                        <a:pt x="0" y="0"/>
                      </a:moveTo>
                      <a:lnTo>
                        <a:pt x="16" y="5"/>
                      </a:lnTo>
                      <a:lnTo>
                        <a:pt x="26" y="0"/>
                      </a:lnTo>
                      <a:lnTo>
                        <a:pt x="31" y="11"/>
                      </a:lnTo>
                      <a:lnTo>
                        <a:pt x="26" y="28"/>
                      </a:lnTo>
                      <a:lnTo>
                        <a:pt x="17" y="34"/>
                      </a:lnTo>
                      <a:lnTo>
                        <a:pt x="5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9" name="îṩ1íďê"/>
                <p:cNvSpPr/>
                <p:nvPr/>
              </p:nvSpPr>
              <p:spPr bwMode="auto">
                <a:xfrm>
                  <a:off x="6917" y="1589"/>
                  <a:ext cx="48" cy="76"/>
                </a:xfrm>
                <a:custGeom>
                  <a:gdLst>
                    <a:gd fmla="*/ 0 w 38" name="T0"/>
                    <a:gd fmla="*/ 3 h 60" name="T1"/>
                    <a:gd fmla="*/ 10 w 38" name="T2"/>
                    <a:gd fmla="*/ 15 h 60" name="T3"/>
                    <a:gd fmla="*/ 14 w 38" name="T4"/>
                    <a:gd fmla="*/ 24 h 60" name="T5"/>
                    <a:gd fmla="*/ 5 w 38" name="T6"/>
                    <a:gd fmla="*/ 39 h 60" name="T7"/>
                    <a:gd fmla="*/ 14 w 38" name="T8"/>
                    <a:gd fmla="*/ 46 h 60" name="T9"/>
                    <a:gd fmla="*/ 11 w 38" name="T10"/>
                    <a:gd fmla="*/ 54 h 60" name="T11"/>
                    <a:gd fmla="*/ 18 w 38" name="T12"/>
                    <a:gd fmla="*/ 60 h 60" name="T13"/>
                    <a:gd fmla="*/ 27 w 38" name="T14"/>
                    <a:gd fmla="*/ 50 h 60" name="T15"/>
                    <a:gd fmla="*/ 30 w 38" name="T16"/>
                    <a:gd fmla="*/ 40 h 60" name="T17"/>
                    <a:gd fmla="*/ 35 w 38" name="T18"/>
                    <a:gd fmla="*/ 39 h 60" name="T19"/>
                    <a:gd fmla="*/ 38 w 38" name="T20"/>
                    <a:gd fmla="*/ 27 h 60" name="T21"/>
                    <a:gd fmla="*/ 29 w 38" name="T22"/>
                    <a:gd fmla="*/ 29 h 60" name="T23"/>
                    <a:gd fmla="*/ 20 w 38" name="T24"/>
                    <a:gd fmla="*/ 18 h 60" name="T25"/>
                    <a:gd fmla="*/ 15 w 38" name="T26"/>
                    <a:gd fmla="*/ 17 h 60" name="T27"/>
                    <a:gd fmla="*/ 0 w 38" name="T28"/>
                    <a:gd fmla="*/ 3 h 60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60" w="38">
                      <a:moveTo>
                        <a:pt x="0" y="3"/>
                      </a:moveTo>
                      <a:cubicBezTo>
                        <a:pt x="10" y="15"/>
                        <a:pt x="10" y="15"/>
                        <a:pt x="10" y="15"/>
                      </a:cubicBezTo>
                      <a:cubicBezTo>
                        <a:pt x="14" y="24"/>
                        <a:pt x="14" y="24"/>
                        <a:pt x="14" y="24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14" y="46"/>
                        <a:pt x="14" y="46"/>
                        <a:pt x="14" y="46"/>
                      </a:cubicBezTo>
                      <a:cubicBezTo>
                        <a:pt x="11" y="54"/>
                        <a:pt x="11" y="54"/>
                        <a:pt x="11" y="54"/>
                      </a:cubicBezTo>
                      <a:cubicBezTo>
                        <a:pt x="18" y="60"/>
                        <a:pt x="18" y="60"/>
                        <a:pt x="18" y="60"/>
                      </a:cubicBezTo>
                      <a:cubicBezTo>
                        <a:pt x="27" y="50"/>
                        <a:pt x="27" y="50"/>
                        <a:pt x="27" y="50"/>
                      </a:cubicBezTo>
                      <a:cubicBezTo>
                        <a:pt x="30" y="40"/>
                        <a:pt x="30" y="40"/>
                        <a:pt x="30" y="40"/>
                      </a:cubicBezTo>
                      <a:cubicBezTo>
                        <a:pt x="35" y="39"/>
                        <a:pt x="35" y="39"/>
                        <a:pt x="35" y="39"/>
                      </a:cubicBezTo>
                      <a:cubicBezTo>
                        <a:pt x="38" y="27"/>
                        <a:pt x="38" y="27"/>
                        <a:pt x="38" y="27"/>
                      </a:cubicBezTo>
                      <a:cubicBezTo>
                        <a:pt x="29" y="29"/>
                        <a:pt x="29" y="29"/>
                        <a:pt x="29" y="29"/>
                      </a:cubicBezTo>
                      <a:cubicBezTo>
                        <a:pt x="20" y="18"/>
                        <a:pt x="20" y="18"/>
                        <a:pt x="20" y="18"/>
                      </a:cubicBezTo>
                      <a:cubicBezTo>
                        <a:pt x="15" y="17"/>
                        <a:pt x="15" y="17"/>
                        <a:pt x="15" y="17"/>
                      </a:cubicBezTo>
                      <a:cubicBezTo>
                        <a:pt x="15" y="17"/>
                        <a:pt x="9" y="0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0" name="íṩḷîde"/>
                <p:cNvSpPr/>
                <p:nvPr/>
              </p:nvSpPr>
              <p:spPr bwMode="auto">
                <a:xfrm>
                  <a:off x="6867" y="1659"/>
                  <a:ext cx="64" cy="64"/>
                </a:xfrm>
                <a:custGeom>
                  <a:gdLst>
                    <a:gd fmla="*/ 64 w 64" name="T0"/>
                    <a:gd fmla="*/ 13 h 64" name="T1"/>
                    <a:gd fmla="*/ 41 w 64" name="T2"/>
                    <a:gd fmla="*/ 34 h 64" name="T3"/>
                    <a:gd fmla="*/ 37 w 64" name="T4"/>
                    <a:gd fmla="*/ 48 h 64" name="T5"/>
                    <a:gd fmla="*/ 26 w 64" name="T6"/>
                    <a:gd fmla="*/ 64 h 64" name="T7"/>
                    <a:gd fmla="*/ 0 w 64" name="T8"/>
                    <a:gd fmla="*/ 56 h 64" name="T9"/>
                    <a:gd fmla="*/ 13 w 64" name="T10"/>
                    <a:gd fmla="*/ 29 h 64" name="T11"/>
                    <a:gd fmla="*/ 31 w 64" name="T12"/>
                    <a:gd fmla="*/ 19 h 64" name="T13"/>
                    <a:gd fmla="*/ 45 w 64" name="T14"/>
                    <a:gd fmla="*/ 0 h 64" name="T15"/>
                    <a:gd fmla="*/ 59 w 64" name="T16"/>
                    <a:gd fmla="*/ 0 h 64" name="T17"/>
                    <a:gd fmla="*/ 64 w 64" name="T18"/>
                    <a:gd fmla="*/ 13 h 64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64" w="64">
                      <a:moveTo>
                        <a:pt x="64" y="13"/>
                      </a:moveTo>
                      <a:lnTo>
                        <a:pt x="41" y="34"/>
                      </a:lnTo>
                      <a:lnTo>
                        <a:pt x="37" y="48"/>
                      </a:lnTo>
                      <a:lnTo>
                        <a:pt x="26" y="64"/>
                      </a:lnTo>
                      <a:lnTo>
                        <a:pt x="0" y="56"/>
                      </a:lnTo>
                      <a:lnTo>
                        <a:pt x="13" y="29"/>
                      </a:lnTo>
                      <a:lnTo>
                        <a:pt x="31" y="19"/>
                      </a:lnTo>
                      <a:lnTo>
                        <a:pt x="45" y="0"/>
                      </a:lnTo>
                      <a:lnTo>
                        <a:pt x="59" y="0"/>
                      </a:lnTo>
                      <a:lnTo>
                        <a:pt x="64" y="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1" name="îṥľíḍê"/>
                <p:cNvSpPr/>
                <p:nvPr/>
              </p:nvSpPr>
              <p:spPr bwMode="auto">
                <a:xfrm>
                  <a:off x="6573" y="1291"/>
                  <a:ext cx="170" cy="85"/>
                </a:xfrm>
                <a:custGeom>
                  <a:gdLst>
                    <a:gd fmla="*/ 35 w 170" name="T0"/>
                    <a:gd fmla="*/ 24 h 85" name="T1"/>
                    <a:gd fmla="*/ 28 w 170" name="T2"/>
                    <a:gd fmla="*/ 19 h 85" name="T3"/>
                    <a:gd fmla="*/ 28 w 170" name="T4"/>
                    <a:gd fmla="*/ 0 h 85" name="T5"/>
                    <a:gd fmla="*/ 5 w 170" name="T6"/>
                    <a:gd fmla="*/ 2 h 85" name="T7"/>
                    <a:gd fmla="*/ 0 w 170" name="T8"/>
                    <a:gd fmla="*/ 7 h 85" name="T9"/>
                    <a:gd fmla="*/ 9 w 170" name="T10"/>
                    <a:gd fmla="*/ 15 h 85" name="T11"/>
                    <a:gd fmla="*/ 18 w 170" name="T12"/>
                    <a:gd fmla="*/ 18 h 85" name="T13"/>
                    <a:gd fmla="*/ 9 w 170" name="T14"/>
                    <a:gd fmla="*/ 25 h 85" name="T15"/>
                    <a:gd fmla="*/ 15 w 170" name="T16"/>
                    <a:gd fmla="*/ 30 h 85" name="T17"/>
                    <a:gd fmla="*/ 28 w 170" name="T18"/>
                    <a:gd fmla="*/ 30 h 85" name="T19"/>
                    <a:gd fmla="*/ 56 w 170" name="T20"/>
                    <a:gd fmla="*/ 40 h 85" name="T21"/>
                    <a:gd fmla="*/ 63 w 170" name="T22"/>
                    <a:gd fmla="*/ 52 h 85" name="T23"/>
                    <a:gd fmla="*/ 56 w 170" name="T24"/>
                    <a:gd fmla="*/ 66 h 85" name="T25"/>
                    <a:gd fmla="*/ 73 w 170" name="T26"/>
                    <a:gd fmla="*/ 65 h 85" name="T27"/>
                    <a:gd fmla="*/ 86 w 170" name="T28"/>
                    <a:gd fmla="*/ 73 h 85" name="T29"/>
                    <a:gd fmla="*/ 106 w 170" name="T30"/>
                    <a:gd fmla="*/ 68 h 85" name="T31"/>
                    <a:gd fmla="*/ 112 w 170" name="T32"/>
                    <a:gd fmla="*/ 59 h 85" name="T33"/>
                    <a:gd fmla="*/ 129 w 170" name="T34"/>
                    <a:gd fmla="*/ 70 h 85" name="T35"/>
                    <a:gd fmla="*/ 134 w 170" name="T36"/>
                    <a:gd fmla="*/ 82 h 85" name="T37"/>
                    <a:gd fmla="*/ 170 w 170" name="T38"/>
                    <a:gd fmla="*/ 85 h 85" name="T39"/>
                    <a:gd fmla="*/ 166 w 170" name="T40"/>
                    <a:gd fmla="*/ 75 h 85" name="T41"/>
                    <a:gd fmla="*/ 134 w 170" name="T42"/>
                    <a:gd fmla="*/ 54 h 85" name="T43"/>
                    <a:gd fmla="*/ 139 w 170" name="T44"/>
                    <a:gd fmla="*/ 43 h 85" name="T45"/>
                    <a:gd fmla="*/ 122 w 170" name="T46"/>
                    <a:gd fmla="*/ 37 h 85" name="T47"/>
                    <a:gd fmla="*/ 105 w 170" name="T48"/>
                    <a:gd fmla="*/ 25 h 85" name="T49"/>
                    <a:gd fmla="*/ 60 w 170" name="T50"/>
                    <a:gd fmla="*/ 9 h 85" name="T51"/>
                    <a:gd fmla="*/ 35 w 170" name="T52"/>
                    <a:gd fmla="*/ 24 h 85" name="T5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b="b" l="0" r="r" t="0"/>
                  <a:pathLst>
                    <a:path h="85" w="170">
                      <a:moveTo>
                        <a:pt x="35" y="24"/>
                      </a:moveTo>
                      <a:lnTo>
                        <a:pt x="28" y="19"/>
                      </a:lnTo>
                      <a:lnTo>
                        <a:pt x="28" y="0"/>
                      </a:lnTo>
                      <a:lnTo>
                        <a:pt x="5" y="2"/>
                      </a:lnTo>
                      <a:lnTo>
                        <a:pt x="0" y="7"/>
                      </a:lnTo>
                      <a:lnTo>
                        <a:pt x="9" y="15"/>
                      </a:lnTo>
                      <a:lnTo>
                        <a:pt x="18" y="18"/>
                      </a:lnTo>
                      <a:lnTo>
                        <a:pt x="9" y="25"/>
                      </a:lnTo>
                      <a:lnTo>
                        <a:pt x="15" y="30"/>
                      </a:lnTo>
                      <a:lnTo>
                        <a:pt x="28" y="30"/>
                      </a:lnTo>
                      <a:lnTo>
                        <a:pt x="56" y="40"/>
                      </a:lnTo>
                      <a:lnTo>
                        <a:pt x="63" y="52"/>
                      </a:lnTo>
                      <a:lnTo>
                        <a:pt x="56" y="66"/>
                      </a:lnTo>
                      <a:lnTo>
                        <a:pt x="73" y="65"/>
                      </a:lnTo>
                      <a:lnTo>
                        <a:pt x="86" y="73"/>
                      </a:lnTo>
                      <a:lnTo>
                        <a:pt x="106" y="68"/>
                      </a:lnTo>
                      <a:lnTo>
                        <a:pt x="112" y="59"/>
                      </a:lnTo>
                      <a:lnTo>
                        <a:pt x="129" y="70"/>
                      </a:lnTo>
                      <a:lnTo>
                        <a:pt x="134" y="82"/>
                      </a:lnTo>
                      <a:lnTo>
                        <a:pt x="170" y="85"/>
                      </a:lnTo>
                      <a:lnTo>
                        <a:pt x="166" y="75"/>
                      </a:lnTo>
                      <a:lnTo>
                        <a:pt x="134" y="54"/>
                      </a:lnTo>
                      <a:lnTo>
                        <a:pt x="139" y="43"/>
                      </a:lnTo>
                      <a:lnTo>
                        <a:pt x="122" y="37"/>
                      </a:lnTo>
                      <a:lnTo>
                        <a:pt x="105" y="25"/>
                      </a:lnTo>
                      <a:lnTo>
                        <a:pt x="60" y="9"/>
                      </a:lnTo>
                      <a:lnTo>
                        <a:pt x="35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2" name="íSliḓe"/>
                <p:cNvSpPr/>
                <p:nvPr/>
              </p:nvSpPr>
              <p:spPr bwMode="auto">
                <a:xfrm>
                  <a:off x="6725" y="1323"/>
                  <a:ext cx="29" cy="16"/>
                </a:xfrm>
                <a:custGeom>
                  <a:gdLst>
                    <a:gd fmla="*/ 0 w 29" name="T0"/>
                    <a:gd fmla="*/ 10 h 16" name="T1"/>
                    <a:gd fmla="*/ 12 w 29" name="T2"/>
                    <a:gd fmla="*/ 10 h 16" name="T3"/>
                    <a:gd fmla="*/ 19 w 29" name="T4"/>
                    <a:gd fmla="*/ 0 h 16" name="T5"/>
                    <a:gd fmla="*/ 29 w 29" name="T6"/>
                    <a:gd fmla="*/ 5 h 16" name="T7"/>
                    <a:gd fmla="*/ 18 w 29" name="T8"/>
                    <a:gd fmla="*/ 15 h 16" name="T9"/>
                    <a:gd fmla="*/ 1 w 29" name="T10"/>
                    <a:gd fmla="*/ 16 h 16" name="T11"/>
                    <a:gd fmla="*/ 0 w 29" name="T12"/>
                    <a:gd fmla="*/ 10 h 16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16" w="28">
                      <a:moveTo>
                        <a:pt x="0" y="10"/>
                      </a:moveTo>
                      <a:lnTo>
                        <a:pt x="12" y="10"/>
                      </a:lnTo>
                      <a:lnTo>
                        <a:pt x="19" y="0"/>
                      </a:lnTo>
                      <a:lnTo>
                        <a:pt x="29" y="5"/>
                      </a:lnTo>
                      <a:lnTo>
                        <a:pt x="18" y="15"/>
                      </a:lnTo>
                      <a:lnTo>
                        <a:pt x="1" y="16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3" name="íSļiḑé"/>
                <p:cNvSpPr/>
                <p:nvPr/>
              </p:nvSpPr>
              <p:spPr bwMode="auto">
                <a:xfrm>
                  <a:off x="6148" y="1207"/>
                  <a:ext cx="18" cy="32"/>
                </a:xfrm>
                <a:custGeom>
                  <a:gdLst>
                    <a:gd fmla="*/ 9 w 18" name="T0"/>
                    <a:gd fmla="*/ 0 h 32" name="T1"/>
                    <a:gd fmla="*/ 18 w 18" name="T2"/>
                    <a:gd fmla="*/ 23 h 32" name="T3"/>
                    <a:gd fmla="*/ 9 w 18" name="T4"/>
                    <a:gd fmla="*/ 32 h 32" name="T5"/>
                    <a:gd fmla="*/ 0 w 18" name="T6"/>
                    <a:gd fmla="*/ 18 h 32" name="T7"/>
                    <a:gd fmla="*/ 9 w 18" name="T8"/>
                    <a:gd fmla="*/ 0 h 32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2" w="18">
                      <a:moveTo>
                        <a:pt x="9" y="0"/>
                      </a:moveTo>
                      <a:lnTo>
                        <a:pt x="18" y="23"/>
                      </a:lnTo>
                      <a:lnTo>
                        <a:pt x="9" y="32"/>
                      </a:lnTo>
                      <a:lnTo>
                        <a:pt x="0" y="18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4" name="îšļïḍe"/>
                <p:cNvSpPr/>
                <p:nvPr/>
              </p:nvSpPr>
              <p:spPr bwMode="auto">
                <a:xfrm>
                  <a:off x="5846" y="1385"/>
                  <a:ext cx="60" cy="119"/>
                </a:xfrm>
                <a:custGeom>
                  <a:gdLst>
                    <a:gd fmla="*/ 46 w 60" name="T0"/>
                    <a:gd fmla="*/ 0 h 119" name="T1"/>
                    <a:gd fmla="*/ 34 w 60" name="T2"/>
                    <a:gd fmla="*/ 26 h 119" name="T3"/>
                    <a:gd fmla="*/ 4 w 60" name="T4"/>
                    <a:gd fmla="*/ 42 h 119" name="T5"/>
                    <a:gd fmla="*/ 3 w 60" name="T6"/>
                    <a:gd fmla="*/ 63 h 119" name="T7"/>
                    <a:gd fmla="*/ 0 w 60" name="T8"/>
                    <a:gd fmla="*/ 86 h 119" name="T9"/>
                    <a:gd fmla="*/ 5 w 60" name="T10"/>
                    <a:gd fmla="*/ 113 h 119" name="T11"/>
                    <a:gd fmla="*/ 20 w 60" name="T12"/>
                    <a:gd fmla="*/ 119 h 119" name="T13"/>
                    <a:gd fmla="*/ 33 w 60" name="T14"/>
                    <a:gd fmla="*/ 113 h 119" name="T15"/>
                    <a:gd fmla="*/ 60 w 60" name="T16"/>
                    <a:gd fmla="*/ 32 h 119" name="T17"/>
                    <a:gd fmla="*/ 46 w 60" name="T18"/>
                    <a:gd fmla="*/ 0 h 119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119" w="60">
                      <a:moveTo>
                        <a:pt x="46" y="0"/>
                      </a:moveTo>
                      <a:lnTo>
                        <a:pt x="34" y="26"/>
                      </a:lnTo>
                      <a:lnTo>
                        <a:pt x="4" y="42"/>
                      </a:lnTo>
                      <a:lnTo>
                        <a:pt x="3" y="63"/>
                      </a:lnTo>
                      <a:lnTo>
                        <a:pt x="0" y="86"/>
                      </a:lnTo>
                      <a:lnTo>
                        <a:pt x="5" y="113"/>
                      </a:lnTo>
                      <a:lnTo>
                        <a:pt x="20" y="119"/>
                      </a:lnTo>
                      <a:lnTo>
                        <a:pt x="33" y="113"/>
                      </a:lnTo>
                      <a:lnTo>
                        <a:pt x="60" y="32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5" name="íśľîḋe"/>
                <p:cNvSpPr/>
                <p:nvPr/>
              </p:nvSpPr>
              <p:spPr bwMode="auto">
                <a:xfrm>
                  <a:off x="5752" y="1286"/>
                  <a:ext cx="19" cy="29"/>
                </a:xfrm>
                <a:custGeom>
                  <a:gdLst>
                    <a:gd fmla="*/ 18 w 19" name="T0"/>
                    <a:gd fmla="*/ 0 h 29" name="T1"/>
                    <a:gd fmla="*/ 1 w 19" name="T2"/>
                    <a:gd fmla="*/ 4 h 29" name="T3"/>
                    <a:gd fmla="*/ 0 w 19" name="T4"/>
                    <a:gd fmla="*/ 19 h 29" name="T5"/>
                    <a:gd fmla="*/ 8 w 19" name="T6"/>
                    <a:gd fmla="*/ 29 h 29" name="T7"/>
                    <a:gd fmla="*/ 19 w 19" name="T8"/>
                    <a:gd fmla="*/ 9 h 29" name="T9"/>
                    <a:gd fmla="*/ 18 w 19" name="T10"/>
                    <a:gd fmla="*/ 0 h 29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28" w="19">
                      <a:moveTo>
                        <a:pt x="18" y="0"/>
                      </a:moveTo>
                      <a:lnTo>
                        <a:pt x="1" y="4"/>
                      </a:lnTo>
                      <a:lnTo>
                        <a:pt x="0" y="19"/>
                      </a:lnTo>
                      <a:lnTo>
                        <a:pt x="8" y="29"/>
                      </a:lnTo>
                      <a:lnTo>
                        <a:pt x="19" y="9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6" name="ïŝliďè"/>
                <p:cNvSpPr/>
                <p:nvPr/>
              </p:nvSpPr>
              <p:spPr bwMode="auto">
                <a:xfrm>
                  <a:off x="5290" y="538"/>
                  <a:ext cx="98" cy="71"/>
                </a:xfrm>
                <a:custGeom>
                  <a:gdLst>
                    <a:gd fmla="*/ 98 w 98" name="T0"/>
                    <a:gd fmla="*/ 36 h 71" name="T1"/>
                    <a:gd fmla="*/ 55 w 98" name="T2"/>
                    <a:gd fmla="*/ 71 h 71" name="T3"/>
                    <a:gd fmla="*/ 17 w 98" name="T4"/>
                    <a:gd fmla="*/ 47 h 71" name="T5"/>
                    <a:gd fmla="*/ 17 w 98" name="T6"/>
                    <a:gd fmla="*/ 28 h 71" name="T7"/>
                    <a:gd fmla="*/ 0 w 98" name="T8"/>
                    <a:gd fmla="*/ 24 h 71" name="T9"/>
                    <a:gd fmla="*/ 9 w 98" name="T10"/>
                    <a:gd fmla="*/ 0 h 71" name="T11"/>
                    <a:gd fmla="*/ 31 w 98" name="T12"/>
                    <a:gd fmla="*/ 14 h 71" name="T13"/>
                    <a:gd fmla="*/ 77 w 98" name="T14"/>
                    <a:gd fmla="*/ 8 h 71" name="T15"/>
                    <a:gd fmla="*/ 98 w 98" name="T16"/>
                    <a:gd fmla="*/ 36 h 71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71" w="98">
                      <a:moveTo>
                        <a:pt x="98" y="36"/>
                      </a:moveTo>
                      <a:lnTo>
                        <a:pt x="55" y="71"/>
                      </a:lnTo>
                      <a:lnTo>
                        <a:pt x="17" y="47"/>
                      </a:lnTo>
                      <a:lnTo>
                        <a:pt x="17" y="28"/>
                      </a:lnTo>
                      <a:lnTo>
                        <a:pt x="0" y="24"/>
                      </a:lnTo>
                      <a:lnTo>
                        <a:pt x="9" y="0"/>
                      </a:lnTo>
                      <a:lnTo>
                        <a:pt x="31" y="14"/>
                      </a:lnTo>
                      <a:lnTo>
                        <a:pt x="77" y="8"/>
                      </a:lnTo>
                      <a:lnTo>
                        <a:pt x="98" y="3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7" name="ï$ḻïdè"/>
                <p:cNvSpPr/>
                <p:nvPr/>
              </p:nvSpPr>
              <p:spPr bwMode="auto">
                <a:xfrm>
                  <a:off x="5441" y="687"/>
                  <a:ext cx="63" cy="114"/>
                </a:xfrm>
                <a:custGeom>
                  <a:gdLst>
                    <a:gd fmla="*/ 16 w 49" name="T0"/>
                    <a:gd fmla="*/ 0 h 90" name="T1"/>
                    <a:gd fmla="*/ 4 w 49" name="T2"/>
                    <a:gd fmla="*/ 5 h 90" name="T3"/>
                    <a:gd fmla="*/ 0 w 49" name="T4"/>
                    <a:gd fmla="*/ 28 h 90" name="T5"/>
                    <a:gd fmla="*/ 19 w 49" name="T6"/>
                    <a:gd fmla="*/ 58 h 90" name="T7"/>
                    <a:gd fmla="*/ 3 w 49" name="T8"/>
                    <a:gd fmla="*/ 70 h 90" name="T9"/>
                    <a:gd fmla="*/ 3 w 49" name="T10"/>
                    <a:gd fmla="*/ 90 h 90" name="T11"/>
                    <a:gd fmla="*/ 28 w 49" name="T12"/>
                    <a:gd fmla="*/ 90 h 90" name="T13"/>
                    <a:gd fmla="*/ 47 w 49" name="T14"/>
                    <a:gd fmla="*/ 83 h 90" name="T15"/>
                    <a:gd fmla="*/ 49 w 49" name="T16"/>
                    <a:gd fmla="*/ 69 h 90" name="T17"/>
                    <a:gd fmla="*/ 34 w 49" name="T18"/>
                    <a:gd fmla="*/ 49 h 90" name="T19"/>
                    <a:gd fmla="*/ 21 w 49" name="T20"/>
                    <a:gd fmla="*/ 30 h 90" name="T21"/>
                    <a:gd fmla="*/ 26 w 49" name="T22"/>
                    <a:gd fmla="*/ 12 h 90" name="T23"/>
                    <a:gd fmla="*/ 19 w 49" name="T24"/>
                    <a:gd fmla="*/ 12 h 90" name="T25"/>
                    <a:gd fmla="*/ 16 w 49" name="T26"/>
                    <a:gd fmla="*/ 0 h 90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90" w="49">
                      <a:moveTo>
                        <a:pt x="16" y="0"/>
                      </a:moveTo>
                      <a:cubicBezTo>
                        <a:pt x="12" y="0"/>
                        <a:pt x="4" y="5"/>
                        <a:pt x="4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19" y="58"/>
                        <a:pt x="19" y="58"/>
                        <a:pt x="19" y="58"/>
                      </a:cubicBezTo>
                      <a:cubicBezTo>
                        <a:pt x="3" y="70"/>
                        <a:pt x="3" y="70"/>
                        <a:pt x="3" y="70"/>
                      </a:cubicBezTo>
                      <a:cubicBezTo>
                        <a:pt x="3" y="90"/>
                        <a:pt x="3" y="90"/>
                        <a:pt x="3" y="90"/>
                      </a:cubicBezTo>
                      <a:cubicBezTo>
                        <a:pt x="28" y="90"/>
                        <a:pt x="28" y="90"/>
                        <a:pt x="28" y="90"/>
                      </a:cubicBezTo>
                      <a:cubicBezTo>
                        <a:pt x="47" y="83"/>
                        <a:pt x="47" y="83"/>
                        <a:pt x="47" y="83"/>
                      </a:cubicBezTo>
                      <a:cubicBezTo>
                        <a:pt x="49" y="69"/>
                        <a:pt x="49" y="69"/>
                        <a:pt x="49" y="69"/>
                      </a:cubicBezTo>
                      <a:cubicBezTo>
                        <a:pt x="34" y="49"/>
                        <a:pt x="34" y="49"/>
                        <a:pt x="34" y="49"/>
                      </a:cubicBezTo>
                      <a:cubicBezTo>
                        <a:pt x="21" y="30"/>
                        <a:pt x="21" y="30"/>
                        <a:pt x="21" y="30"/>
                      </a:cubicBezTo>
                      <a:cubicBezTo>
                        <a:pt x="26" y="12"/>
                        <a:pt x="26" y="12"/>
                        <a:pt x="26" y="12"/>
                      </a:cubicBezTo>
                      <a:cubicBezTo>
                        <a:pt x="19" y="12"/>
                        <a:pt x="19" y="12"/>
                        <a:pt x="19" y="12"/>
                      </a:cubicBezTo>
                      <a:lnTo>
                        <a:pt x="1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8" name="ïṩḷïḓê"/>
                <p:cNvSpPr/>
                <p:nvPr/>
              </p:nvSpPr>
              <p:spPr bwMode="auto">
                <a:xfrm>
                  <a:off x="5406" y="737"/>
                  <a:ext cx="35" cy="52"/>
                </a:xfrm>
                <a:custGeom>
                  <a:gdLst>
                    <a:gd fmla="*/ 23 w 35" name="T0"/>
                    <a:gd fmla="*/ 0 h 52" name="T1"/>
                    <a:gd fmla="*/ 35 w 35" name="T2"/>
                    <a:gd fmla="*/ 0 h 52" name="T3"/>
                    <a:gd fmla="*/ 33 w 35" name="T4"/>
                    <a:gd fmla="*/ 19 h 52" name="T5"/>
                    <a:gd fmla="*/ 25 w 35" name="T6"/>
                    <a:gd fmla="*/ 46 h 52" name="T7"/>
                    <a:gd fmla="*/ 0 w 35" name="T8"/>
                    <a:gd fmla="*/ 52 h 52" name="T9"/>
                    <a:gd fmla="*/ 4 w 35" name="T10"/>
                    <a:gd fmla="*/ 22 h 52" name="T11"/>
                    <a:gd fmla="*/ 5 w 35" name="T12"/>
                    <a:gd fmla="*/ 8 h 52" name="T13"/>
                    <a:gd fmla="*/ 23 w 35" name="T14"/>
                    <a:gd fmla="*/ 0 h 52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52" w="35">
                      <a:moveTo>
                        <a:pt x="23" y="0"/>
                      </a:moveTo>
                      <a:lnTo>
                        <a:pt x="35" y="0"/>
                      </a:lnTo>
                      <a:lnTo>
                        <a:pt x="33" y="19"/>
                      </a:lnTo>
                      <a:lnTo>
                        <a:pt x="25" y="46"/>
                      </a:lnTo>
                      <a:lnTo>
                        <a:pt x="0" y="52"/>
                      </a:lnTo>
                      <a:lnTo>
                        <a:pt x="4" y="22"/>
                      </a:lnTo>
                      <a:lnTo>
                        <a:pt x="5" y="8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9" name="í$ḻidè"/>
                <p:cNvSpPr/>
                <p:nvPr/>
              </p:nvSpPr>
              <p:spPr bwMode="auto">
                <a:xfrm>
                  <a:off x="5554" y="904"/>
                  <a:ext cx="16" cy="35"/>
                </a:xfrm>
                <a:custGeom>
                  <a:gdLst>
                    <a:gd fmla="*/ 13 w 16" name="T0"/>
                    <a:gd fmla="*/ 0 h 35" name="T1"/>
                    <a:gd fmla="*/ 16 w 16" name="T2"/>
                    <a:gd fmla="*/ 15 h 35" name="T3"/>
                    <a:gd fmla="*/ 8 w 16" name="T4"/>
                    <a:gd fmla="*/ 35 h 35" name="T5"/>
                    <a:gd fmla="*/ 0 w 16" name="T6"/>
                    <a:gd fmla="*/ 20 h 35" name="T7"/>
                    <a:gd fmla="*/ 13 w 16" name="T8"/>
                    <a:gd fmla="*/ 0 h 35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5" w="16">
                      <a:moveTo>
                        <a:pt x="13" y="0"/>
                      </a:moveTo>
                      <a:lnTo>
                        <a:pt x="16" y="15"/>
                      </a:lnTo>
                      <a:lnTo>
                        <a:pt x="8" y="35"/>
                      </a:lnTo>
                      <a:lnTo>
                        <a:pt x="0" y="2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0" name="îṧ1íďe"/>
                <p:cNvSpPr/>
                <p:nvPr/>
              </p:nvSpPr>
              <p:spPr bwMode="auto">
                <a:xfrm>
                  <a:off x="4872" y="212"/>
                  <a:ext cx="464" cy="455"/>
                </a:xfrm>
                <a:custGeom>
                  <a:gdLst>
                    <a:gd fmla="*/ 0 w 366" name="T0"/>
                    <a:gd fmla="*/ 4 h 359" name="T1"/>
                    <a:gd fmla="*/ 22 w 366" name="T2"/>
                    <a:gd fmla="*/ 15 h 359" name="T3"/>
                    <a:gd fmla="*/ 53 w 366" name="T4"/>
                    <a:gd fmla="*/ 25 h 359" name="T5"/>
                    <a:gd fmla="*/ 47 w 366" name="T6"/>
                    <a:gd fmla="*/ 32 h 359" name="T7"/>
                    <a:gd fmla="*/ 21 w 366" name="T8"/>
                    <a:gd fmla="*/ 38 h 359" name="T9"/>
                    <a:gd fmla="*/ 30 w 366" name="T10"/>
                    <a:gd fmla="*/ 46 h 359" name="T11"/>
                    <a:gd fmla="*/ 46 w 366" name="T12"/>
                    <a:gd fmla="*/ 71 h 359" name="T13"/>
                    <a:gd fmla="*/ 59 w 366" name="T14"/>
                    <a:gd fmla="*/ 60 h 359" name="T15"/>
                    <a:gd fmla="*/ 74 w 366" name="T16"/>
                    <a:gd fmla="*/ 58 h 359" name="T17"/>
                    <a:gd fmla="*/ 104 w 366" name="T18"/>
                    <a:gd fmla="*/ 74 h 359" name="T19"/>
                    <a:gd fmla="*/ 119 w 366" name="T20"/>
                    <a:gd fmla="*/ 105 h 359" name="T21"/>
                    <a:gd fmla="*/ 124 w 366" name="T22"/>
                    <a:gd fmla="*/ 160 h 359" name="T23"/>
                    <a:gd fmla="*/ 142 w 366" name="T24"/>
                    <a:gd fmla="*/ 186 h 359" name="T25"/>
                    <a:gd fmla="*/ 133 w 366" name="T26"/>
                    <a:gd fmla="*/ 213 h 359" name="T27"/>
                    <a:gd fmla="*/ 141 w 366" name="T28"/>
                    <a:gd fmla="*/ 231 h 359" name="T29"/>
                    <a:gd fmla="*/ 132 w 366" name="T30"/>
                    <a:gd fmla="*/ 285 h 359" name="T31"/>
                    <a:gd fmla="*/ 173 w 366" name="T32"/>
                    <a:gd fmla="*/ 347 h 359" name="T33"/>
                    <a:gd fmla="*/ 202 w 366" name="T34"/>
                    <a:gd fmla="*/ 359 h 359" name="T35"/>
                    <a:gd fmla="*/ 223 w 366" name="T36"/>
                    <a:gd fmla="*/ 296 h 359" name="T37"/>
                    <a:gd fmla="*/ 240 w 366" name="T38"/>
                    <a:gd fmla="*/ 267 h 359" name="T39"/>
                    <a:gd fmla="*/ 279 w 366" name="T40"/>
                    <a:gd fmla="*/ 237 h 359" name="T41"/>
                    <a:gd fmla="*/ 345 w 366" name="T42"/>
                    <a:gd fmla="*/ 192 h 359" name="T43"/>
                    <a:gd fmla="*/ 341 w 366" name="T44"/>
                    <a:gd fmla="*/ 159 h 359" name="T45"/>
                    <a:gd fmla="*/ 353 w 366" name="T46"/>
                    <a:gd fmla="*/ 120 h 359" name="T47"/>
                    <a:gd fmla="*/ 357 w 366" name="T48"/>
                    <a:gd fmla="*/ 64 h 359" name="T49"/>
                    <a:gd fmla="*/ 349 w 366" name="T50"/>
                    <a:gd fmla="*/ 48 h 359" name="T51"/>
                    <a:gd fmla="*/ 366 w 366" name="T52"/>
                    <a:gd fmla="*/ 45 h 359" name="T53"/>
                    <a:gd fmla="*/ 360 w 366" name="T54"/>
                    <a:gd fmla="*/ 22 h 359" name="T55"/>
                    <a:gd fmla="*/ 346 w 366" name="T56"/>
                    <a:gd fmla="*/ 0 h 359" name="T57"/>
                    <a:gd fmla="*/ 0 w 366" name="T58"/>
                    <a:gd fmla="*/ 4 h 359" name="T5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b="b" l="0" r="r" t="0"/>
                  <a:pathLst>
                    <a:path h="359" w="366">
                      <a:moveTo>
                        <a:pt x="0" y="4"/>
                      </a:moveTo>
                      <a:cubicBezTo>
                        <a:pt x="22" y="15"/>
                        <a:pt x="22" y="15"/>
                        <a:pt x="22" y="15"/>
                      </a:cubicBezTo>
                      <a:cubicBezTo>
                        <a:pt x="53" y="25"/>
                        <a:pt x="53" y="25"/>
                        <a:pt x="53" y="25"/>
                      </a:cubicBezTo>
                      <a:cubicBezTo>
                        <a:pt x="47" y="32"/>
                        <a:pt x="47" y="32"/>
                        <a:pt x="47" y="32"/>
                      </a:cubicBezTo>
                      <a:cubicBezTo>
                        <a:pt x="21" y="38"/>
                        <a:pt x="21" y="38"/>
                        <a:pt x="21" y="38"/>
                      </a:cubicBezTo>
                      <a:cubicBezTo>
                        <a:pt x="30" y="46"/>
                        <a:pt x="30" y="46"/>
                        <a:pt x="30" y="46"/>
                      </a:cubicBezTo>
                      <a:cubicBezTo>
                        <a:pt x="46" y="71"/>
                        <a:pt x="46" y="71"/>
                        <a:pt x="46" y="71"/>
                      </a:cubicBezTo>
                      <a:cubicBezTo>
                        <a:pt x="59" y="60"/>
                        <a:pt x="59" y="60"/>
                        <a:pt x="59" y="60"/>
                      </a:cubicBezTo>
                      <a:cubicBezTo>
                        <a:pt x="74" y="58"/>
                        <a:pt x="74" y="58"/>
                        <a:pt x="74" y="58"/>
                      </a:cubicBezTo>
                      <a:cubicBezTo>
                        <a:pt x="104" y="74"/>
                        <a:pt x="104" y="74"/>
                        <a:pt x="104" y="74"/>
                      </a:cubicBezTo>
                      <a:cubicBezTo>
                        <a:pt x="119" y="105"/>
                        <a:pt x="119" y="105"/>
                        <a:pt x="119" y="105"/>
                      </a:cubicBezTo>
                      <a:cubicBezTo>
                        <a:pt x="124" y="160"/>
                        <a:pt x="124" y="160"/>
                        <a:pt x="124" y="160"/>
                      </a:cubicBezTo>
                      <a:cubicBezTo>
                        <a:pt x="142" y="186"/>
                        <a:pt x="142" y="186"/>
                        <a:pt x="142" y="186"/>
                      </a:cubicBezTo>
                      <a:cubicBezTo>
                        <a:pt x="133" y="213"/>
                        <a:pt x="133" y="213"/>
                        <a:pt x="133" y="213"/>
                      </a:cubicBezTo>
                      <a:cubicBezTo>
                        <a:pt x="141" y="231"/>
                        <a:pt x="141" y="231"/>
                        <a:pt x="141" y="231"/>
                      </a:cubicBezTo>
                      <a:cubicBezTo>
                        <a:pt x="132" y="285"/>
                        <a:pt x="132" y="285"/>
                        <a:pt x="132" y="285"/>
                      </a:cubicBezTo>
                      <a:cubicBezTo>
                        <a:pt x="173" y="347"/>
                        <a:pt x="173" y="347"/>
                        <a:pt x="173" y="347"/>
                      </a:cubicBezTo>
                      <a:cubicBezTo>
                        <a:pt x="202" y="359"/>
                        <a:pt x="202" y="359"/>
                        <a:pt x="202" y="359"/>
                      </a:cubicBezTo>
                      <a:cubicBezTo>
                        <a:pt x="223" y="296"/>
                        <a:pt x="223" y="296"/>
                        <a:pt x="223" y="296"/>
                      </a:cubicBezTo>
                      <a:cubicBezTo>
                        <a:pt x="240" y="267"/>
                        <a:pt x="240" y="267"/>
                        <a:pt x="240" y="267"/>
                      </a:cubicBezTo>
                      <a:cubicBezTo>
                        <a:pt x="240" y="267"/>
                        <a:pt x="275" y="240"/>
                        <a:pt x="279" y="237"/>
                      </a:cubicBezTo>
                      <a:cubicBezTo>
                        <a:pt x="284" y="235"/>
                        <a:pt x="345" y="192"/>
                        <a:pt x="345" y="192"/>
                      </a:cubicBezTo>
                      <a:cubicBezTo>
                        <a:pt x="341" y="159"/>
                        <a:pt x="341" y="159"/>
                        <a:pt x="341" y="159"/>
                      </a:cubicBezTo>
                      <a:cubicBezTo>
                        <a:pt x="353" y="120"/>
                        <a:pt x="353" y="120"/>
                        <a:pt x="353" y="120"/>
                      </a:cubicBezTo>
                      <a:cubicBezTo>
                        <a:pt x="357" y="64"/>
                        <a:pt x="357" y="64"/>
                        <a:pt x="357" y="64"/>
                      </a:cubicBezTo>
                      <a:cubicBezTo>
                        <a:pt x="349" y="48"/>
                        <a:pt x="349" y="48"/>
                        <a:pt x="349" y="48"/>
                      </a:cubicBezTo>
                      <a:cubicBezTo>
                        <a:pt x="366" y="45"/>
                        <a:pt x="366" y="45"/>
                        <a:pt x="366" y="45"/>
                      </a:cubicBezTo>
                      <a:cubicBezTo>
                        <a:pt x="360" y="22"/>
                        <a:pt x="360" y="22"/>
                        <a:pt x="360" y="22"/>
                      </a:cubicBezTo>
                      <a:cubicBezTo>
                        <a:pt x="346" y="0"/>
                        <a:pt x="346" y="0"/>
                        <a:pt x="346" y="0"/>
                      </a:cubicBez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1" name="îṥḻiḍê"/>
                <p:cNvSpPr/>
                <p:nvPr/>
              </p:nvSpPr>
              <p:spPr bwMode="auto">
                <a:xfrm>
                  <a:off x="4536" y="221"/>
                  <a:ext cx="44" cy="34"/>
                </a:xfrm>
                <a:custGeom>
                  <a:gdLst>
                    <a:gd fmla="*/ 44 w 44" name="T0"/>
                    <a:gd fmla="*/ 0 h 34" name="T1"/>
                    <a:gd fmla="*/ 0 w 44" name="T2"/>
                    <a:gd fmla="*/ 3 h 34" name="T3"/>
                    <a:gd fmla="*/ 38 w 44" name="T4"/>
                    <a:gd fmla="*/ 34 h 34" name="T5"/>
                    <a:gd fmla="*/ 44 w 44" name="T6"/>
                    <a:gd fmla="*/ 0 h 34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34" w="44">
                      <a:moveTo>
                        <a:pt x="44" y="0"/>
                      </a:moveTo>
                      <a:lnTo>
                        <a:pt x="0" y="3"/>
                      </a:lnTo>
                      <a:lnTo>
                        <a:pt x="38" y="34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2" name="ï$1iḋè"/>
                <p:cNvSpPr/>
                <p:nvPr/>
              </p:nvSpPr>
              <p:spPr bwMode="auto">
                <a:xfrm>
                  <a:off x="4741" y="203"/>
                  <a:ext cx="114" cy="81"/>
                </a:xfrm>
                <a:custGeom>
                  <a:gdLst>
                    <a:gd fmla="*/ 0 w 114" name="T0"/>
                    <a:gd fmla="*/ 0 h 81" name="T1"/>
                    <a:gd fmla="*/ 26 w 114" name="T2"/>
                    <a:gd fmla="*/ 28 h 81" name="T3"/>
                    <a:gd fmla="*/ 0 w 114" name="T4"/>
                    <a:gd fmla="*/ 52 h 81" name="T5"/>
                    <a:gd fmla="*/ 20 w 114" name="T6"/>
                    <a:gd fmla="*/ 81 h 81" name="T7"/>
                    <a:gd fmla="*/ 92 w 114" name="T8"/>
                    <a:gd fmla="*/ 80 h 81" name="T9"/>
                    <a:gd fmla="*/ 102 w 114" name="T10"/>
                    <a:gd fmla="*/ 33 h 81" name="T11"/>
                    <a:gd fmla="*/ 114 w 114" name="T12"/>
                    <a:gd fmla="*/ 14 h 81" name="T13"/>
                    <a:gd fmla="*/ 0 w 114" name="T14"/>
                    <a:gd fmla="*/ 0 h 81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81" w="114">
                      <a:moveTo>
                        <a:pt x="0" y="0"/>
                      </a:moveTo>
                      <a:lnTo>
                        <a:pt x="26" y="28"/>
                      </a:lnTo>
                      <a:lnTo>
                        <a:pt x="0" y="52"/>
                      </a:lnTo>
                      <a:lnTo>
                        <a:pt x="20" y="81"/>
                      </a:lnTo>
                      <a:lnTo>
                        <a:pt x="92" y="80"/>
                      </a:lnTo>
                      <a:lnTo>
                        <a:pt x="102" y="33"/>
                      </a:lnTo>
                      <a:lnTo>
                        <a:pt x="114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3" name="îŝḻidê"/>
                <p:cNvSpPr/>
                <p:nvPr/>
              </p:nvSpPr>
              <p:spPr bwMode="auto">
                <a:xfrm>
                  <a:off x="4471" y="246"/>
                  <a:ext cx="148" cy="89"/>
                </a:xfrm>
                <a:custGeom>
                  <a:gdLst>
                    <a:gd fmla="*/ 34 w 148" name="T0"/>
                    <a:gd fmla="*/ 0 h 89" name="T1"/>
                    <a:gd fmla="*/ 14 w 148" name="T2"/>
                    <a:gd fmla="*/ 25 h 89" name="T3"/>
                    <a:gd fmla="*/ 0 w 148" name="T4"/>
                    <a:gd fmla="*/ 43 h 89" name="T5"/>
                    <a:gd fmla="*/ 37 w 148" name="T6"/>
                    <a:gd fmla="*/ 66 h 89" name="T7"/>
                    <a:gd fmla="*/ 70 w 148" name="T8"/>
                    <a:gd fmla="*/ 89 h 89" name="T9"/>
                    <a:gd fmla="*/ 98 w 148" name="T10"/>
                    <a:gd fmla="*/ 88 h 89" name="T11"/>
                    <a:gd fmla="*/ 148 w 148" name="T12"/>
                    <a:gd fmla="*/ 76 h 89" name="T13"/>
                    <a:gd fmla="*/ 143 w 148" name="T14"/>
                    <a:gd fmla="*/ 51 h 89" name="T15"/>
                    <a:gd fmla="*/ 118 w 148" name="T16"/>
                    <a:gd fmla="*/ 19 h 89" name="T17"/>
                    <a:gd fmla="*/ 107 w 148" name="T18"/>
                    <a:gd fmla="*/ 32 h 89" name="T19"/>
                    <a:gd fmla="*/ 115 w 148" name="T20"/>
                    <a:gd fmla="*/ 60 h 89" name="T21"/>
                    <a:gd fmla="*/ 90 w 148" name="T22"/>
                    <a:gd fmla="*/ 55 h 89" name="T23"/>
                    <a:gd fmla="*/ 66 w 148" name="T24"/>
                    <a:gd fmla="*/ 22 h 89" name="T25"/>
                    <a:gd fmla="*/ 61 w 148" name="T26"/>
                    <a:gd fmla="*/ 4 h 89" name="T27"/>
                    <a:gd fmla="*/ 34 w 148" name="T28"/>
                    <a:gd fmla="*/ 0 h 89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89" w="148">
                      <a:moveTo>
                        <a:pt x="34" y="0"/>
                      </a:moveTo>
                      <a:lnTo>
                        <a:pt x="14" y="25"/>
                      </a:lnTo>
                      <a:lnTo>
                        <a:pt x="0" y="43"/>
                      </a:lnTo>
                      <a:lnTo>
                        <a:pt x="37" y="66"/>
                      </a:lnTo>
                      <a:lnTo>
                        <a:pt x="70" y="89"/>
                      </a:lnTo>
                      <a:lnTo>
                        <a:pt x="98" y="88"/>
                      </a:lnTo>
                      <a:lnTo>
                        <a:pt x="148" y="76"/>
                      </a:lnTo>
                      <a:lnTo>
                        <a:pt x="143" y="51"/>
                      </a:lnTo>
                      <a:lnTo>
                        <a:pt x="118" y="19"/>
                      </a:lnTo>
                      <a:lnTo>
                        <a:pt x="107" y="32"/>
                      </a:lnTo>
                      <a:lnTo>
                        <a:pt x="115" y="60"/>
                      </a:lnTo>
                      <a:lnTo>
                        <a:pt x="90" y="55"/>
                      </a:lnTo>
                      <a:lnTo>
                        <a:pt x="66" y="22"/>
                      </a:lnTo>
                      <a:lnTo>
                        <a:pt x="61" y="4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4" name="íṥľîḍe"/>
                <p:cNvSpPr/>
                <p:nvPr/>
              </p:nvSpPr>
              <p:spPr bwMode="auto">
                <a:xfrm>
                  <a:off x="4627" y="271"/>
                  <a:ext cx="53" cy="46"/>
                </a:xfrm>
                <a:custGeom>
                  <a:gdLst>
                    <a:gd fmla="*/ 30 w 53" name="T0"/>
                    <a:gd fmla="*/ 0 h 46" name="T1"/>
                    <a:gd fmla="*/ 53 w 53" name="T2"/>
                    <a:gd fmla="*/ 7 h 46" name="T3"/>
                    <a:gd fmla="*/ 48 w 53" name="T4"/>
                    <a:gd fmla="*/ 46 h 46" name="T5"/>
                    <a:gd fmla="*/ 19 w 53" name="T6"/>
                    <a:gd fmla="*/ 46 h 46" name="T7"/>
                    <a:gd fmla="*/ 0 w 53" name="T8"/>
                    <a:gd fmla="*/ 13 h 46" name="T9"/>
                    <a:gd fmla="*/ 30 w 53" name="T10"/>
                    <a:gd fmla="*/ 0 h 46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46" w="52">
                      <a:moveTo>
                        <a:pt x="30" y="0"/>
                      </a:moveTo>
                      <a:lnTo>
                        <a:pt x="53" y="7"/>
                      </a:lnTo>
                      <a:lnTo>
                        <a:pt x="48" y="46"/>
                      </a:lnTo>
                      <a:lnTo>
                        <a:pt x="19" y="46"/>
                      </a:lnTo>
                      <a:lnTo>
                        <a:pt x="0" y="13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5" name="iŝļïḑe"/>
                <p:cNvSpPr/>
                <p:nvPr/>
              </p:nvSpPr>
              <p:spPr bwMode="auto">
                <a:xfrm>
                  <a:off x="4690" y="257"/>
                  <a:ext cx="130" cy="92"/>
                </a:xfrm>
                <a:custGeom>
                  <a:gdLst>
                    <a:gd fmla="*/ 0 w 130" name="T0"/>
                    <a:gd fmla="*/ 0 h 92" name="T1"/>
                    <a:gd fmla="*/ 13 w 130" name="T2"/>
                    <a:gd fmla="*/ 32 h 92" name="T3"/>
                    <a:gd fmla="*/ 32 w 130" name="T4"/>
                    <a:gd fmla="*/ 60 h 92" name="T5"/>
                    <a:gd fmla="*/ 32 w 130" name="T6"/>
                    <a:gd fmla="*/ 92 h 92" name="T7"/>
                    <a:gd fmla="*/ 129 w 130" name="T8"/>
                    <a:gd fmla="*/ 89 h 92" name="T9"/>
                    <a:gd fmla="*/ 130 w 130" name="T10"/>
                    <a:gd fmla="*/ 56 h 92" name="T11"/>
                    <a:gd fmla="*/ 84 w 130" name="T12"/>
                    <a:gd fmla="*/ 55 h 92" name="T13"/>
                    <a:gd fmla="*/ 50 w 130" name="T14"/>
                    <a:gd fmla="*/ 40 h 92" name="T15"/>
                    <a:gd fmla="*/ 40 w 130" name="T16"/>
                    <a:gd fmla="*/ 13 h 92" name="T17"/>
                    <a:gd fmla="*/ 0 w 130" name="T18"/>
                    <a:gd fmla="*/ 0 h 92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92" w="130">
                      <a:moveTo>
                        <a:pt x="0" y="0"/>
                      </a:moveTo>
                      <a:lnTo>
                        <a:pt x="13" y="32"/>
                      </a:lnTo>
                      <a:lnTo>
                        <a:pt x="32" y="60"/>
                      </a:lnTo>
                      <a:lnTo>
                        <a:pt x="32" y="92"/>
                      </a:lnTo>
                      <a:lnTo>
                        <a:pt x="129" y="89"/>
                      </a:lnTo>
                      <a:lnTo>
                        <a:pt x="130" y="56"/>
                      </a:lnTo>
                      <a:lnTo>
                        <a:pt x="84" y="55"/>
                      </a:lnTo>
                      <a:lnTo>
                        <a:pt x="50" y="40"/>
                      </a:lnTo>
                      <a:lnTo>
                        <a:pt x="40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6" name="iṣlïḍè"/>
                <p:cNvSpPr/>
                <p:nvPr/>
              </p:nvSpPr>
              <p:spPr bwMode="auto">
                <a:xfrm>
                  <a:off x="4665" y="212"/>
                  <a:ext cx="50" cy="34"/>
                </a:xfrm>
                <a:custGeom>
                  <a:gdLst>
                    <a:gd fmla="*/ 0 w 50" name="T0"/>
                    <a:gd fmla="*/ 0 h 34" name="T1"/>
                    <a:gd fmla="*/ 28 w 50" name="T2"/>
                    <a:gd fmla="*/ 24 h 34" name="T3"/>
                    <a:gd fmla="*/ 50 w 50" name="T4"/>
                    <a:gd fmla="*/ 34 h 34" name="T5"/>
                    <a:gd fmla="*/ 50 w 50" name="T6"/>
                    <a:gd fmla="*/ 3 h 34" name="T7"/>
                    <a:gd fmla="*/ 0 w 50" name="T8"/>
                    <a:gd fmla="*/ 0 h 34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4" w="50">
                      <a:moveTo>
                        <a:pt x="0" y="0"/>
                      </a:moveTo>
                      <a:lnTo>
                        <a:pt x="28" y="24"/>
                      </a:lnTo>
                      <a:lnTo>
                        <a:pt x="50" y="34"/>
                      </a:lnTo>
                      <a:lnTo>
                        <a:pt x="5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7" name="îṥ1ïdé"/>
                <p:cNvSpPr/>
                <p:nvPr/>
              </p:nvSpPr>
              <p:spPr bwMode="auto">
                <a:xfrm>
                  <a:off x="4446" y="346"/>
                  <a:ext cx="88" cy="87"/>
                </a:xfrm>
                <a:custGeom>
                  <a:gdLst>
                    <a:gd fmla="*/ 15 w 88" name="T0"/>
                    <a:gd fmla="*/ 78 h 87" name="T1"/>
                    <a:gd fmla="*/ 0 w 88" name="T2"/>
                    <a:gd fmla="*/ 46 h 87" name="T3"/>
                    <a:gd fmla="*/ 10 w 88" name="T4"/>
                    <a:gd fmla="*/ 0 h 87" name="T5"/>
                    <a:gd fmla="*/ 59 w 88" name="T6"/>
                    <a:gd fmla="*/ 5 h 87" name="T7"/>
                    <a:gd fmla="*/ 88 w 88" name="T8"/>
                    <a:gd fmla="*/ 21 h 87" name="T9"/>
                    <a:gd fmla="*/ 58 w 88" name="T10"/>
                    <a:gd fmla="*/ 52 h 87" name="T11"/>
                    <a:gd fmla="*/ 36 w 88" name="T12"/>
                    <a:gd fmla="*/ 87 h 87" name="T13"/>
                    <a:gd fmla="*/ 15 w 88" name="T14"/>
                    <a:gd fmla="*/ 78 h 87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87" w="88">
                      <a:moveTo>
                        <a:pt x="15" y="78"/>
                      </a:moveTo>
                      <a:lnTo>
                        <a:pt x="0" y="46"/>
                      </a:lnTo>
                      <a:lnTo>
                        <a:pt x="10" y="0"/>
                      </a:lnTo>
                      <a:lnTo>
                        <a:pt x="59" y="5"/>
                      </a:lnTo>
                      <a:lnTo>
                        <a:pt x="88" y="21"/>
                      </a:lnTo>
                      <a:lnTo>
                        <a:pt x="58" y="52"/>
                      </a:lnTo>
                      <a:lnTo>
                        <a:pt x="36" y="87"/>
                      </a:lnTo>
                      <a:lnTo>
                        <a:pt x="15" y="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8" name="ï$ḻîḍè"/>
                <p:cNvSpPr/>
                <p:nvPr/>
              </p:nvSpPr>
              <p:spPr bwMode="auto">
                <a:xfrm>
                  <a:off x="4504" y="368"/>
                  <a:ext cx="145" cy="126"/>
                </a:xfrm>
                <a:custGeom>
                  <a:gdLst>
                    <a:gd fmla="*/ 120 w 145" name="T0"/>
                    <a:gd fmla="*/ 5 h 126" name="T1"/>
                    <a:gd fmla="*/ 120 w 145" name="T2"/>
                    <a:gd fmla="*/ 60 h 126" name="T3"/>
                    <a:gd fmla="*/ 145 w 145" name="T4"/>
                    <a:gd fmla="*/ 95 h 126" name="T5"/>
                    <a:gd fmla="*/ 140 w 145" name="T6"/>
                    <a:gd fmla="*/ 118 h 126" name="T7"/>
                    <a:gd fmla="*/ 96 w 145" name="T8"/>
                    <a:gd fmla="*/ 123 h 126" name="T9"/>
                    <a:gd fmla="*/ 43 w 145" name="T10"/>
                    <a:gd fmla="*/ 126 h 126" name="T11"/>
                    <a:gd fmla="*/ 13 w 145" name="T12"/>
                    <a:gd fmla="*/ 99 h 126" name="T13"/>
                    <a:gd fmla="*/ 22 w 145" name="T14"/>
                    <a:gd fmla="*/ 81 h 126" name="T15"/>
                    <a:gd fmla="*/ 0 w 145" name="T16"/>
                    <a:gd fmla="*/ 58 h 126" name="T17"/>
                    <a:gd fmla="*/ 35 w 145" name="T18"/>
                    <a:gd fmla="*/ 10 h 126" name="T19"/>
                    <a:gd fmla="*/ 56 w 145" name="T20"/>
                    <a:gd fmla="*/ 30 h 126" name="T21"/>
                    <a:gd fmla="*/ 89 w 145" name="T22"/>
                    <a:gd fmla="*/ 13 h 126" name="T23"/>
                    <a:gd fmla="*/ 103 w 145" name="T24"/>
                    <a:gd fmla="*/ 0 h 126" name="T25"/>
                    <a:gd fmla="*/ 120 w 145" name="T26"/>
                    <a:gd fmla="*/ 5 h 126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125" w="145">
                      <a:moveTo>
                        <a:pt x="120" y="5"/>
                      </a:moveTo>
                      <a:lnTo>
                        <a:pt x="120" y="60"/>
                      </a:lnTo>
                      <a:lnTo>
                        <a:pt x="145" y="95"/>
                      </a:lnTo>
                      <a:lnTo>
                        <a:pt x="140" y="118"/>
                      </a:lnTo>
                      <a:lnTo>
                        <a:pt x="96" y="123"/>
                      </a:lnTo>
                      <a:lnTo>
                        <a:pt x="43" y="126"/>
                      </a:lnTo>
                      <a:lnTo>
                        <a:pt x="13" y="99"/>
                      </a:lnTo>
                      <a:lnTo>
                        <a:pt x="22" y="81"/>
                      </a:lnTo>
                      <a:lnTo>
                        <a:pt x="0" y="58"/>
                      </a:lnTo>
                      <a:lnTo>
                        <a:pt x="35" y="10"/>
                      </a:lnTo>
                      <a:lnTo>
                        <a:pt x="56" y="30"/>
                      </a:lnTo>
                      <a:lnTo>
                        <a:pt x="89" y="13"/>
                      </a:lnTo>
                      <a:lnTo>
                        <a:pt x="103" y="0"/>
                      </a:lnTo>
                      <a:lnTo>
                        <a:pt x="120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9" name="íṣḷidè"/>
                <p:cNvSpPr/>
                <p:nvPr/>
              </p:nvSpPr>
              <p:spPr bwMode="auto">
                <a:xfrm>
                  <a:off x="4744" y="368"/>
                  <a:ext cx="231" cy="265"/>
                </a:xfrm>
                <a:custGeom>
                  <a:gdLst>
                    <a:gd fmla="*/ 195 w 231" name="T0"/>
                    <a:gd fmla="*/ 265 h 265" name="T1"/>
                    <a:gd fmla="*/ 162 w 231" name="T2"/>
                    <a:gd fmla="*/ 250 h 265" name="T3"/>
                    <a:gd fmla="*/ 141 w 231" name="T4"/>
                    <a:gd fmla="*/ 227 h 265" name="T5"/>
                    <a:gd fmla="*/ 97 w 231" name="T6"/>
                    <a:gd fmla="*/ 214 h 265" name="T7"/>
                    <a:gd fmla="*/ 104 w 231" name="T8"/>
                    <a:gd fmla="*/ 204 h 265" name="T9"/>
                    <a:gd fmla="*/ 130 w 231" name="T10"/>
                    <a:gd fmla="*/ 197 h 265" name="T11"/>
                    <a:gd fmla="*/ 137 w 231" name="T12"/>
                    <a:gd fmla="*/ 150 h 265" name="T13"/>
                    <a:gd fmla="*/ 101 w 231" name="T14"/>
                    <a:gd fmla="*/ 104 h 265" name="T15"/>
                    <a:gd fmla="*/ 33 w 231" name="T16"/>
                    <a:gd fmla="*/ 99 h 265" name="T17"/>
                    <a:gd fmla="*/ 4 w 231" name="T18"/>
                    <a:gd fmla="*/ 77 h 265" name="T19"/>
                    <a:gd fmla="*/ 0 w 231" name="T20"/>
                    <a:gd fmla="*/ 44 h 265" name="T21"/>
                    <a:gd fmla="*/ 20 w 231" name="T22"/>
                    <a:gd fmla="*/ 0 h 265" name="T23"/>
                    <a:gd fmla="*/ 42 w 231" name="T24"/>
                    <a:gd fmla="*/ 0 h 265" name="T25"/>
                    <a:gd fmla="*/ 91 w 231" name="T26"/>
                    <a:gd fmla="*/ 2 h 265" name="T27"/>
                    <a:gd fmla="*/ 135 w 231" name="T28"/>
                    <a:gd fmla="*/ 53 h 265" name="T29"/>
                    <a:gd fmla="*/ 189 w 231" name="T30"/>
                    <a:gd fmla="*/ 101 h 265" name="T31"/>
                    <a:gd fmla="*/ 172 w 231" name="T32"/>
                    <a:gd fmla="*/ 126 h 265" name="T33"/>
                    <a:gd fmla="*/ 231 w 231" name="T34"/>
                    <a:gd fmla="*/ 167 h 265" name="T35"/>
                    <a:gd fmla="*/ 226 w 231" name="T36"/>
                    <a:gd fmla="*/ 207 h 265" name="T37"/>
                    <a:gd fmla="*/ 190 w 231" name="T38"/>
                    <a:gd fmla="*/ 204 h 265" name="T39"/>
                    <a:gd fmla="*/ 210 w 231" name="T40"/>
                    <a:gd fmla="*/ 226 h 265" name="T41"/>
                    <a:gd fmla="*/ 212 w 231" name="T42"/>
                    <a:gd fmla="*/ 249 h 265" name="T43"/>
                    <a:gd fmla="*/ 195 w 231" name="T44"/>
                    <a:gd fmla="*/ 265 h 265" name="T4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b="b" l="0" r="r" t="0"/>
                  <a:pathLst>
                    <a:path h="265" w="231">
                      <a:moveTo>
                        <a:pt x="195" y="265"/>
                      </a:moveTo>
                      <a:lnTo>
                        <a:pt x="162" y="250"/>
                      </a:lnTo>
                      <a:lnTo>
                        <a:pt x="141" y="227"/>
                      </a:lnTo>
                      <a:lnTo>
                        <a:pt x="97" y="214"/>
                      </a:lnTo>
                      <a:lnTo>
                        <a:pt x="104" y="204"/>
                      </a:lnTo>
                      <a:lnTo>
                        <a:pt x="130" y="197"/>
                      </a:lnTo>
                      <a:lnTo>
                        <a:pt x="137" y="150"/>
                      </a:lnTo>
                      <a:lnTo>
                        <a:pt x="101" y="104"/>
                      </a:lnTo>
                      <a:lnTo>
                        <a:pt x="33" y="99"/>
                      </a:lnTo>
                      <a:lnTo>
                        <a:pt x="4" y="77"/>
                      </a:lnTo>
                      <a:lnTo>
                        <a:pt x="0" y="44"/>
                      </a:lnTo>
                      <a:lnTo>
                        <a:pt x="20" y="0"/>
                      </a:lnTo>
                      <a:lnTo>
                        <a:pt x="42" y="0"/>
                      </a:lnTo>
                      <a:lnTo>
                        <a:pt x="91" y="2"/>
                      </a:lnTo>
                      <a:lnTo>
                        <a:pt x="135" y="53"/>
                      </a:lnTo>
                      <a:lnTo>
                        <a:pt x="189" y="101"/>
                      </a:lnTo>
                      <a:lnTo>
                        <a:pt x="172" y="126"/>
                      </a:lnTo>
                      <a:lnTo>
                        <a:pt x="231" y="167"/>
                      </a:lnTo>
                      <a:lnTo>
                        <a:pt x="226" y="207"/>
                      </a:lnTo>
                      <a:lnTo>
                        <a:pt x="190" y="204"/>
                      </a:lnTo>
                      <a:lnTo>
                        <a:pt x="210" y="226"/>
                      </a:lnTo>
                      <a:lnTo>
                        <a:pt x="212" y="249"/>
                      </a:lnTo>
                      <a:lnTo>
                        <a:pt x="195" y="26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0" name="îşlïdé"/>
                <p:cNvSpPr/>
                <p:nvPr/>
              </p:nvSpPr>
              <p:spPr bwMode="auto">
                <a:xfrm>
                  <a:off x="4097" y="363"/>
                  <a:ext cx="1103" cy="1474"/>
                </a:xfrm>
                <a:custGeom>
                  <a:gdLst>
                    <a:gd fmla="*/ 629 w 1103" name="T0"/>
                    <a:gd fmla="*/ 34 h 1474" name="T1"/>
                    <a:gd fmla="*/ 671 w 1103" name="T2"/>
                    <a:gd fmla="*/ 153 h 1474" name="T3"/>
                    <a:gd fmla="*/ 709 w 1103" name="T4"/>
                    <a:gd fmla="*/ 85 h 1474" name="T5"/>
                    <a:gd fmla="*/ 703 w 1103" name="T6"/>
                    <a:gd fmla="*/ 185 h 1474" name="T7"/>
                    <a:gd fmla="*/ 607 w 1103" name="T8"/>
                    <a:gd fmla="*/ 294 h 1474" name="T9"/>
                    <a:gd fmla="*/ 711 w 1103" name="T10"/>
                    <a:gd fmla="*/ 378 h 1474" name="T11"/>
                    <a:gd fmla="*/ 739 w 1103" name="T12"/>
                    <a:gd fmla="*/ 415 h 1474" name="T13"/>
                    <a:gd fmla="*/ 749 w 1103" name="T14"/>
                    <a:gd fmla="*/ 330 h 1474" name="T15"/>
                    <a:gd fmla="*/ 770 w 1103" name="T16"/>
                    <a:gd fmla="*/ 265 h 1474" name="T17"/>
                    <a:gd fmla="*/ 815 w 1103" name="T18"/>
                    <a:gd fmla="*/ 313 h 1474" name="T19"/>
                    <a:gd fmla="*/ 855 w 1103" name="T20"/>
                    <a:gd fmla="*/ 297 h 1474" name="T21"/>
                    <a:gd fmla="*/ 909 w 1103" name="T22"/>
                    <a:gd fmla="*/ 382 h 1474" name="T23"/>
                    <a:gd fmla="*/ 955 w 1103" name="T24"/>
                    <a:gd fmla="*/ 470 h 1474" name="T25"/>
                    <a:gd fmla="*/ 900 w 1103" name="T26"/>
                    <a:gd fmla="*/ 473 h 1474" name="T27"/>
                    <a:gd fmla="*/ 840 w 1103" name="T28"/>
                    <a:gd fmla="*/ 448 h 1474" name="T29"/>
                    <a:gd fmla="*/ 892 w 1103" name="T30"/>
                    <a:gd fmla="*/ 485 h 1474" name="T31"/>
                    <a:gd fmla="*/ 850 w 1103" name="T32"/>
                    <a:gd fmla="*/ 505 h 1474" name="T33"/>
                    <a:gd fmla="*/ 765 w 1103" name="T34"/>
                    <a:gd fmla="*/ 595 h 1474" name="T35"/>
                    <a:gd fmla="*/ 720 w 1103" name="T36"/>
                    <a:gd fmla="*/ 670 h 1474" name="T37"/>
                    <a:gd fmla="*/ 705 w 1103" name="T38"/>
                    <a:gd fmla="*/ 674 h 1474" name="T39"/>
                    <a:gd fmla="*/ 607 w 1103" name="T40"/>
                    <a:gd fmla="*/ 671 h 1474" name="T41"/>
                    <a:gd fmla="*/ 626 w 1103" name="T42"/>
                    <a:gd fmla="*/ 767 h 1474" name="T43"/>
                    <a:gd fmla="*/ 662 w 1103" name="T44"/>
                    <a:gd fmla="*/ 769 h 1474" name="T45"/>
                    <a:gd fmla="*/ 701 w 1103" name="T46"/>
                    <a:gd fmla="*/ 816 h 1474" name="T47"/>
                    <a:gd fmla="*/ 744 w 1103" name="T48"/>
                    <a:gd fmla="*/ 847 h 1474" name="T49"/>
                    <a:gd fmla="*/ 803 w 1103" name="T50"/>
                    <a:gd fmla="*/ 824 h 1474" name="T51"/>
                    <a:gd fmla="*/ 881 w 1103" name="T52"/>
                    <a:gd fmla="*/ 835 h 1474" name="T53"/>
                    <a:gd fmla="*/ 947 w 1103" name="T54"/>
                    <a:gd fmla="*/ 878 h 1474" name="T55"/>
                    <a:gd fmla="*/ 1026 w 1103" name="T56"/>
                    <a:gd fmla="*/ 943 h 1474" name="T57"/>
                    <a:gd fmla="*/ 1070 w 1103" name="T58"/>
                    <a:gd fmla="*/ 1034 h 1474" name="T59"/>
                    <a:gd fmla="*/ 1006 w 1103" name="T60"/>
                    <a:gd fmla="*/ 1130 h 1474" name="T61"/>
                    <a:gd fmla="*/ 944 w 1103" name="T62"/>
                    <a:gd fmla="*/ 1230 h 1474" name="T63"/>
                    <a:gd fmla="*/ 916 w 1103" name="T64"/>
                    <a:gd fmla="*/ 1266 h 1474" name="T65"/>
                    <a:gd fmla="*/ 833 w 1103" name="T66"/>
                    <a:gd fmla="*/ 1356 h 1474" name="T67"/>
                    <a:gd fmla="*/ 826 w 1103" name="T68"/>
                    <a:gd fmla="*/ 1405 h 1474" name="T69"/>
                    <a:gd fmla="*/ 837 w 1103" name="T70"/>
                    <a:gd fmla="*/ 1474 h 1474" name="T71"/>
                    <a:gd fmla="*/ 789 w 1103" name="T72"/>
                    <a:gd fmla="*/ 1295 h 1474" name="T73"/>
                    <a:gd fmla="*/ 752 w 1103" name="T74"/>
                    <a:gd fmla="*/ 1036 h 1474" name="T75"/>
                    <a:gd fmla="*/ 751 w 1103" name="T76"/>
                    <a:gd fmla="*/ 894 h 1474" name="T77"/>
                    <a:gd fmla="*/ 687 w 1103" name="T78"/>
                    <a:gd fmla="*/ 845 h 1474" name="T79"/>
                    <a:gd fmla="*/ 521 w 1103" name="T80"/>
                    <a:gd fmla="*/ 774 h 1474" name="T81"/>
                    <a:gd fmla="*/ 448 w 1103" name="T82"/>
                    <a:gd fmla="*/ 652 h 1474" name="T83"/>
                    <a:gd fmla="*/ 463 w 1103" name="T84"/>
                    <a:gd fmla="*/ 716 h 1474" name="T85"/>
                    <a:gd fmla="*/ 369 w 1103" name="T86"/>
                    <a:gd fmla="*/ 577 h 1474" name="T87"/>
                    <a:gd fmla="*/ 278 w 1103" name="T88"/>
                    <a:gd fmla="*/ 341 h 1474" name="T89"/>
                    <a:gd fmla="*/ 138 w 1103" name="T90"/>
                    <a:gd fmla="*/ 311 h 1474" name="T91"/>
                    <a:gd fmla="*/ 132 w 1103" name="T92"/>
                    <a:gd fmla="*/ 327 h 1474" name="T93"/>
                    <a:gd fmla="*/ 87 w 1103" name="T94"/>
                    <a:gd fmla="*/ 330 h 1474" name="T95"/>
                    <a:gd fmla="*/ 28 w 1103" name="T96"/>
                    <a:gd fmla="*/ 296 h 1474" name="T97"/>
                    <a:gd fmla="*/ 53 w 1103" name="T98"/>
                    <a:gd fmla="*/ 217 h 1474" name="T99"/>
                    <a:gd fmla="*/ 0 w 1103" name="T100"/>
                    <a:gd fmla="*/ 204 h 1474" name="T101"/>
                    <a:gd fmla="*/ 58 w 1103" name="T102"/>
                    <a:gd fmla="*/ 189 h 1474" name="T103"/>
                    <a:gd fmla="*/ 10 w 1103" name="T104"/>
                    <a:gd fmla="*/ 142 h 1474" name="T105"/>
                    <a:gd fmla="*/ 95 w 1103" name="T106"/>
                    <a:gd fmla="*/ 71 h 1474" name="T107"/>
                    <a:gd fmla="*/ 207 w 1103" name="T108"/>
                    <a:gd fmla="*/ 101 h 1474" name="T109"/>
                    <a:gd fmla="*/ 278 w 1103" name="T110"/>
                    <a:gd fmla="*/ 109 h 1474" name="T111"/>
                    <a:gd fmla="*/ 365 w 1103" name="T112"/>
                    <a:gd fmla="*/ 112 h 1474" name="T113"/>
                    <a:gd fmla="*/ 448 w 1103" name="T114"/>
                    <a:gd fmla="*/ 145 h 1474" name="T115"/>
                    <a:gd fmla="*/ 500 w 1103" name="T116"/>
                    <a:gd fmla="*/ 151 h 1474" name="T117"/>
                    <a:gd fmla="*/ 545 w 1103" name="T118"/>
                    <a:gd fmla="*/ 156 h 1474" name="T119"/>
                    <a:gd fmla="*/ 581 w 1103" name="T120"/>
                    <a:gd fmla="*/ 106 h 1474" name="T121"/>
                    <a:gd fmla="*/ 592 w 1103" name="T122"/>
                    <a:gd fmla="*/ 95 h 1474" name="T1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b="b" l="0" r="r" t="0"/>
                  <a:pathLst>
                    <a:path h="1474" w="1103">
                      <a:moveTo>
                        <a:pt x="602" y="0"/>
                      </a:moveTo>
                      <a:lnTo>
                        <a:pt x="644" y="0"/>
                      </a:lnTo>
                      <a:lnTo>
                        <a:pt x="629" y="34"/>
                      </a:lnTo>
                      <a:lnTo>
                        <a:pt x="612" y="52"/>
                      </a:lnTo>
                      <a:lnTo>
                        <a:pt x="628" y="100"/>
                      </a:lnTo>
                      <a:lnTo>
                        <a:pt x="671" y="153"/>
                      </a:lnTo>
                      <a:lnTo>
                        <a:pt x="684" y="120"/>
                      </a:lnTo>
                      <a:lnTo>
                        <a:pt x="687" y="78"/>
                      </a:lnTo>
                      <a:lnTo>
                        <a:pt x="709" y="85"/>
                      </a:lnTo>
                      <a:lnTo>
                        <a:pt x="719" y="124"/>
                      </a:lnTo>
                      <a:lnTo>
                        <a:pt x="727" y="156"/>
                      </a:lnTo>
                      <a:lnTo>
                        <a:pt x="703" y="185"/>
                      </a:lnTo>
                      <a:lnTo>
                        <a:pt x="680" y="186"/>
                      </a:lnTo>
                      <a:lnTo>
                        <a:pt x="648" y="232"/>
                      </a:lnTo>
                      <a:lnTo>
                        <a:pt x="607" y="294"/>
                      </a:lnTo>
                      <a:lnTo>
                        <a:pt x="626" y="343"/>
                      </a:lnTo>
                      <a:lnTo>
                        <a:pt x="680" y="369"/>
                      </a:lnTo>
                      <a:lnTo>
                        <a:pt x="711" y="378"/>
                      </a:lnTo>
                      <a:lnTo>
                        <a:pt x="711" y="407"/>
                      </a:lnTo>
                      <a:lnTo>
                        <a:pt x="733" y="429"/>
                      </a:lnTo>
                      <a:lnTo>
                        <a:pt x="739" y="415"/>
                      </a:lnTo>
                      <a:lnTo>
                        <a:pt x="732" y="386"/>
                      </a:lnTo>
                      <a:lnTo>
                        <a:pt x="756" y="362"/>
                      </a:lnTo>
                      <a:lnTo>
                        <a:pt x="749" y="330"/>
                      </a:lnTo>
                      <a:lnTo>
                        <a:pt x="748" y="308"/>
                      </a:lnTo>
                      <a:lnTo>
                        <a:pt x="749" y="258"/>
                      </a:lnTo>
                      <a:lnTo>
                        <a:pt x="770" y="265"/>
                      </a:lnTo>
                      <a:lnTo>
                        <a:pt x="788" y="259"/>
                      </a:lnTo>
                      <a:lnTo>
                        <a:pt x="799" y="283"/>
                      </a:lnTo>
                      <a:lnTo>
                        <a:pt x="815" y="313"/>
                      </a:lnTo>
                      <a:lnTo>
                        <a:pt x="832" y="332"/>
                      </a:lnTo>
                      <a:lnTo>
                        <a:pt x="845" y="320"/>
                      </a:lnTo>
                      <a:lnTo>
                        <a:pt x="855" y="297"/>
                      </a:lnTo>
                      <a:lnTo>
                        <a:pt x="865" y="310"/>
                      </a:lnTo>
                      <a:lnTo>
                        <a:pt x="881" y="354"/>
                      </a:lnTo>
                      <a:lnTo>
                        <a:pt x="909" y="382"/>
                      </a:lnTo>
                      <a:lnTo>
                        <a:pt x="932" y="416"/>
                      </a:lnTo>
                      <a:lnTo>
                        <a:pt x="933" y="448"/>
                      </a:lnTo>
                      <a:lnTo>
                        <a:pt x="955" y="470"/>
                      </a:lnTo>
                      <a:lnTo>
                        <a:pt x="952" y="489"/>
                      </a:lnTo>
                      <a:lnTo>
                        <a:pt x="930" y="484"/>
                      </a:lnTo>
                      <a:lnTo>
                        <a:pt x="900" y="473"/>
                      </a:lnTo>
                      <a:lnTo>
                        <a:pt x="923" y="429"/>
                      </a:lnTo>
                      <a:lnTo>
                        <a:pt x="907" y="440"/>
                      </a:lnTo>
                      <a:lnTo>
                        <a:pt x="840" y="448"/>
                      </a:lnTo>
                      <a:lnTo>
                        <a:pt x="860" y="459"/>
                      </a:lnTo>
                      <a:lnTo>
                        <a:pt x="862" y="485"/>
                      </a:lnTo>
                      <a:lnTo>
                        <a:pt x="892" y="485"/>
                      </a:lnTo>
                      <a:lnTo>
                        <a:pt x="898" y="497"/>
                      </a:lnTo>
                      <a:lnTo>
                        <a:pt x="845" y="523"/>
                      </a:lnTo>
                      <a:lnTo>
                        <a:pt x="850" y="505"/>
                      </a:lnTo>
                      <a:lnTo>
                        <a:pt x="805" y="539"/>
                      </a:lnTo>
                      <a:lnTo>
                        <a:pt x="800" y="550"/>
                      </a:lnTo>
                      <a:lnTo>
                        <a:pt x="765" y="595"/>
                      </a:lnTo>
                      <a:lnTo>
                        <a:pt x="763" y="609"/>
                      </a:lnTo>
                      <a:lnTo>
                        <a:pt x="722" y="646"/>
                      </a:lnTo>
                      <a:lnTo>
                        <a:pt x="720" y="670"/>
                      </a:lnTo>
                      <a:lnTo>
                        <a:pt x="728" y="702"/>
                      </a:lnTo>
                      <a:lnTo>
                        <a:pt x="719" y="711"/>
                      </a:lnTo>
                      <a:lnTo>
                        <a:pt x="705" y="674"/>
                      </a:lnTo>
                      <a:lnTo>
                        <a:pt x="663" y="664"/>
                      </a:lnTo>
                      <a:lnTo>
                        <a:pt x="645" y="674"/>
                      </a:lnTo>
                      <a:lnTo>
                        <a:pt x="607" y="671"/>
                      </a:lnTo>
                      <a:lnTo>
                        <a:pt x="588" y="704"/>
                      </a:lnTo>
                      <a:lnTo>
                        <a:pt x="593" y="756"/>
                      </a:lnTo>
                      <a:lnTo>
                        <a:pt x="626" y="767"/>
                      </a:lnTo>
                      <a:lnTo>
                        <a:pt x="643" y="746"/>
                      </a:lnTo>
                      <a:lnTo>
                        <a:pt x="671" y="742"/>
                      </a:lnTo>
                      <a:lnTo>
                        <a:pt x="662" y="769"/>
                      </a:lnTo>
                      <a:lnTo>
                        <a:pt x="661" y="796"/>
                      </a:lnTo>
                      <a:lnTo>
                        <a:pt x="687" y="791"/>
                      </a:lnTo>
                      <a:lnTo>
                        <a:pt x="701" y="816"/>
                      </a:lnTo>
                      <a:lnTo>
                        <a:pt x="703" y="840"/>
                      </a:lnTo>
                      <a:lnTo>
                        <a:pt x="711" y="850"/>
                      </a:lnTo>
                      <a:lnTo>
                        <a:pt x="744" y="847"/>
                      </a:lnTo>
                      <a:lnTo>
                        <a:pt x="751" y="855"/>
                      </a:lnTo>
                      <a:lnTo>
                        <a:pt x="777" y="831"/>
                      </a:lnTo>
                      <a:lnTo>
                        <a:pt x="803" y="824"/>
                      </a:lnTo>
                      <a:lnTo>
                        <a:pt x="810" y="828"/>
                      </a:lnTo>
                      <a:lnTo>
                        <a:pt x="853" y="840"/>
                      </a:lnTo>
                      <a:lnTo>
                        <a:pt x="881" y="835"/>
                      </a:lnTo>
                      <a:lnTo>
                        <a:pt x="897" y="858"/>
                      </a:lnTo>
                      <a:lnTo>
                        <a:pt x="914" y="869"/>
                      </a:lnTo>
                      <a:lnTo>
                        <a:pt x="947" y="878"/>
                      </a:lnTo>
                      <a:lnTo>
                        <a:pt x="974" y="902"/>
                      </a:lnTo>
                      <a:lnTo>
                        <a:pt x="977" y="925"/>
                      </a:lnTo>
                      <a:lnTo>
                        <a:pt x="1026" y="943"/>
                      </a:lnTo>
                      <a:lnTo>
                        <a:pt x="1086" y="966"/>
                      </a:lnTo>
                      <a:lnTo>
                        <a:pt x="1103" y="984"/>
                      </a:lnTo>
                      <a:lnTo>
                        <a:pt x="1070" y="1034"/>
                      </a:lnTo>
                      <a:lnTo>
                        <a:pt x="1063" y="1088"/>
                      </a:lnTo>
                      <a:lnTo>
                        <a:pt x="1043" y="1118"/>
                      </a:lnTo>
                      <a:lnTo>
                        <a:pt x="1006" y="1130"/>
                      </a:lnTo>
                      <a:lnTo>
                        <a:pt x="990" y="1155"/>
                      </a:lnTo>
                      <a:lnTo>
                        <a:pt x="979" y="1179"/>
                      </a:lnTo>
                      <a:lnTo>
                        <a:pt x="944" y="1230"/>
                      </a:lnTo>
                      <a:lnTo>
                        <a:pt x="918" y="1235"/>
                      </a:lnTo>
                      <a:lnTo>
                        <a:pt x="923" y="1247"/>
                      </a:lnTo>
                      <a:lnTo>
                        <a:pt x="916" y="1266"/>
                      </a:lnTo>
                      <a:lnTo>
                        <a:pt x="875" y="1286"/>
                      </a:lnTo>
                      <a:lnTo>
                        <a:pt x="860" y="1316"/>
                      </a:lnTo>
                      <a:lnTo>
                        <a:pt x="833" y="1356"/>
                      </a:lnTo>
                      <a:lnTo>
                        <a:pt x="847" y="1366"/>
                      </a:lnTo>
                      <a:lnTo>
                        <a:pt x="841" y="1387"/>
                      </a:lnTo>
                      <a:lnTo>
                        <a:pt x="826" y="1405"/>
                      </a:lnTo>
                      <a:lnTo>
                        <a:pt x="827" y="1433"/>
                      </a:lnTo>
                      <a:lnTo>
                        <a:pt x="859" y="1466"/>
                      </a:lnTo>
                      <a:lnTo>
                        <a:pt x="837" y="1474"/>
                      </a:lnTo>
                      <a:lnTo>
                        <a:pt x="807" y="1461"/>
                      </a:lnTo>
                      <a:lnTo>
                        <a:pt x="780" y="1409"/>
                      </a:lnTo>
                      <a:lnTo>
                        <a:pt x="789" y="1295"/>
                      </a:lnTo>
                      <a:lnTo>
                        <a:pt x="782" y="1257"/>
                      </a:lnTo>
                      <a:lnTo>
                        <a:pt x="814" y="1076"/>
                      </a:lnTo>
                      <a:lnTo>
                        <a:pt x="752" y="1036"/>
                      </a:lnTo>
                      <a:lnTo>
                        <a:pt x="725" y="963"/>
                      </a:lnTo>
                      <a:lnTo>
                        <a:pt x="727" y="930"/>
                      </a:lnTo>
                      <a:lnTo>
                        <a:pt x="751" y="894"/>
                      </a:lnTo>
                      <a:lnTo>
                        <a:pt x="743" y="859"/>
                      </a:lnTo>
                      <a:lnTo>
                        <a:pt x="722" y="866"/>
                      </a:lnTo>
                      <a:lnTo>
                        <a:pt x="687" y="845"/>
                      </a:lnTo>
                      <a:lnTo>
                        <a:pt x="662" y="816"/>
                      </a:lnTo>
                      <a:lnTo>
                        <a:pt x="609" y="798"/>
                      </a:lnTo>
                      <a:lnTo>
                        <a:pt x="521" y="774"/>
                      </a:lnTo>
                      <a:lnTo>
                        <a:pt x="507" y="723"/>
                      </a:lnTo>
                      <a:lnTo>
                        <a:pt x="458" y="647"/>
                      </a:lnTo>
                      <a:lnTo>
                        <a:pt x="448" y="652"/>
                      </a:lnTo>
                      <a:lnTo>
                        <a:pt x="469" y="697"/>
                      </a:lnTo>
                      <a:lnTo>
                        <a:pt x="487" y="730"/>
                      </a:lnTo>
                      <a:lnTo>
                        <a:pt x="463" y="716"/>
                      </a:lnTo>
                      <a:lnTo>
                        <a:pt x="448" y="687"/>
                      </a:lnTo>
                      <a:lnTo>
                        <a:pt x="421" y="635"/>
                      </a:lnTo>
                      <a:lnTo>
                        <a:pt x="369" y="577"/>
                      </a:lnTo>
                      <a:lnTo>
                        <a:pt x="366" y="496"/>
                      </a:lnTo>
                      <a:lnTo>
                        <a:pt x="336" y="440"/>
                      </a:lnTo>
                      <a:lnTo>
                        <a:pt x="278" y="341"/>
                      </a:lnTo>
                      <a:lnTo>
                        <a:pt x="212" y="301"/>
                      </a:lnTo>
                      <a:lnTo>
                        <a:pt x="162" y="294"/>
                      </a:lnTo>
                      <a:lnTo>
                        <a:pt x="138" y="311"/>
                      </a:lnTo>
                      <a:lnTo>
                        <a:pt x="138" y="289"/>
                      </a:lnTo>
                      <a:lnTo>
                        <a:pt x="116" y="312"/>
                      </a:lnTo>
                      <a:lnTo>
                        <a:pt x="132" y="327"/>
                      </a:lnTo>
                      <a:lnTo>
                        <a:pt x="19" y="392"/>
                      </a:lnTo>
                      <a:lnTo>
                        <a:pt x="40" y="368"/>
                      </a:lnTo>
                      <a:lnTo>
                        <a:pt x="87" y="330"/>
                      </a:lnTo>
                      <a:lnTo>
                        <a:pt x="70" y="321"/>
                      </a:lnTo>
                      <a:lnTo>
                        <a:pt x="53" y="321"/>
                      </a:lnTo>
                      <a:lnTo>
                        <a:pt x="28" y="296"/>
                      </a:lnTo>
                      <a:lnTo>
                        <a:pt x="21" y="261"/>
                      </a:lnTo>
                      <a:lnTo>
                        <a:pt x="58" y="240"/>
                      </a:lnTo>
                      <a:lnTo>
                        <a:pt x="53" y="217"/>
                      </a:lnTo>
                      <a:lnTo>
                        <a:pt x="44" y="227"/>
                      </a:lnTo>
                      <a:lnTo>
                        <a:pt x="28" y="225"/>
                      </a:lnTo>
                      <a:lnTo>
                        <a:pt x="0" y="204"/>
                      </a:lnTo>
                      <a:lnTo>
                        <a:pt x="29" y="180"/>
                      </a:lnTo>
                      <a:lnTo>
                        <a:pt x="47" y="195"/>
                      </a:lnTo>
                      <a:lnTo>
                        <a:pt x="58" y="189"/>
                      </a:lnTo>
                      <a:lnTo>
                        <a:pt x="47" y="174"/>
                      </a:lnTo>
                      <a:lnTo>
                        <a:pt x="35" y="161"/>
                      </a:lnTo>
                      <a:lnTo>
                        <a:pt x="10" y="142"/>
                      </a:lnTo>
                      <a:lnTo>
                        <a:pt x="34" y="127"/>
                      </a:lnTo>
                      <a:lnTo>
                        <a:pt x="63" y="81"/>
                      </a:lnTo>
                      <a:lnTo>
                        <a:pt x="95" y="71"/>
                      </a:lnTo>
                      <a:lnTo>
                        <a:pt x="132" y="87"/>
                      </a:lnTo>
                      <a:lnTo>
                        <a:pt x="156" y="92"/>
                      </a:lnTo>
                      <a:lnTo>
                        <a:pt x="207" y="101"/>
                      </a:lnTo>
                      <a:lnTo>
                        <a:pt x="245" y="119"/>
                      </a:lnTo>
                      <a:lnTo>
                        <a:pt x="261" y="128"/>
                      </a:lnTo>
                      <a:lnTo>
                        <a:pt x="278" y="109"/>
                      </a:lnTo>
                      <a:lnTo>
                        <a:pt x="299" y="106"/>
                      </a:lnTo>
                      <a:lnTo>
                        <a:pt x="333" y="99"/>
                      </a:lnTo>
                      <a:lnTo>
                        <a:pt x="365" y="112"/>
                      </a:lnTo>
                      <a:lnTo>
                        <a:pt x="398" y="119"/>
                      </a:lnTo>
                      <a:lnTo>
                        <a:pt x="430" y="127"/>
                      </a:lnTo>
                      <a:lnTo>
                        <a:pt x="448" y="145"/>
                      </a:lnTo>
                      <a:lnTo>
                        <a:pt x="442" y="155"/>
                      </a:lnTo>
                      <a:lnTo>
                        <a:pt x="481" y="148"/>
                      </a:lnTo>
                      <a:lnTo>
                        <a:pt x="500" y="151"/>
                      </a:lnTo>
                      <a:lnTo>
                        <a:pt x="491" y="142"/>
                      </a:lnTo>
                      <a:lnTo>
                        <a:pt x="520" y="138"/>
                      </a:lnTo>
                      <a:lnTo>
                        <a:pt x="545" y="156"/>
                      </a:lnTo>
                      <a:lnTo>
                        <a:pt x="574" y="150"/>
                      </a:lnTo>
                      <a:lnTo>
                        <a:pt x="568" y="125"/>
                      </a:lnTo>
                      <a:lnTo>
                        <a:pt x="581" y="106"/>
                      </a:lnTo>
                      <a:lnTo>
                        <a:pt x="604" y="131"/>
                      </a:lnTo>
                      <a:lnTo>
                        <a:pt x="610" y="118"/>
                      </a:lnTo>
                      <a:lnTo>
                        <a:pt x="592" y="95"/>
                      </a:lnTo>
                      <a:lnTo>
                        <a:pt x="599" y="65"/>
                      </a:lnTo>
                      <a:lnTo>
                        <a:pt x="60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1" name="íşļïďé"/>
                <p:cNvSpPr/>
                <p:nvPr/>
              </p:nvSpPr>
              <p:spPr bwMode="auto">
                <a:xfrm>
                  <a:off x="4642" y="364"/>
                  <a:ext cx="45" cy="72"/>
                </a:xfrm>
                <a:custGeom>
                  <a:gdLst>
                    <a:gd fmla="*/ 23 w 45" name="T0"/>
                    <a:gd fmla="*/ 0 h 72" name="T1"/>
                    <a:gd fmla="*/ 15 w 45" name="T2"/>
                    <a:gd fmla="*/ 20 h 72" name="T3"/>
                    <a:gd fmla="*/ 0 w 45" name="T4"/>
                    <a:gd fmla="*/ 27 h 72" name="T5"/>
                    <a:gd fmla="*/ 12 w 45" name="T6"/>
                    <a:gd fmla="*/ 39 h 72" name="T7"/>
                    <a:gd fmla="*/ 33 w 45" name="T8"/>
                    <a:gd fmla="*/ 72 h 72" name="T9"/>
                    <a:gd fmla="*/ 38 w 45" name="T10"/>
                    <a:gd fmla="*/ 51 h 72" name="T11"/>
                    <a:gd fmla="*/ 45 w 45" name="T12"/>
                    <a:gd fmla="*/ 20 h 72" name="T13"/>
                    <a:gd fmla="*/ 23 w 45" name="T14"/>
                    <a:gd fmla="*/ 0 h 72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72" w="45">
                      <a:moveTo>
                        <a:pt x="23" y="0"/>
                      </a:moveTo>
                      <a:lnTo>
                        <a:pt x="15" y="20"/>
                      </a:lnTo>
                      <a:lnTo>
                        <a:pt x="0" y="27"/>
                      </a:lnTo>
                      <a:lnTo>
                        <a:pt x="12" y="39"/>
                      </a:lnTo>
                      <a:lnTo>
                        <a:pt x="33" y="72"/>
                      </a:lnTo>
                      <a:lnTo>
                        <a:pt x="38" y="51"/>
                      </a:lnTo>
                      <a:lnTo>
                        <a:pt x="45" y="2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2" name="išľíḑè"/>
                <p:cNvSpPr/>
                <p:nvPr/>
              </p:nvSpPr>
              <p:spPr bwMode="auto">
                <a:xfrm>
                  <a:off x="4794" y="1090"/>
                  <a:ext cx="70" cy="28"/>
                </a:xfrm>
                <a:custGeom>
                  <a:gdLst>
                    <a:gd fmla="*/ 0 w 70" name="T0"/>
                    <a:gd fmla="*/ 10 h 28" name="T1"/>
                    <a:gd fmla="*/ 12 w 70" name="T2"/>
                    <a:gd fmla="*/ 0 h 28" name="T3"/>
                    <a:gd fmla="*/ 49 w 70" name="T4"/>
                    <a:gd fmla="*/ 9 h 28" name="T5"/>
                    <a:gd fmla="*/ 70 w 70" name="T6"/>
                    <a:gd fmla="*/ 28 h 28" name="T7"/>
                    <a:gd fmla="*/ 47 w 70" name="T8"/>
                    <a:gd fmla="*/ 24 h 28" name="T9"/>
                    <a:gd fmla="*/ 0 w 70" name="T10"/>
                    <a:gd fmla="*/ 10 h 28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28" w="70">
                      <a:moveTo>
                        <a:pt x="0" y="10"/>
                      </a:moveTo>
                      <a:lnTo>
                        <a:pt x="12" y="0"/>
                      </a:lnTo>
                      <a:lnTo>
                        <a:pt x="49" y="9"/>
                      </a:lnTo>
                      <a:lnTo>
                        <a:pt x="70" y="28"/>
                      </a:lnTo>
                      <a:lnTo>
                        <a:pt x="47" y="24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3" name="ïṥľïḓe"/>
                <p:cNvSpPr/>
                <p:nvPr/>
              </p:nvSpPr>
              <p:spPr bwMode="auto">
                <a:xfrm>
                  <a:off x="4879" y="1118"/>
                  <a:ext cx="61" cy="19"/>
                </a:xfrm>
                <a:custGeom>
                  <a:gdLst>
                    <a:gd fmla="*/ 0 w 48" name="T0"/>
                    <a:gd fmla="*/ 13 h 15" name="T1"/>
                    <a:gd fmla="*/ 6 w 48" name="T2"/>
                    <a:gd fmla="*/ 1 h 15" name="T3"/>
                    <a:gd fmla="*/ 36 w 48" name="T4"/>
                    <a:gd fmla="*/ 2 h 15" name="T5"/>
                    <a:gd fmla="*/ 48 w 48" name="T6"/>
                    <a:gd fmla="*/ 15 h 15" name="T7"/>
                    <a:gd fmla="*/ 18 w 48" name="T8"/>
                    <a:gd fmla="*/ 12 h 15" name="T9"/>
                    <a:gd fmla="*/ 0 w 48" name="T10"/>
                    <a:gd fmla="*/ 13 h 15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15" w="48">
                      <a:moveTo>
                        <a:pt x="0" y="13"/>
                      </a:moveTo>
                      <a:cubicBezTo>
                        <a:pt x="0" y="13"/>
                        <a:pt x="1" y="0"/>
                        <a:pt x="6" y="1"/>
                      </a:cubicBezTo>
                      <a:cubicBezTo>
                        <a:pt x="12" y="2"/>
                        <a:pt x="36" y="2"/>
                        <a:pt x="36" y="2"/>
                      </a:cubicBezTo>
                      <a:cubicBezTo>
                        <a:pt x="48" y="15"/>
                        <a:pt x="48" y="15"/>
                        <a:pt x="48" y="15"/>
                      </a:cubicBezTo>
                      <a:cubicBezTo>
                        <a:pt x="18" y="12"/>
                        <a:pt x="18" y="12"/>
                        <a:pt x="18" y="12"/>
                      </a:cubicBezTo>
                      <a:lnTo>
                        <a:pt x="0" y="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4" name="iṩliḍê"/>
                <p:cNvSpPr/>
                <p:nvPr/>
              </p:nvSpPr>
              <p:spPr bwMode="auto">
                <a:xfrm>
                  <a:off x="4841" y="1130"/>
                  <a:ext cx="19" cy="11"/>
                </a:xfrm>
                <a:custGeom>
                  <a:gdLst>
                    <a:gd fmla="*/ 4 w 19" name="T0"/>
                    <a:gd fmla="*/ 0 h 11" name="T1"/>
                    <a:gd fmla="*/ 18 w 19" name="T2"/>
                    <a:gd fmla="*/ 2 h 11" name="T3"/>
                    <a:gd fmla="*/ 19 w 19" name="T4"/>
                    <a:gd fmla="*/ 11 h 11" name="T5"/>
                    <a:gd fmla="*/ 0 w 19" name="T6"/>
                    <a:gd fmla="*/ 8 h 11" name="T7"/>
                    <a:gd fmla="*/ 4 w 19" name="T8"/>
                    <a:gd fmla="*/ 0 h 11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1" w="19">
                      <a:moveTo>
                        <a:pt x="4" y="0"/>
                      </a:moveTo>
                      <a:lnTo>
                        <a:pt x="18" y="2"/>
                      </a:lnTo>
                      <a:lnTo>
                        <a:pt x="19" y="11"/>
                      </a:lnTo>
                      <a:lnTo>
                        <a:pt x="0" y="8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5" name="íSļïdè"/>
                <p:cNvSpPr/>
                <p:nvPr/>
              </p:nvSpPr>
              <p:spPr bwMode="auto">
                <a:xfrm>
                  <a:off x="5601" y="212"/>
                  <a:ext cx="45" cy="62"/>
                </a:xfrm>
                <a:custGeom>
                  <a:gdLst>
                    <a:gd fmla="*/ 45 w 45" name="T0"/>
                    <a:gd fmla="*/ 0 h 62" name="T1"/>
                    <a:gd fmla="*/ 36 w 45" name="T2"/>
                    <a:gd fmla="*/ 34 h 62" name="T3"/>
                    <a:gd fmla="*/ 29 w 45" name="T4"/>
                    <a:gd fmla="*/ 62 h 62" name="T5"/>
                    <a:gd fmla="*/ 4 w 45" name="T6"/>
                    <a:gd fmla="*/ 29 h 62" name="T7"/>
                    <a:gd fmla="*/ 0 w 45" name="T8"/>
                    <a:gd fmla="*/ 9 h 62" name="T9"/>
                    <a:gd fmla="*/ 45 w 45" name="T10"/>
                    <a:gd fmla="*/ 0 h 62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62" w="45">
                      <a:moveTo>
                        <a:pt x="45" y="0"/>
                      </a:moveTo>
                      <a:lnTo>
                        <a:pt x="36" y="34"/>
                      </a:lnTo>
                      <a:lnTo>
                        <a:pt x="29" y="62"/>
                      </a:lnTo>
                      <a:lnTo>
                        <a:pt x="4" y="29"/>
                      </a:lnTo>
                      <a:lnTo>
                        <a:pt x="0" y="9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6" name="íṣľíḍe"/>
                <p:cNvSpPr/>
                <p:nvPr/>
              </p:nvSpPr>
              <p:spPr bwMode="auto">
                <a:xfrm>
                  <a:off x="6699" y="311"/>
                  <a:ext cx="40" cy="25"/>
                </a:xfrm>
                <a:custGeom>
                  <a:gdLst>
                    <a:gd fmla="*/ 40 w 40" name="T0"/>
                    <a:gd fmla="*/ 14 h 25" name="T1"/>
                    <a:gd fmla="*/ 0 w 40" name="T2"/>
                    <a:gd fmla="*/ 0 h 25" name="T3"/>
                    <a:gd fmla="*/ 6 w 40" name="T4"/>
                    <a:gd fmla="*/ 15 h 25" name="T5"/>
                    <a:gd fmla="*/ 24 w 40" name="T6"/>
                    <a:gd fmla="*/ 25 h 25" name="T7"/>
                    <a:gd fmla="*/ 40 w 40" name="T8"/>
                    <a:gd fmla="*/ 14 h 25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25" w="40">
                      <a:moveTo>
                        <a:pt x="40" y="14"/>
                      </a:moveTo>
                      <a:lnTo>
                        <a:pt x="0" y="0"/>
                      </a:lnTo>
                      <a:lnTo>
                        <a:pt x="6" y="15"/>
                      </a:lnTo>
                      <a:lnTo>
                        <a:pt x="24" y="25"/>
                      </a:lnTo>
                      <a:lnTo>
                        <a:pt x="40" y="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7" name="ïṧliḑé"/>
                <p:cNvSpPr/>
                <p:nvPr/>
              </p:nvSpPr>
              <p:spPr bwMode="auto">
                <a:xfrm>
                  <a:off x="6620" y="288"/>
                  <a:ext cx="54" cy="49"/>
                </a:xfrm>
                <a:custGeom>
                  <a:gdLst>
                    <a:gd fmla="*/ 38 w 54" name="T0"/>
                    <a:gd fmla="*/ 2 h 49" name="T1"/>
                    <a:gd fmla="*/ 18 w 54" name="T2"/>
                    <a:gd fmla="*/ 0 h 49" name="T3"/>
                    <a:gd fmla="*/ 0 w 54" name="T4"/>
                    <a:gd fmla="*/ 29 h 49" name="T5"/>
                    <a:gd fmla="*/ 20 w 54" name="T6"/>
                    <a:gd fmla="*/ 49 h 49" name="T7"/>
                    <a:gd fmla="*/ 54 w 54" name="T8"/>
                    <a:gd fmla="*/ 42 h 49" name="T9"/>
                    <a:gd fmla="*/ 38 w 54" name="T10"/>
                    <a:gd fmla="*/ 2 h 49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49" w="54">
                      <a:moveTo>
                        <a:pt x="38" y="2"/>
                      </a:moveTo>
                      <a:lnTo>
                        <a:pt x="18" y="0"/>
                      </a:lnTo>
                      <a:lnTo>
                        <a:pt x="0" y="29"/>
                      </a:lnTo>
                      <a:lnTo>
                        <a:pt x="20" y="49"/>
                      </a:lnTo>
                      <a:lnTo>
                        <a:pt x="54" y="42"/>
                      </a:lnTo>
                      <a:lnTo>
                        <a:pt x="38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28" name="iS1íḍè"/>
              <p:cNvSpPr/>
              <p:nvPr/>
            </p:nvSpPr>
            <p:spPr>
              <a:xfrm>
                <a:off x="2173835" y="3059640"/>
                <a:ext cx="384762" cy="384762"/>
              </a:xfrm>
              <a:prstGeom prst="ellipse">
                <a:avLst/>
              </a:prstGeom>
              <a:solidFill>
                <a:schemeClr val="accent1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iṧ1iḓé"/>
              <p:cNvSpPr/>
              <p:nvPr/>
            </p:nvSpPr>
            <p:spPr>
              <a:xfrm>
                <a:off x="8517925" y="2629148"/>
                <a:ext cx="660501" cy="660501"/>
              </a:xfrm>
              <a:prstGeom prst="ellipse">
                <a:avLst/>
              </a:prstGeom>
              <a:solidFill>
                <a:schemeClr val="accent3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í$ľîḑê"/>
              <p:cNvSpPr/>
              <p:nvPr/>
            </p:nvSpPr>
            <p:spPr>
              <a:xfrm>
                <a:off x="8006207" y="4672099"/>
                <a:ext cx="384762" cy="384762"/>
              </a:xfrm>
              <a:prstGeom prst="ellipse">
                <a:avLst/>
              </a:prstGeom>
              <a:solidFill>
                <a:schemeClr val="accent1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iśḷïdê"/>
              <p:cNvSpPr/>
              <p:nvPr/>
            </p:nvSpPr>
            <p:spPr>
              <a:xfrm>
                <a:off x="4104610" y="4826414"/>
                <a:ext cx="384762" cy="384762"/>
              </a:xfrm>
              <a:prstGeom prst="ellipse">
                <a:avLst/>
              </a:prstGeom>
              <a:solidFill>
                <a:schemeClr val="accent5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iś1íďê"/>
              <p:cNvSpPr/>
              <p:nvPr/>
            </p:nvSpPr>
            <p:spPr>
              <a:xfrm>
                <a:off x="2836421" y="3649946"/>
                <a:ext cx="384762" cy="384762"/>
              </a:xfrm>
              <a:prstGeom prst="ellipse">
                <a:avLst/>
              </a:prstGeom>
              <a:solidFill>
                <a:schemeClr val="accent3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ïšḷîdè"/>
              <p:cNvSpPr/>
              <p:nvPr/>
            </p:nvSpPr>
            <p:spPr>
              <a:xfrm>
                <a:off x="2620654" y="2585172"/>
                <a:ext cx="384762" cy="384762"/>
              </a:xfrm>
              <a:prstGeom prst="ellipse">
                <a:avLst/>
              </a:prstGeom>
              <a:solidFill>
                <a:schemeClr val="accent3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ïsḷiḓè"/>
              <p:cNvSpPr/>
              <p:nvPr/>
            </p:nvSpPr>
            <p:spPr>
              <a:xfrm>
                <a:off x="7660358" y="3046981"/>
                <a:ext cx="277864" cy="277864"/>
              </a:xfrm>
              <a:prstGeom prst="ellipse">
                <a:avLst/>
              </a:prstGeom>
              <a:solidFill>
                <a:schemeClr val="accent2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i$ḻîde"/>
              <p:cNvSpPr/>
              <p:nvPr/>
            </p:nvSpPr>
            <p:spPr>
              <a:xfrm>
                <a:off x="6084884" y="3275999"/>
                <a:ext cx="277864" cy="277864"/>
              </a:xfrm>
              <a:prstGeom prst="ellipse">
                <a:avLst/>
              </a:prstGeom>
              <a:solidFill>
                <a:schemeClr val="accent5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î$líḋè"/>
              <p:cNvSpPr/>
              <p:nvPr/>
            </p:nvSpPr>
            <p:spPr>
              <a:xfrm>
                <a:off x="5996835" y="2540851"/>
                <a:ext cx="277864" cy="277864"/>
              </a:xfrm>
              <a:prstGeom prst="ellipse">
                <a:avLst/>
              </a:prstGeom>
              <a:solidFill>
                <a:schemeClr val="accent1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ïsḻiḋe"/>
              <p:cNvSpPr/>
              <p:nvPr/>
            </p:nvSpPr>
            <p:spPr>
              <a:xfrm>
                <a:off x="8290994" y="3609975"/>
                <a:ext cx="277864" cy="277864"/>
              </a:xfrm>
              <a:prstGeom prst="ellipse">
                <a:avLst/>
              </a:prstGeom>
              <a:solidFill>
                <a:schemeClr val="accent1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íṧḷiḋê"/>
              <p:cNvSpPr/>
              <p:nvPr/>
            </p:nvSpPr>
            <p:spPr>
              <a:xfrm>
                <a:off x="6059767" y="4510518"/>
                <a:ext cx="277864" cy="277864"/>
              </a:xfrm>
              <a:prstGeom prst="ellipse">
                <a:avLst/>
              </a:prstGeom>
              <a:solidFill>
                <a:schemeClr val="accent2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ïŝ1iďè"/>
              <p:cNvSpPr/>
              <p:nvPr/>
            </p:nvSpPr>
            <p:spPr>
              <a:xfrm>
                <a:off x="5891687" y="5295598"/>
                <a:ext cx="277864" cy="277864"/>
              </a:xfrm>
              <a:prstGeom prst="ellipse">
                <a:avLst/>
              </a:prstGeom>
              <a:solidFill>
                <a:schemeClr val="accent1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išļíḓê"/>
              <p:cNvSpPr/>
              <p:nvPr/>
            </p:nvSpPr>
            <p:spPr>
              <a:xfrm>
                <a:off x="7766182" y="4465629"/>
                <a:ext cx="277864" cy="277864"/>
              </a:xfrm>
              <a:prstGeom prst="ellipse">
                <a:avLst/>
              </a:prstGeom>
              <a:solidFill>
                <a:schemeClr val="accent5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2" name="iṡlïḑê"/>
            <p:cNvSpPr/>
            <p:nvPr/>
          </p:nvSpPr>
          <p:spPr>
            <a:xfrm>
              <a:off x="755057" y="3421225"/>
              <a:ext cx="5757905" cy="5943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zh-CN" lang="en-US" sz="11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1.选中PPT页面中图示里的图标（可按住shift键多选）；</a:t>
              </a:r>
            </a:p>
            <a:p>
              <a:pPr>
                <a:lnSpc>
                  <a:spcPct val="150000"/>
                </a:lnSpc>
              </a:pPr>
              <a:r>
                <a:rPr altLang="zh-CN" lang="en-US" sz="11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2.在iSlide菜单面板打开“图标库”，单击左键即可进行替换操作</a:t>
              </a:r>
            </a:p>
          </p:txBody>
        </p:sp>
        <p:sp>
          <p:nvSpPr>
            <p:cNvPr id="23" name="îśļíḓê"/>
            <p:cNvSpPr/>
            <p:nvPr/>
          </p:nvSpPr>
          <p:spPr>
            <a:xfrm>
              <a:off x="755057" y="3004164"/>
              <a:ext cx="5757905" cy="304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b="1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替换图示中的图标</a:t>
              </a:r>
            </a:p>
          </p:txBody>
        </p:sp>
        <p:sp>
          <p:nvSpPr>
            <p:cNvPr id="24" name="íŝḻîḓê"/>
            <p:cNvSpPr/>
            <p:nvPr/>
          </p:nvSpPr>
          <p:spPr>
            <a:xfrm>
              <a:off x="755057" y="4498799"/>
              <a:ext cx="5757905" cy="5943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zh-CN" lang="en-US" sz="11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1.选中PPT页面中图示里的图标（可按住shift键多选）；</a:t>
              </a:r>
            </a:p>
            <a:p>
              <a:pPr>
                <a:lnSpc>
                  <a:spcPct val="150000"/>
                </a:lnSpc>
              </a:pPr>
              <a:r>
                <a:rPr altLang="zh-CN" lang="en-US" sz="11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2.在iSlide菜单面板打开“图标库”，单击左键即可进行替换操作</a:t>
              </a:r>
            </a:p>
          </p:txBody>
        </p:sp>
        <p:sp>
          <p:nvSpPr>
            <p:cNvPr id="25" name="îSḻïḓè"/>
            <p:cNvSpPr/>
            <p:nvPr/>
          </p:nvSpPr>
          <p:spPr>
            <a:xfrm>
              <a:off x="755057" y="4081739"/>
              <a:ext cx="5757905" cy="304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b="1" lang="zh-CN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替换图示中的图标</a:t>
              </a:r>
            </a:p>
          </p:txBody>
        </p:sp>
        <p:sp>
          <p:nvSpPr>
            <p:cNvPr id="26" name="iṣľïḍè"/>
            <p:cNvSpPr txBox="1"/>
            <p:nvPr/>
          </p:nvSpPr>
          <p:spPr>
            <a:xfrm>
              <a:off x="730781" y="2191140"/>
              <a:ext cx="4065425" cy="5181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altLang="en-US" b="1" lang="zh-CN" smtClean="0" sz="2800">
                  <a:solidFill>
                    <a:srgbClr val="50C8AE"/>
                  </a:solidFill>
                </a:rPr>
                <a:t>在此添加需要的文字</a:t>
              </a:r>
            </a:p>
          </p:txBody>
        </p:sp>
      </p:grpSp>
    </p:spTree>
    <p:extLst>
      <p:ext uri="{BB962C8B-B14F-4D97-AF65-F5344CB8AC3E}">
        <p14:creationId val="700272062"/>
      </p:ext>
    </p:extLst>
  </p:cSld>
  <p:clrMapOvr>
    <a:masterClrMapping/>
  </p:clrMapOvr>
  <mc:AlternateContent>
    <mc:Choice Requires="p14">
      <p:transition p14:dur="2500" spd="slow">
        <p:checker/>
      </p:transition>
    </mc:Choice>
    <mc:Fallback>
      <p:transition spd="slow">
        <p:checker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9" name="组合 18"/>
          <p:cNvGrpSpPr/>
          <p:nvPr/>
        </p:nvGrpSpPr>
        <p:grpSpPr>
          <a:xfrm flipH="1">
            <a:off x="0" y="0"/>
            <a:ext cx="2143841" cy="2331114"/>
            <a:chOff x="10051036" y="0"/>
            <a:chExt cx="2143841" cy="2331114"/>
          </a:xfrm>
        </p:grpSpPr>
        <p:sp>
          <p:nvSpPr>
            <p:cNvPr id="10" name="任意多边形 9"/>
            <p:cNvSpPr/>
            <p:nvPr/>
          </p:nvSpPr>
          <p:spPr>
            <a:xfrm rot="10800000">
              <a:off x="10688733" y="0"/>
              <a:ext cx="1148005" cy="989660"/>
            </a:xfrm>
            <a:custGeom>
              <a:gdLst>
                <a:gd fmla="*/ 2441304 w 2441304" name="connsiteX0"/>
                <a:gd fmla="*/ 2104573 h 2104573" name="connsiteY0"/>
                <a:gd fmla="*/ 0 w 2441304" name="connsiteX1"/>
                <a:gd fmla="*/ 2104573 h 2104573" name="connsiteY1"/>
                <a:gd fmla="*/ 1220652 w 2441304" name="connsiteX2"/>
                <a:gd fmla="*/ 0 h 2104573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2104573" w="2441304">
                  <a:moveTo>
                    <a:pt x="2441304" y="2104573"/>
                  </a:moveTo>
                  <a:lnTo>
                    <a:pt x="0" y="2104573"/>
                  </a:lnTo>
                  <a:lnTo>
                    <a:pt x="1220652" y="0"/>
                  </a:lnTo>
                  <a:close/>
                </a:path>
              </a:pathLst>
            </a:custGeom>
            <a:solidFill>
              <a:srgbClr val="516D8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0800000">
              <a:off x="11248113" y="61686"/>
              <a:ext cx="946764" cy="1018238"/>
            </a:xfrm>
            <a:custGeom>
              <a:gdLst>
                <a:gd fmla="*/ 2013353 w 2013353" name="connsiteX0"/>
                <a:gd fmla="*/ 2165347 h 2165347" name="connsiteY0"/>
                <a:gd fmla="*/ 0 w 2013353" name="connsiteX1"/>
                <a:gd fmla="*/ 2165347 h 2165347" name="connsiteY1"/>
                <a:gd fmla="*/ 0 w 2013353" name="connsiteX2"/>
                <a:gd fmla="*/ 1305951 h 2165347" name="connsiteY2"/>
                <a:gd fmla="*/ 757452 w 2013353" name="connsiteX3"/>
                <a:gd fmla="*/ 0 h 2165347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165347" w="2013353">
                  <a:moveTo>
                    <a:pt x="2013353" y="2165347"/>
                  </a:moveTo>
                  <a:lnTo>
                    <a:pt x="0" y="2165347"/>
                  </a:lnTo>
                  <a:lnTo>
                    <a:pt x="0" y="1305951"/>
                  </a:lnTo>
                  <a:lnTo>
                    <a:pt x="757452" y="0"/>
                  </a:lnTo>
                  <a:close/>
                </a:path>
              </a:pathLst>
            </a:cu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 rot="10800000">
              <a:off x="11340379" y="235920"/>
              <a:ext cx="666175" cy="574289"/>
            </a:xfrm>
            <a:prstGeom prst="triangle">
              <a:avLst/>
            </a:prstGeom>
            <a:solidFill>
              <a:srgbClr val="EED66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3" name="等腰三角形 12"/>
            <p:cNvSpPr/>
            <p:nvPr/>
          </p:nvSpPr>
          <p:spPr>
            <a:xfrm rot="10800000">
              <a:off x="10536165" y="1328919"/>
              <a:ext cx="311284" cy="268348"/>
            </a:xfrm>
            <a:prstGeom prst="triangle">
              <a:avLst/>
            </a:prstGeom>
            <a:solidFill>
              <a:srgbClr val="EED66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4" name="等腰三角形 13"/>
            <p:cNvSpPr/>
            <p:nvPr/>
          </p:nvSpPr>
          <p:spPr>
            <a:xfrm rot="10800000">
              <a:off x="11801248" y="1692585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5" name="等腰三角形 14"/>
            <p:cNvSpPr/>
            <p:nvPr/>
          </p:nvSpPr>
          <p:spPr>
            <a:xfrm rot="10800000">
              <a:off x="11188128" y="2237674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rot="10800000">
              <a:off x="11149082" y="1794408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7" name="等腰三角形 16"/>
            <p:cNvSpPr/>
            <p:nvPr/>
          </p:nvSpPr>
          <p:spPr>
            <a:xfrm rot="10800000">
              <a:off x="11455502" y="1909023"/>
              <a:ext cx="188736" cy="162703"/>
            </a:xfrm>
            <a:prstGeom prst="triangle">
              <a:avLst/>
            </a:prstGeom>
            <a:solidFill>
              <a:srgbClr val="516D8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8" name="等腰三角形 17"/>
            <p:cNvSpPr/>
            <p:nvPr/>
          </p:nvSpPr>
          <p:spPr>
            <a:xfrm rot="10800000">
              <a:off x="10051036" y="913594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424078" y="989660"/>
            <a:ext cx="11343845" cy="0"/>
          </a:xfrm>
          <a:prstGeom prst="line">
            <a:avLst/>
          </a:prstGeom>
          <a:noFill/>
          <a:ln algn="ctr" cap="flat" cmpd="sng" w="6350">
            <a:solidFill>
              <a:srgbClr val="FFFFFF">
                <a:lumMod val="95000"/>
              </a:srgbClr>
            </a:solidFill>
            <a:prstDash val="solid"/>
            <a:miter lim="800000"/>
          </a:ln>
          <a:effectLst/>
        </p:spPr>
      </p:cxnSp>
      <p:sp>
        <p:nvSpPr>
          <p:cNvPr id="7" name="文本框 6"/>
          <p:cNvSpPr txBox="1"/>
          <p:nvPr/>
        </p:nvSpPr>
        <p:spPr>
          <a:xfrm>
            <a:off x="1503069" y="160873"/>
            <a:ext cx="5407215" cy="640080"/>
          </a:xfrm>
          <a:prstGeom prst="rect">
            <a:avLst/>
          </a:prstGeom>
          <a:noFill/>
        </p:spPr>
        <p:txBody>
          <a:bodyPr anchor="ctr"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2400">
                <a:solidFill>
                  <a:srgbClr val="50C8AE"/>
                </a:solidFill>
                <a:cs typeface="+mn-ea"/>
                <a:sym typeface="+mn-lt"/>
              </a:rPr>
              <a:t>二阶段</a:t>
            </a:r>
          </a:p>
        </p:txBody>
      </p:sp>
      <p:grpSp>
        <p:nvGrpSpPr>
          <p:cNvPr descr="本素材由iSlide™ 提供 iSlide™尊重知识产权并注重保护用户享有的各项权利。郑重提醒您： iSlide™插件中提供的任何信息内容的所有权、知识产权归其原始权利人或权利受让人所有，您免费/购买获得的是信息内容的使用权，并受下述条款的约束； 1. 您仅可以个人非商业用途使用该等信息内容，不可将信息内容的全部或部分用于出售，或以出租、出借、转让、分销、发布等其他任何方式供他人使用； 2. 禁止在接入互联网或移动互联网的任何网站、平台、应用或程序上以任何方式为他人提供iSlide™插件资源内容的下载。 The resource is supplied by iSlide™. iSlide™ respects all intellectual property rights and protects all the rights its users acquired.Solemnly remind you: The ownership and intellectual property of the resources supplied in iSlide Add-in belongs to its owner or the assignee of this ownership.you only acquired the usage of the resources supplied in iSlide Add-in, as well as respected the following restrain terms: 1.You are only allowed to use such resource for personal and non-commercial aim, not allowed to use such resource or part of it for the sale; or rent, lend, transfer to others; or distribution or release it in any way. 2.You are not permitted to provide the resource of iSlide Add-in in any website, platform, application access to the Internet or mobile Internet." id="20" name="08711b99-5076-42ab-8052-9c6e5b89f4ee" title="iSlide™ 版权声明  COPYRIGHT NOTICE"/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365149" y="1308654"/>
            <a:ext cx="11349397" cy="4518112"/>
            <a:chOff x="365149" y="1308654"/>
            <a:chExt cx="11349397" cy="4518112"/>
          </a:xfrm>
        </p:grpSpPr>
        <p:sp>
          <p:nvSpPr>
            <p:cNvPr id="21" name="iṩḻiḑe"/>
            <p:cNvSpPr/>
            <p:nvPr/>
          </p:nvSpPr>
          <p:spPr>
            <a:xfrm flipH="1" flipV="1">
              <a:off x="3975654" y="1586073"/>
              <a:ext cx="4240694" cy="4240693"/>
            </a:xfrm>
            <a:prstGeom prst="arc">
              <a:avLst>
                <a:gd fmla="val 12136914" name="adj1"/>
                <a:gd fmla="val 20239707" name="adj2"/>
              </a:avLst>
            </a:prstGeom>
            <a:ln w="19050">
              <a:solidFill>
                <a:schemeClr val="bg1">
                  <a:lumMod val="7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2" name="iṥļîḍe"/>
            <p:cNvGrpSpPr/>
            <p:nvPr/>
          </p:nvGrpSpPr>
          <p:grpSpPr>
            <a:xfrm>
              <a:off x="365149" y="1308654"/>
              <a:ext cx="11349397" cy="4240693"/>
              <a:chOff x="365149" y="1586073"/>
              <a:chExt cx="11349397" cy="4240693"/>
            </a:xfrm>
          </p:grpSpPr>
          <p:sp>
            <p:nvSpPr>
              <p:cNvPr id="23" name="îṥ1îḓé"/>
              <p:cNvSpPr/>
              <p:nvPr/>
            </p:nvSpPr>
            <p:spPr>
              <a:xfrm>
                <a:off x="4535521" y="2145942"/>
                <a:ext cx="3120960" cy="3120955"/>
              </a:xfrm>
              <a:prstGeom prst="ellipse">
                <a:avLst/>
              </a:prstGeom>
              <a:solidFill>
                <a:schemeClr val="accent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b" anchorCtr="1" bIns="360000" wrap="square">
                <a:normAutofit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altLang="en-US" lang="zh-CN" sz="1200">
                    <a:solidFill>
                      <a:schemeClr val="bg1"/>
                    </a:solidFill>
                  </a:rPr>
                  <a:t>此部分内容作为文字排版占位显示 （建议使用主题字体）</a:t>
                </a:r>
              </a:p>
            </p:txBody>
          </p:sp>
          <p:sp>
            <p:nvSpPr>
              <p:cNvPr id="24" name="ïSļïďê"/>
              <p:cNvSpPr/>
              <p:nvPr/>
            </p:nvSpPr>
            <p:spPr>
              <a:xfrm>
                <a:off x="3301042" y="2896402"/>
                <a:ext cx="1620039" cy="1620036"/>
              </a:xfrm>
              <a:prstGeom prst="ellipse">
                <a:avLst/>
              </a:prstGeom>
              <a:solidFill>
                <a:schemeClr val="accent2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íŝḻíḑè"/>
              <p:cNvSpPr/>
              <p:nvPr/>
            </p:nvSpPr>
            <p:spPr>
              <a:xfrm>
                <a:off x="7270920" y="2896402"/>
                <a:ext cx="1620039" cy="1620036"/>
              </a:xfrm>
              <a:prstGeom prst="ellipse">
                <a:avLst/>
              </a:prstGeom>
              <a:solidFill>
                <a:schemeClr val="accent3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îṡľiḓè"/>
              <p:cNvSpPr/>
              <p:nvPr/>
            </p:nvSpPr>
            <p:spPr>
              <a:xfrm>
                <a:off x="3975654" y="1586073"/>
                <a:ext cx="4240694" cy="4240693"/>
              </a:xfrm>
              <a:prstGeom prst="arc">
                <a:avLst>
                  <a:gd fmla="val 12136914" name="adj1"/>
                  <a:gd fmla="val 20239707" name="adj2"/>
                </a:avLst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ïṣľïḓè"/>
              <p:cNvSpPr/>
              <p:nvPr/>
            </p:nvSpPr>
            <p:spPr bwMode="auto">
              <a:xfrm>
                <a:off x="3792393" y="3441049"/>
                <a:ext cx="637337" cy="530742"/>
              </a:xfrm>
              <a:custGeom>
                <a:gdLst>
                  <a:gd fmla="*/ 1028 w 1149" name="T0"/>
                  <a:gd fmla="*/ 541 h 955" name="T1"/>
                  <a:gd fmla="*/ 1044 w 1149" name="T2"/>
                  <a:gd fmla="*/ 661 h 955" name="T3"/>
                  <a:gd fmla="*/ 1005 w 1149" name="T4"/>
                  <a:gd fmla="*/ 753 h 955" name="T5"/>
                  <a:gd fmla="*/ 915 w 1149" name="T6"/>
                  <a:gd fmla="*/ 813 h 955" name="T7"/>
                  <a:gd fmla="*/ 862 w 1149" name="T8"/>
                  <a:gd fmla="*/ 882 h 955" name="T9"/>
                  <a:gd fmla="*/ 786 w 1149" name="T10"/>
                  <a:gd fmla="*/ 926 h 955" name="T11"/>
                  <a:gd fmla="*/ 670 w 1149" name="T12"/>
                  <a:gd fmla="*/ 944 h 955" name="T13"/>
                  <a:gd fmla="*/ 702 w 1149" name="T14"/>
                  <a:gd fmla="*/ 895 h 955" name="T15"/>
                  <a:gd fmla="*/ 752 w 1149" name="T16"/>
                  <a:gd fmla="*/ 876 h 955" name="T17"/>
                  <a:gd fmla="*/ 670 w 1149" name="T18"/>
                  <a:gd fmla="*/ 761 h 955" name="T19"/>
                  <a:gd fmla="*/ 793 w 1149" name="T20"/>
                  <a:gd fmla="*/ 816 h 955" name="T21"/>
                  <a:gd fmla="*/ 854 w 1149" name="T22"/>
                  <a:gd fmla="*/ 819 h 955" name="T23"/>
                  <a:gd fmla="*/ 754 w 1149" name="T24"/>
                  <a:gd fmla="*/ 707 h 955" name="T25"/>
                  <a:gd fmla="*/ 767 w 1149" name="T26"/>
                  <a:gd fmla="*/ 662 h 955" name="T27"/>
                  <a:gd fmla="*/ 909 w 1149" name="T28"/>
                  <a:gd fmla="*/ 755 h 955" name="T29"/>
                  <a:gd fmla="*/ 948 w 1149" name="T30"/>
                  <a:gd fmla="*/ 714 h 955" name="T31"/>
                  <a:gd fmla="*/ 813 w 1149" name="T32"/>
                  <a:gd fmla="*/ 581 h 955" name="T33"/>
                  <a:gd fmla="*/ 858 w 1149" name="T34"/>
                  <a:gd fmla="*/ 566 h 955" name="T35"/>
                  <a:gd fmla="*/ 998 w 1149" name="T36"/>
                  <a:gd fmla="*/ 628 h 955" name="T37"/>
                  <a:gd fmla="*/ 683 w 1149" name="T38"/>
                  <a:gd fmla="*/ 301 h 955" name="T39"/>
                  <a:gd fmla="*/ 730 w 1149" name="T40"/>
                  <a:gd fmla="*/ 285 h 955" name="T41"/>
                  <a:gd fmla="*/ 97 w 1149" name="T42"/>
                  <a:gd fmla="*/ 439 h 955" name="T43"/>
                  <a:gd fmla="*/ 0 w 1149" name="T44"/>
                  <a:gd fmla="*/ 254 h 955" name="T45"/>
                  <a:gd fmla="*/ 174 w 1149" name="T46"/>
                  <a:gd fmla="*/ 32 h 955" name="T47"/>
                  <a:gd fmla="*/ 260 w 1149" name="T48"/>
                  <a:gd fmla="*/ 2 h 955" name="T49"/>
                  <a:gd fmla="*/ 362 w 1149" name="T50"/>
                  <a:gd fmla="*/ 59 h 955" name="T51"/>
                  <a:gd fmla="*/ 525 w 1149" name="T52"/>
                  <a:gd fmla="*/ 40 h 955" name="T53"/>
                  <a:gd fmla="*/ 338 w 1149" name="T54"/>
                  <a:gd fmla="*/ 112 h 955" name="T55"/>
                  <a:gd fmla="*/ 233 w 1149" name="T56"/>
                  <a:gd fmla="*/ 59 h 955" name="T57"/>
                  <a:gd fmla="*/ 60 w 1149" name="T58"/>
                  <a:gd fmla="*/ 267 h 955" name="T59"/>
                  <a:gd fmla="*/ 143 w 1149" name="T60"/>
                  <a:gd fmla="*/ 367 h 955" name="T61"/>
                  <a:gd fmla="*/ 149 w 1149" name="T62"/>
                  <a:gd fmla="*/ 500 h 955" name="T63"/>
                  <a:gd fmla="*/ 538 w 1149" name="T64"/>
                  <a:gd fmla="*/ 788 h 955" name="T65"/>
                  <a:gd fmla="*/ 512 w 1149" name="T66"/>
                  <a:gd fmla="*/ 773 h 955" name="T67"/>
                  <a:gd fmla="*/ 456 w 1149" name="T68"/>
                  <a:gd fmla="*/ 707 h 955" name="T69"/>
                  <a:gd fmla="*/ 394 w 1149" name="T70"/>
                  <a:gd fmla="*/ 710 h 955" name="T71"/>
                  <a:gd fmla="*/ 370 w 1149" name="T72"/>
                  <a:gd fmla="*/ 642 h 955" name="T73"/>
                  <a:gd fmla="*/ 295 w 1149" name="T74"/>
                  <a:gd fmla="*/ 627 h 955" name="T75"/>
                  <a:gd fmla="*/ 283 w 1149" name="T76"/>
                  <a:gd fmla="*/ 546 h 955" name="T77"/>
                  <a:gd fmla="*/ 195 w 1149" name="T78"/>
                  <a:gd fmla="*/ 527 h 955" name="T79"/>
                  <a:gd fmla="*/ 135 w 1149" name="T80"/>
                  <a:gd fmla="*/ 607 h 955" name="T81"/>
                  <a:gd fmla="*/ 174 w 1149" name="T82"/>
                  <a:gd fmla="*/ 681 h 955" name="T83"/>
                  <a:gd fmla="*/ 230 w 1149" name="T84"/>
                  <a:gd fmla="*/ 692 h 955" name="T85"/>
                  <a:gd fmla="*/ 239 w 1149" name="T86"/>
                  <a:gd fmla="*/ 794 h 955" name="T87"/>
                  <a:gd fmla="*/ 341 w 1149" name="T88"/>
                  <a:gd fmla="*/ 789 h 955" name="T89"/>
                  <a:gd fmla="*/ 358 w 1149" name="T90"/>
                  <a:gd fmla="*/ 843 h 955" name="T91"/>
                  <a:gd fmla="*/ 458 w 1149" name="T92"/>
                  <a:gd fmla="*/ 862 h 955" name="T93"/>
                  <a:gd fmla="*/ 478 w 1149" name="T94"/>
                  <a:gd fmla="*/ 883 h 955" name="T95"/>
                  <a:gd fmla="*/ 540 w 1149" name="T96"/>
                  <a:gd fmla="*/ 937 h 955" name="T97"/>
                  <a:gd fmla="*/ 618 w 1149" name="T98"/>
                  <a:gd fmla="*/ 894 h 955" name="T99"/>
                  <a:gd fmla="*/ 602 w 1149" name="T100"/>
                  <a:gd fmla="*/ 804 h 955" name="T101"/>
                  <a:gd fmla="*/ 1035 w 1149" name="T102"/>
                  <a:gd fmla="*/ 442 h 955" name="T103"/>
                  <a:gd fmla="*/ 1090 w 1149" name="T104"/>
                  <a:gd fmla="*/ 313 h 955" name="T105"/>
                  <a:gd fmla="*/ 1130 w 1149" name="T106"/>
                  <a:gd fmla="*/ 172 h 955" name="T107"/>
                  <a:gd fmla="*/ 864 w 1149" name="T108"/>
                  <a:gd fmla="*/ 42 h 955" name="T109"/>
                  <a:gd fmla="*/ 685 w 1149" name="T110"/>
                  <a:gd fmla="*/ 43 h 955" name="T111"/>
                  <a:gd fmla="*/ 333 w 1149" name="T112"/>
                  <a:gd fmla="*/ 247 h 955" name="T113"/>
                  <a:gd fmla="*/ 358 w 1149" name="T114"/>
                  <a:gd fmla="*/ 338 h 955" name="T115"/>
                  <a:gd fmla="*/ 609 w 1149" name="T116"/>
                  <a:gd fmla="*/ 222 h 955" name="T117"/>
                  <a:gd fmla="*/ 713 w 1149" name="T118"/>
                  <a:gd fmla="*/ 240 h 955" name="T119"/>
                  <a:gd fmla="*/ 797 w 1149" name="T120"/>
                  <a:gd fmla="*/ 256 h 955" name="T1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b="b" l="0" r="r" t="0"/>
                <a:pathLst>
                  <a:path h="955" w="1149">
                    <a:moveTo>
                      <a:pt x="748" y="284"/>
                    </a:moveTo>
                    <a:lnTo>
                      <a:pt x="748" y="284"/>
                    </a:lnTo>
                    <a:lnTo>
                      <a:pt x="852" y="378"/>
                    </a:lnTo>
                    <a:lnTo>
                      <a:pt x="903" y="424"/>
                    </a:lnTo>
                    <a:lnTo>
                      <a:pt x="954" y="473"/>
                    </a:lnTo>
                    <a:lnTo>
                      <a:pt x="954" y="473"/>
                    </a:lnTo>
                    <a:lnTo>
                      <a:pt x="961" y="478"/>
                    </a:lnTo>
                    <a:lnTo>
                      <a:pt x="968" y="484"/>
                    </a:lnTo>
                    <a:lnTo>
                      <a:pt x="1006" y="518"/>
                    </a:lnTo>
                    <a:lnTo>
                      <a:pt x="1028" y="541"/>
                    </a:lnTo>
                    <a:lnTo>
                      <a:pt x="1028" y="541"/>
                    </a:lnTo>
                    <a:lnTo>
                      <a:pt x="1037" y="552"/>
                    </a:lnTo>
                    <a:lnTo>
                      <a:pt x="1044" y="562"/>
                    </a:lnTo>
                    <a:lnTo>
                      <a:pt x="1050" y="573"/>
                    </a:lnTo>
                    <a:lnTo>
                      <a:pt x="1054" y="585"/>
                    </a:lnTo>
                    <a:lnTo>
                      <a:pt x="1057" y="596"/>
                    </a:lnTo>
                    <a:lnTo>
                      <a:pt x="1057" y="607"/>
                    </a:lnTo>
                    <a:lnTo>
                      <a:pt x="1057" y="618"/>
                    </a:lnTo>
                    <a:lnTo>
                      <a:pt x="1056" y="630"/>
                    </a:lnTo>
                    <a:lnTo>
                      <a:pt x="1054" y="641"/>
                    </a:lnTo>
                    <a:lnTo>
                      <a:pt x="1049" y="651"/>
                    </a:lnTo>
                    <a:lnTo>
                      <a:pt x="1044" y="661"/>
                    </a:lnTo>
                    <a:lnTo>
                      <a:pt x="1038" y="671"/>
                    </a:lnTo>
                    <a:lnTo>
                      <a:pt x="1030" y="679"/>
                    </a:lnTo>
                    <a:lnTo>
                      <a:pt x="1022" y="686"/>
                    </a:lnTo>
                    <a:lnTo>
                      <a:pt x="1013" y="692"/>
                    </a:lnTo>
                    <a:lnTo>
                      <a:pt x="1003" y="697"/>
                    </a:lnTo>
                    <a:lnTo>
                      <a:pt x="1003" y="697"/>
                    </a:lnTo>
                    <a:lnTo>
                      <a:pt x="1006" y="709"/>
                    </a:lnTo>
                    <a:lnTo>
                      <a:pt x="1009" y="720"/>
                    </a:lnTo>
                    <a:lnTo>
                      <a:pt x="1009" y="731"/>
                    </a:lnTo>
                    <a:lnTo>
                      <a:pt x="1008" y="742"/>
                    </a:lnTo>
                    <a:lnTo>
                      <a:pt x="1005" y="753"/>
                    </a:lnTo>
                    <a:lnTo>
                      <a:pt x="1002" y="762"/>
                    </a:lnTo>
                    <a:lnTo>
                      <a:pt x="997" y="772"/>
                    </a:lnTo>
                    <a:lnTo>
                      <a:pt x="991" y="780"/>
                    </a:lnTo>
                    <a:lnTo>
                      <a:pt x="984" y="787"/>
                    </a:lnTo>
                    <a:lnTo>
                      <a:pt x="977" y="794"/>
                    </a:lnTo>
                    <a:lnTo>
                      <a:pt x="967" y="800"/>
                    </a:lnTo>
                    <a:lnTo>
                      <a:pt x="958" y="806"/>
                    </a:lnTo>
                    <a:lnTo>
                      <a:pt x="948" y="810"/>
                    </a:lnTo>
                    <a:lnTo>
                      <a:pt x="937" y="812"/>
                    </a:lnTo>
                    <a:lnTo>
                      <a:pt x="927" y="813"/>
                    </a:lnTo>
                    <a:lnTo>
                      <a:pt x="915" y="813"/>
                    </a:lnTo>
                    <a:lnTo>
                      <a:pt x="915" y="813"/>
                    </a:lnTo>
                    <a:lnTo>
                      <a:pt x="914" y="823"/>
                    </a:lnTo>
                    <a:lnTo>
                      <a:pt x="911" y="832"/>
                    </a:lnTo>
                    <a:lnTo>
                      <a:pt x="908" y="841"/>
                    </a:lnTo>
                    <a:lnTo>
                      <a:pt x="903" y="849"/>
                    </a:lnTo>
                    <a:lnTo>
                      <a:pt x="898" y="856"/>
                    </a:lnTo>
                    <a:lnTo>
                      <a:pt x="892" y="862"/>
                    </a:lnTo>
                    <a:lnTo>
                      <a:pt x="885" y="869"/>
                    </a:lnTo>
                    <a:lnTo>
                      <a:pt x="878" y="874"/>
                    </a:lnTo>
                    <a:lnTo>
                      <a:pt x="871" y="879"/>
                    </a:lnTo>
                    <a:lnTo>
                      <a:pt x="862" y="882"/>
                    </a:lnTo>
                    <a:lnTo>
                      <a:pt x="854" y="886"/>
                    </a:lnTo>
                    <a:lnTo>
                      <a:pt x="846" y="888"/>
                    </a:lnTo>
                    <a:lnTo>
                      <a:pt x="836" y="889"/>
                    </a:lnTo>
                    <a:lnTo>
                      <a:pt x="827" y="889"/>
                    </a:lnTo>
                    <a:lnTo>
                      <a:pt x="817" y="888"/>
                    </a:lnTo>
                    <a:lnTo>
                      <a:pt x="808" y="887"/>
                    </a:lnTo>
                    <a:lnTo>
                      <a:pt x="808" y="887"/>
                    </a:lnTo>
                    <a:lnTo>
                      <a:pt x="804" y="898"/>
                    </a:lnTo>
                    <a:lnTo>
                      <a:pt x="799" y="908"/>
                    </a:lnTo>
                    <a:lnTo>
                      <a:pt x="793" y="918"/>
                    </a:lnTo>
                    <a:lnTo>
                      <a:pt x="786" y="926"/>
                    </a:lnTo>
                    <a:lnTo>
                      <a:pt x="778" y="934"/>
                    </a:lnTo>
                    <a:lnTo>
                      <a:pt x="770" y="940"/>
                    </a:lnTo>
                    <a:lnTo>
                      <a:pt x="760" y="945"/>
                    </a:lnTo>
                    <a:lnTo>
                      <a:pt x="750" y="950"/>
                    </a:lnTo>
                    <a:lnTo>
                      <a:pt x="739" y="952"/>
                    </a:lnTo>
                    <a:lnTo>
                      <a:pt x="728" y="955"/>
                    </a:lnTo>
                    <a:lnTo>
                      <a:pt x="716" y="955"/>
                    </a:lnTo>
                    <a:lnTo>
                      <a:pt x="704" y="953"/>
                    </a:lnTo>
                    <a:lnTo>
                      <a:pt x="692" y="952"/>
                    </a:lnTo>
                    <a:lnTo>
                      <a:pt x="681" y="949"/>
                    </a:lnTo>
                    <a:lnTo>
                      <a:pt x="670" y="944"/>
                    </a:lnTo>
                    <a:lnTo>
                      <a:pt x="658" y="938"/>
                    </a:lnTo>
                    <a:lnTo>
                      <a:pt x="650" y="932"/>
                    </a:lnTo>
                    <a:lnTo>
                      <a:pt x="650" y="932"/>
                    </a:lnTo>
                    <a:lnTo>
                      <a:pt x="658" y="920"/>
                    </a:lnTo>
                    <a:lnTo>
                      <a:pt x="664" y="907"/>
                    </a:lnTo>
                    <a:lnTo>
                      <a:pt x="669" y="894"/>
                    </a:lnTo>
                    <a:lnTo>
                      <a:pt x="672" y="880"/>
                    </a:lnTo>
                    <a:lnTo>
                      <a:pt x="672" y="880"/>
                    </a:lnTo>
                    <a:lnTo>
                      <a:pt x="684" y="887"/>
                    </a:lnTo>
                    <a:lnTo>
                      <a:pt x="696" y="893"/>
                    </a:lnTo>
                    <a:lnTo>
                      <a:pt x="702" y="895"/>
                    </a:lnTo>
                    <a:lnTo>
                      <a:pt x="708" y="896"/>
                    </a:lnTo>
                    <a:lnTo>
                      <a:pt x="714" y="898"/>
                    </a:lnTo>
                    <a:lnTo>
                      <a:pt x="721" y="898"/>
                    </a:lnTo>
                    <a:lnTo>
                      <a:pt x="721" y="898"/>
                    </a:lnTo>
                    <a:lnTo>
                      <a:pt x="732" y="895"/>
                    </a:lnTo>
                    <a:lnTo>
                      <a:pt x="740" y="892"/>
                    </a:lnTo>
                    <a:lnTo>
                      <a:pt x="744" y="888"/>
                    </a:lnTo>
                    <a:lnTo>
                      <a:pt x="747" y="885"/>
                    </a:lnTo>
                    <a:lnTo>
                      <a:pt x="750" y="881"/>
                    </a:lnTo>
                    <a:lnTo>
                      <a:pt x="752" y="876"/>
                    </a:lnTo>
                    <a:lnTo>
                      <a:pt x="752" y="876"/>
                    </a:lnTo>
                    <a:lnTo>
                      <a:pt x="753" y="867"/>
                    </a:lnTo>
                    <a:lnTo>
                      <a:pt x="751" y="855"/>
                    </a:lnTo>
                    <a:lnTo>
                      <a:pt x="677" y="795"/>
                    </a:lnTo>
                    <a:lnTo>
                      <a:pt x="677" y="795"/>
                    </a:lnTo>
                    <a:lnTo>
                      <a:pt x="673" y="792"/>
                    </a:lnTo>
                    <a:lnTo>
                      <a:pt x="670" y="787"/>
                    </a:lnTo>
                    <a:lnTo>
                      <a:pt x="667" y="782"/>
                    </a:lnTo>
                    <a:lnTo>
                      <a:pt x="666" y="776"/>
                    </a:lnTo>
                    <a:lnTo>
                      <a:pt x="666" y="772"/>
                    </a:lnTo>
                    <a:lnTo>
                      <a:pt x="667" y="766"/>
                    </a:lnTo>
                    <a:lnTo>
                      <a:pt x="670" y="761"/>
                    </a:lnTo>
                    <a:lnTo>
                      <a:pt x="672" y="756"/>
                    </a:lnTo>
                    <a:lnTo>
                      <a:pt x="672" y="756"/>
                    </a:lnTo>
                    <a:lnTo>
                      <a:pt x="677" y="751"/>
                    </a:lnTo>
                    <a:lnTo>
                      <a:pt x="682" y="749"/>
                    </a:lnTo>
                    <a:lnTo>
                      <a:pt x="686" y="747"/>
                    </a:lnTo>
                    <a:lnTo>
                      <a:pt x="691" y="745"/>
                    </a:lnTo>
                    <a:lnTo>
                      <a:pt x="697" y="745"/>
                    </a:lnTo>
                    <a:lnTo>
                      <a:pt x="702" y="747"/>
                    </a:lnTo>
                    <a:lnTo>
                      <a:pt x="708" y="748"/>
                    </a:lnTo>
                    <a:lnTo>
                      <a:pt x="713" y="751"/>
                    </a:lnTo>
                    <a:lnTo>
                      <a:pt x="793" y="816"/>
                    </a:lnTo>
                    <a:lnTo>
                      <a:pt x="793" y="816"/>
                    </a:lnTo>
                    <a:lnTo>
                      <a:pt x="801" y="821"/>
                    </a:lnTo>
                    <a:lnTo>
                      <a:pt x="808" y="826"/>
                    </a:lnTo>
                    <a:lnTo>
                      <a:pt x="816" y="830"/>
                    </a:lnTo>
                    <a:lnTo>
                      <a:pt x="823" y="831"/>
                    </a:lnTo>
                    <a:lnTo>
                      <a:pt x="829" y="832"/>
                    </a:lnTo>
                    <a:lnTo>
                      <a:pt x="836" y="831"/>
                    </a:lnTo>
                    <a:lnTo>
                      <a:pt x="843" y="829"/>
                    </a:lnTo>
                    <a:lnTo>
                      <a:pt x="849" y="825"/>
                    </a:lnTo>
                    <a:lnTo>
                      <a:pt x="849" y="825"/>
                    </a:lnTo>
                    <a:lnTo>
                      <a:pt x="854" y="819"/>
                    </a:lnTo>
                    <a:lnTo>
                      <a:pt x="858" y="813"/>
                    </a:lnTo>
                    <a:lnTo>
                      <a:pt x="858" y="813"/>
                    </a:lnTo>
                    <a:lnTo>
                      <a:pt x="859" y="806"/>
                    </a:lnTo>
                    <a:lnTo>
                      <a:pt x="860" y="799"/>
                    </a:lnTo>
                    <a:lnTo>
                      <a:pt x="860" y="795"/>
                    </a:lnTo>
                    <a:lnTo>
                      <a:pt x="859" y="792"/>
                    </a:lnTo>
                    <a:lnTo>
                      <a:pt x="857" y="789"/>
                    </a:lnTo>
                    <a:lnTo>
                      <a:pt x="854" y="786"/>
                    </a:lnTo>
                    <a:lnTo>
                      <a:pt x="758" y="711"/>
                    </a:lnTo>
                    <a:lnTo>
                      <a:pt x="758" y="711"/>
                    </a:lnTo>
                    <a:lnTo>
                      <a:pt x="754" y="707"/>
                    </a:lnTo>
                    <a:lnTo>
                      <a:pt x="751" y="703"/>
                    </a:lnTo>
                    <a:lnTo>
                      <a:pt x="748" y="698"/>
                    </a:lnTo>
                    <a:lnTo>
                      <a:pt x="747" y="692"/>
                    </a:lnTo>
                    <a:lnTo>
                      <a:pt x="747" y="687"/>
                    </a:lnTo>
                    <a:lnTo>
                      <a:pt x="748" y="681"/>
                    </a:lnTo>
                    <a:lnTo>
                      <a:pt x="751" y="676"/>
                    </a:lnTo>
                    <a:lnTo>
                      <a:pt x="753" y="672"/>
                    </a:lnTo>
                    <a:lnTo>
                      <a:pt x="753" y="672"/>
                    </a:lnTo>
                    <a:lnTo>
                      <a:pt x="758" y="667"/>
                    </a:lnTo>
                    <a:lnTo>
                      <a:pt x="763" y="665"/>
                    </a:lnTo>
                    <a:lnTo>
                      <a:pt x="767" y="662"/>
                    </a:lnTo>
                    <a:lnTo>
                      <a:pt x="772" y="661"/>
                    </a:lnTo>
                    <a:lnTo>
                      <a:pt x="778" y="661"/>
                    </a:lnTo>
                    <a:lnTo>
                      <a:pt x="783" y="661"/>
                    </a:lnTo>
                    <a:lnTo>
                      <a:pt x="789" y="663"/>
                    </a:lnTo>
                    <a:lnTo>
                      <a:pt x="793" y="667"/>
                    </a:lnTo>
                    <a:lnTo>
                      <a:pt x="893" y="745"/>
                    </a:lnTo>
                    <a:lnTo>
                      <a:pt x="893" y="745"/>
                    </a:lnTo>
                    <a:lnTo>
                      <a:pt x="896" y="747"/>
                    </a:lnTo>
                    <a:lnTo>
                      <a:pt x="896" y="747"/>
                    </a:lnTo>
                    <a:lnTo>
                      <a:pt x="902" y="751"/>
                    </a:lnTo>
                    <a:lnTo>
                      <a:pt x="909" y="755"/>
                    </a:lnTo>
                    <a:lnTo>
                      <a:pt x="916" y="756"/>
                    </a:lnTo>
                    <a:lnTo>
                      <a:pt x="922" y="757"/>
                    </a:lnTo>
                    <a:lnTo>
                      <a:pt x="929" y="756"/>
                    </a:lnTo>
                    <a:lnTo>
                      <a:pt x="935" y="754"/>
                    </a:lnTo>
                    <a:lnTo>
                      <a:pt x="940" y="750"/>
                    </a:lnTo>
                    <a:lnTo>
                      <a:pt x="944" y="747"/>
                    </a:lnTo>
                    <a:lnTo>
                      <a:pt x="948" y="741"/>
                    </a:lnTo>
                    <a:lnTo>
                      <a:pt x="950" y="735"/>
                    </a:lnTo>
                    <a:lnTo>
                      <a:pt x="952" y="729"/>
                    </a:lnTo>
                    <a:lnTo>
                      <a:pt x="950" y="722"/>
                    </a:lnTo>
                    <a:lnTo>
                      <a:pt x="948" y="714"/>
                    </a:lnTo>
                    <a:lnTo>
                      <a:pt x="944" y="706"/>
                    </a:lnTo>
                    <a:lnTo>
                      <a:pt x="937" y="699"/>
                    </a:lnTo>
                    <a:lnTo>
                      <a:pt x="929" y="691"/>
                    </a:lnTo>
                    <a:lnTo>
                      <a:pt x="823" y="611"/>
                    </a:lnTo>
                    <a:lnTo>
                      <a:pt x="823" y="611"/>
                    </a:lnTo>
                    <a:lnTo>
                      <a:pt x="818" y="607"/>
                    </a:lnTo>
                    <a:lnTo>
                      <a:pt x="816" y="603"/>
                    </a:lnTo>
                    <a:lnTo>
                      <a:pt x="814" y="598"/>
                    </a:lnTo>
                    <a:lnTo>
                      <a:pt x="813" y="592"/>
                    </a:lnTo>
                    <a:lnTo>
                      <a:pt x="813" y="587"/>
                    </a:lnTo>
                    <a:lnTo>
                      <a:pt x="813" y="581"/>
                    </a:lnTo>
                    <a:lnTo>
                      <a:pt x="815" y="577"/>
                    </a:lnTo>
                    <a:lnTo>
                      <a:pt x="817" y="572"/>
                    </a:lnTo>
                    <a:lnTo>
                      <a:pt x="817" y="572"/>
                    </a:lnTo>
                    <a:lnTo>
                      <a:pt x="822" y="567"/>
                    </a:lnTo>
                    <a:lnTo>
                      <a:pt x="826" y="564"/>
                    </a:lnTo>
                    <a:lnTo>
                      <a:pt x="832" y="561"/>
                    </a:lnTo>
                    <a:lnTo>
                      <a:pt x="836" y="560"/>
                    </a:lnTo>
                    <a:lnTo>
                      <a:pt x="842" y="560"/>
                    </a:lnTo>
                    <a:lnTo>
                      <a:pt x="847" y="561"/>
                    </a:lnTo>
                    <a:lnTo>
                      <a:pt x="853" y="562"/>
                    </a:lnTo>
                    <a:lnTo>
                      <a:pt x="858" y="566"/>
                    </a:lnTo>
                    <a:lnTo>
                      <a:pt x="962" y="644"/>
                    </a:lnTo>
                    <a:lnTo>
                      <a:pt x="962" y="644"/>
                    </a:lnTo>
                    <a:lnTo>
                      <a:pt x="967" y="647"/>
                    </a:lnTo>
                    <a:lnTo>
                      <a:pt x="971" y="647"/>
                    </a:lnTo>
                    <a:lnTo>
                      <a:pt x="975" y="647"/>
                    </a:lnTo>
                    <a:lnTo>
                      <a:pt x="979" y="646"/>
                    </a:lnTo>
                    <a:lnTo>
                      <a:pt x="984" y="643"/>
                    </a:lnTo>
                    <a:lnTo>
                      <a:pt x="987" y="641"/>
                    </a:lnTo>
                    <a:lnTo>
                      <a:pt x="994" y="634"/>
                    </a:lnTo>
                    <a:lnTo>
                      <a:pt x="994" y="634"/>
                    </a:lnTo>
                    <a:lnTo>
                      <a:pt x="998" y="628"/>
                    </a:lnTo>
                    <a:lnTo>
                      <a:pt x="1000" y="621"/>
                    </a:lnTo>
                    <a:lnTo>
                      <a:pt x="1002" y="615"/>
                    </a:lnTo>
                    <a:lnTo>
                      <a:pt x="1002" y="607"/>
                    </a:lnTo>
                    <a:lnTo>
                      <a:pt x="999" y="600"/>
                    </a:lnTo>
                    <a:lnTo>
                      <a:pt x="997" y="593"/>
                    </a:lnTo>
                    <a:lnTo>
                      <a:pt x="993" y="587"/>
                    </a:lnTo>
                    <a:lnTo>
                      <a:pt x="987" y="581"/>
                    </a:lnTo>
                    <a:lnTo>
                      <a:pt x="966" y="559"/>
                    </a:lnTo>
                    <a:lnTo>
                      <a:pt x="685" y="303"/>
                    </a:lnTo>
                    <a:lnTo>
                      <a:pt x="685" y="303"/>
                    </a:lnTo>
                    <a:lnTo>
                      <a:pt x="683" y="301"/>
                    </a:lnTo>
                    <a:lnTo>
                      <a:pt x="683" y="298"/>
                    </a:lnTo>
                    <a:lnTo>
                      <a:pt x="682" y="296"/>
                    </a:lnTo>
                    <a:lnTo>
                      <a:pt x="683" y="292"/>
                    </a:lnTo>
                    <a:lnTo>
                      <a:pt x="684" y="290"/>
                    </a:lnTo>
                    <a:lnTo>
                      <a:pt x="686" y="289"/>
                    </a:lnTo>
                    <a:lnTo>
                      <a:pt x="689" y="288"/>
                    </a:lnTo>
                    <a:lnTo>
                      <a:pt x="692" y="288"/>
                    </a:lnTo>
                    <a:lnTo>
                      <a:pt x="692" y="288"/>
                    </a:lnTo>
                    <a:lnTo>
                      <a:pt x="706" y="288"/>
                    </a:lnTo>
                    <a:lnTo>
                      <a:pt x="719" y="286"/>
                    </a:lnTo>
                    <a:lnTo>
                      <a:pt x="730" y="285"/>
                    </a:lnTo>
                    <a:lnTo>
                      <a:pt x="744" y="284"/>
                    </a:lnTo>
                    <a:lnTo>
                      <a:pt x="744" y="284"/>
                    </a:lnTo>
                    <a:lnTo>
                      <a:pt x="748" y="284"/>
                    </a:lnTo>
                    <a:lnTo>
                      <a:pt x="748" y="284"/>
                    </a:lnTo>
                    <a:close/>
                    <a:moveTo>
                      <a:pt x="129" y="522"/>
                    </a:moveTo>
                    <a:lnTo>
                      <a:pt x="129" y="522"/>
                    </a:lnTo>
                    <a:lnTo>
                      <a:pt x="119" y="506"/>
                    </a:lnTo>
                    <a:lnTo>
                      <a:pt x="112" y="491"/>
                    </a:lnTo>
                    <a:lnTo>
                      <a:pt x="106" y="474"/>
                    </a:lnTo>
                    <a:lnTo>
                      <a:pt x="102" y="457"/>
                    </a:lnTo>
                    <a:lnTo>
                      <a:pt x="97" y="439"/>
                    </a:lnTo>
                    <a:lnTo>
                      <a:pt x="94" y="421"/>
                    </a:lnTo>
                    <a:lnTo>
                      <a:pt x="90" y="383"/>
                    </a:lnTo>
                    <a:lnTo>
                      <a:pt x="54" y="350"/>
                    </a:lnTo>
                    <a:lnTo>
                      <a:pt x="54" y="350"/>
                    </a:lnTo>
                    <a:lnTo>
                      <a:pt x="34" y="328"/>
                    </a:lnTo>
                    <a:lnTo>
                      <a:pt x="24" y="317"/>
                    </a:lnTo>
                    <a:lnTo>
                      <a:pt x="17" y="307"/>
                    </a:lnTo>
                    <a:lnTo>
                      <a:pt x="10" y="296"/>
                    </a:lnTo>
                    <a:lnTo>
                      <a:pt x="5" y="283"/>
                    </a:lnTo>
                    <a:lnTo>
                      <a:pt x="2" y="270"/>
                    </a:lnTo>
                    <a:lnTo>
                      <a:pt x="0" y="254"/>
                    </a:lnTo>
                    <a:lnTo>
                      <a:pt x="0" y="254"/>
                    </a:lnTo>
                    <a:lnTo>
                      <a:pt x="2" y="246"/>
                    </a:lnTo>
                    <a:lnTo>
                      <a:pt x="3" y="238"/>
                    </a:lnTo>
                    <a:lnTo>
                      <a:pt x="4" y="229"/>
                    </a:lnTo>
                    <a:lnTo>
                      <a:pt x="8" y="222"/>
                    </a:lnTo>
                    <a:lnTo>
                      <a:pt x="11" y="214"/>
                    </a:lnTo>
                    <a:lnTo>
                      <a:pt x="15" y="207"/>
                    </a:lnTo>
                    <a:lnTo>
                      <a:pt x="19" y="200"/>
                    </a:lnTo>
                    <a:lnTo>
                      <a:pt x="25" y="193"/>
                    </a:lnTo>
                    <a:lnTo>
                      <a:pt x="174" y="32"/>
                    </a:lnTo>
                    <a:lnTo>
                      <a:pt x="174" y="32"/>
                    </a:lnTo>
                    <a:lnTo>
                      <a:pt x="180" y="25"/>
                    </a:lnTo>
                    <a:lnTo>
                      <a:pt x="187" y="20"/>
                    </a:lnTo>
                    <a:lnTo>
                      <a:pt x="194" y="15"/>
                    </a:lnTo>
                    <a:lnTo>
                      <a:pt x="203" y="11"/>
                    </a:lnTo>
                    <a:lnTo>
                      <a:pt x="210" y="7"/>
                    </a:lnTo>
                    <a:lnTo>
                      <a:pt x="218" y="5"/>
                    </a:lnTo>
                    <a:lnTo>
                      <a:pt x="226" y="2"/>
                    </a:lnTo>
                    <a:lnTo>
                      <a:pt x="235" y="1"/>
                    </a:lnTo>
                    <a:lnTo>
                      <a:pt x="243" y="1"/>
                    </a:lnTo>
                    <a:lnTo>
                      <a:pt x="251" y="1"/>
                    </a:lnTo>
                    <a:lnTo>
                      <a:pt x="260" y="2"/>
                    </a:lnTo>
                    <a:lnTo>
                      <a:pt x="268" y="5"/>
                    </a:lnTo>
                    <a:lnTo>
                      <a:pt x="276" y="7"/>
                    </a:lnTo>
                    <a:lnTo>
                      <a:pt x="285" y="11"/>
                    </a:lnTo>
                    <a:lnTo>
                      <a:pt x="292" y="15"/>
                    </a:lnTo>
                    <a:lnTo>
                      <a:pt x="299" y="20"/>
                    </a:lnTo>
                    <a:lnTo>
                      <a:pt x="299" y="20"/>
                    </a:lnTo>
                    <a:lnTo>
                      <a:pt x="314" y="32"/>
                    </a:lnTo>
                    <a:lnTo>
                      <a:pt x="329" y="42"/>
                    </a:lnTo>
                    <a:lnTo>
                      <a:pt x="343" y="51"/>
                    </a:lnTo>
                    <a:lnTo>
                      <a:pt x="362" y="59"/>
                    </a:lnTo>
                    <a:lnTo>
                      <a:pt x="362" y="59"/>
                    </a:lnTo>
                    <a:lnTo>
                      <a:pt x="375" y="64"/>
                    </a:lnTo>
                    <a:lnTo>
                      <a:pt x="382" y="65"/>
                    </a:lnTo>
                    <a:lnTo>
                      <a:pt x="382" y="65"/>
                    </a:lnTo>
                    <a:lnTo>
                      <a:pt x="399" y="62"/>
                    </a:lnTo>
                    <a:lnTo>
                      <a:pt x="415" y="58"/>
                    </a:lnTo>
                    <a:lnTo>
                      <a:pt x="451" y="50"/>
                    </a:lnTo>
                    <a:lnTo>
                      <a:pt x="469" y="46"/>
                    </a:lnTo>
                    <a:lnTo>
                      <a:pt x="488" y="43"/>
                    </a:lnTo>
                    <a:lnTo>
                      <a:pt x="506" y="40"/>
                    </a:lnTo>
                    <a:lnTo>
                      <a:pt x="525" y="40"/>
                    </a:lnTo>
                    <a:lnTo>
                      <a:pt x="525" y="40"/>
                    </a:lnTo>
                    <a:lnTo>
                      <a:pt x="501" y="57"/>
                    </a:lnTo>
                    <a:lnTo>
                      <a:pt x="469" y="82"/>
                    </a:lnTo>
                    <a:lnTo>
                      <a:pt x="426" y="114"/>
                    </a:lnTo>
                    <a:lnTo>
                      <a:pt x="426" y="114"/>
                    </a:lnTo>
                    <a:lnTo>
                      <a:pt x="407" y="119"/>
                    </a:lnTo>
                    <a:lnTo>
                      <a:pt x="389" y="121"/>
                    </a:lnTo>
                    <a:lnTo>
                      <a:pt x="389" y="121"/>
                    </a:lnTo>
                    <a:lnTo>
                      <a:pt x="379" y="121"/>
                    </a:lnTo>
                    <a:lnTo>
                      <a:pt x="365" y="120"/>
                    </a:lnTo>
                    <a:lnTo>
                      <a:pt x="352" y="116"/>
                    </a:lnTo>
                    <a:lnTo>
                      <a:pt x="338" y="112"/>
                    </a:lnTo>
                    <a:lnTo>
                      <a:pt x="325" y="106"/>
                    </a:lnTo>
                    <a:lnTo>
                      <a:pt x="313" y="100"/>
                    </a:lnTo>
                    <a:lnTo>
                      <a:pt x="302" y="93"/>
                    </a:lnTo>
                    <a:lnTo>
                      <a:pt x="293" y="88"/>
                    </a:lnTo>
                    <a:lnTo>
                      <a:pt x="264" y="65"/>
                    </a:lnTo>
                    <a:lnTo>
                      <a:pt x="264" y="65"/>
                    </a:lnTo>
                    <a:lnTo>
                      <a:pt x="258" y="62"/>
                    </a:lnTo>
                    <a:lnTo>
                      <a:pt x="253" y="59"/>
                    </a:lnTo>
                    <a:lnTo>
                      <a:pt x="247" y="58"/>
                    </a:lnTo>
                    <a:lnTo>
                      <a:pt x="239" y="58"/>
                    </a:lnTo>
                    <a:lnTo>
                      <a:pt x="233" y="59"/>
                    </a:lnTo>
                    <a:lnTo>
                      <a:pt x="228" y="62"/>
                    </a:lnTo>
                    <a:lnTo>
                      <a:pt x="222" y="65"/>
                    </a:lnTo>
                    <a:lnTo>
                      <a:pt x="216" y="70"/>
                    </a:lnTo>
                    <a:lnTo>
                      <a:pt x="67" y="231"/>
                    </a:lnTo>
                    <a:lnTo>
                      <a:pt x="67" y="231"/>
                    </a:lnTo>
                    <a:lnTo>
                      <a:pt x="63" y="237"/>
                    </a:lnTo>
                    <a:lnTo>
                      <a:pt x="60" y="243"/>
                    </a:lnTo>
                    <a:lnTo>
                      <a:pt x="59" y="248"/>
                    </a:lnTo>
                    <a:lnTo>
                      <a:pt x="58" y="256"/>
                    </a:lnTo>
                    <a:lnTo>
                      <a:pt x="59" y="262"/>
                    </a:lnTo>
                    <a:lnTo>
                      <a:pt x="60" y="267"/>
                    </a:lnTo>
                    <a:lnTo>
                      <a:pt x="63" y="273"/>
                    </a:lnTo>
                    <a:lnTo>
                      <a:pt x="67" y="279"/>
                    </a:lnTo>
                    <a:lnTo>
                      <a:pt x="67" y="279"/>
                    </a:lnTo>
                    <a:lnTo>
                      <a:pt x="85" y="300"/>
                    </a:lnTo>
                    <a:lnTo>
                      <a:pt x="105" y="320"/>
                    </a:lnTo>
                    <a:lnTo>
                      <a:pt x="105" y="320"/>
                    </a:lnTo>
                    <a:lnTo>
                      <a:pt x="117" y="332"/>
                    </a:lnTo>
                    <a:lnTo>
                      <a:pt x="130" y="346"/>
                    </a:lnTo>
                    <a:lnTo>
                      <a:pt x="136" y="353"/>
                    </a:lnTo>
                    <a:lnTo>
                      <a:pt x="140" y="360"/>
                    </a:lnTo>
                    <a:lnTo>
                      <a:pt x="143" y="367"/>
                    </a:lnTo>
                    <a:lnTo>
                      <a:pt x="146" y="374"/>
                    </a:lnTo>
                    <a:lnTo>
                      <a:pt x="146" y="374"/>
                    </a:lnTo>
                    <a:lnTo>
                      <a:pt x="149" y="403"/>
                    </a:lnTo>
                    <a:lnTo>
                      <a:pt x="154" y="433"/>
                    </a:lnTo>
                    <a:lnTo>
                      <a:pt x="157" y="448"/>
                    </a:lnTo>
                    <a:lnTo>
                      <a:pt x="161" y="461"/>
                    </a:lnTo>
                    <a:lnTo>
                      <a:pt x="167" y="474"/>
                    </a:lnTo>
                    <a:lnTo>
                      <a:pt x="173" y="485"/>
                    </a:lnTo>
                    <a:lnTo>
                      <a:pt x="173" y="485"/>
                    </a:lnTo>
                    <a:lnTo>
                      <a:pt x="160" y="492"/>
                    </a:lnTo>
                    <a:lnTo>
                      <a:pt x="149" y="500"/>
                    </a:lnTo>
                    <a:lnTo>
                      <a:pt x="140" y="510"/>
                    </a:lnTo>
                    <a:lnTo>
                      <a:pt x="129" y="522"/>
                    </a:lnTo>
                    <a:lnTo>
                      <a:pt x="129" y="522"/>
                    </a:lnTo>
                    <a:close/>
                    <a:moveTo>
                      <a:pt x="602" y="804"/>
                    </a:moveTo>
                    <a:lnTo>
                      <a:pt x="602" y="804"/>
                    </a:lnTo>
                    <a:lnTo>
                      <a:pt x="593" y="797"/>
                    </a:lnTo>
                    <a:lnTo>
                      <a:pt x="582" y="792"/>
                    </a:lnTo>
                    <a:lnTo>
                      <a:pt x="571" y="788"/>
                    </a:lnTo>
                    <a:lnTo>
                      <a:pt x="560" y="786"/>
                    </a:lnTo>
                    <a:lnTo>
                      <a:pt x="549" y="786"/>
                    </a:lnTo>
                    <a:lnTo>
                      <a:pt x="538" y="788"/>
                    </a:lnTo>
                    <a:lnTo>
                      <a:pt x="527" y="791"/>
                    </a:lnTo>
                    <a:lnTo>
                      <a:pt x="518" y="797"/>
                    </a:lnTo>
                    <a:lnTo>
                      <a:pt x="518" y="797"/>
                    </a:lnTo>
                    <a:lnTo>
                      <a:pt x="514" y="797"/>
                    </a:lnTo>
                    <a:lnTo>
                      <a:pt x="512" y="795"/>
                    </a:lnTo>
                    <a:lnTo>
                      <a:pt x="512" y="795"/>
                    </a:lnTo>
                    <a:lnTo>
                      <a:pt x="511" y="794"/>
                    </a:lnTo>
                    <a:lnTo>
                      <a:pt x="511" y="791"/>
                    </a:lnTo>
                    <a:lnTo>
                      <a:pt x="511" y="791"/>
                    </a:lnTo>
                    <a:lnTo>
                      <a:pt x="512" y="782"/>
                    </a:lnTo>
                    <a:lnTo>
                      <a:pt x="512" y="773"/>
                    </a:lnTo>
                    <a:lnTo>
                      <a:pt x="509" y="763"/>
                    </a:lnTo>
                    <a:lnTo>
                      <a:pt x="507" y="754"/>
                    </a:lnTo>
                    <a:lnTo>
                      <a:pt x="503" y="745"/>
                    </a:lnTo>
                    <a:lnTo>
                      <a:pt x="499" y="737"/>
                    </a:lnTo>
                    <a:lnTo>
                      <a:pt x="493" y="729"/>
                    </a:lnTo>
                    <a:lnTo>
                      <a:pt x="487" y="723"/>
                    </a:lnTo>
                    <a:lnTo>
                      <a:pt x="487" y="723"/>
                    </a:lnTo>
                    <a:lnTo>
                      <a:pt x="487" y="723"/>
                    </a:lnTo>
                    <a:lnTo>
                      <a:pt x="477" y="716"/>
                    </a:lnTo>
                    <a:lnTo>
                      <a:pt x="467" y="710"/>
                    </a:lnTo>
                    <a:lnTo>
                      <a:pt x="456" y="707"/>
                    </a:lnTo>
                    <a:lnTo>
                      <a:pt x="444" y="705"/>
                    </a:lnTo>
                    <a:lnTo>
                      <a:pt x="433" y="705"/>
                    </a:lnTo>
                    <a:lnTo>
                      <a:pt x="423" y="706"/>
                    </a:lnTo>
                    <a:lnTo>
                      <a:pt x="412" y="710"/>
                    </a:lnTo>
                    <a:lnTo>
                      <a:pt x="401" y="716"/>
                    </a:lnTo>
                    <a:lnTo>
                      <a:pt x="401" y="716"/>
                    </a:lnTo>
                    <a:lnTo>
                      <a:pt x="399" y="716"/>
                    </a:lnTo>
                    <a:lnTo>
                      <a:pt x="396" y="714"/>
                    </a:lnTo>
                    <a:lnTo>
                      <a:pt x="396" y="714"/>
                    </a:lnTo>
                    <a:lnTo>
                      <a:pt x="394" y="713"/>
                    </a:lnTo>
                    <a:lnTo>
                      <a:pt x="394" y="710"/>
                    </a:lnTo>
                    <a:lnTo>
                      <a:pt x="394" y="710"/>
                    </a:lnTo>
                    <a:lnTo>
                      <a:pt x="395" y="700"/>
                    </a:lnTo>
                    <a:lnTo>
                      <a:pt x="395" y="692"/>
                    </a:lnTo>
                    <a:lnTo>
                      <a:pt x="394" y="682"/>
                    </a:lnTo>
                    <a:lnTo>
                      <a:pt x="392" y="673"/>
                    </a:lnTo>
                    <a:lnTo>
                      <a:pt x="388" y="665"/>
                    </a:lnTo>
                    <a:lnTo>
                      <a:pt x="383" y="656"/>
                    </a:lnTo>
                    <a:lnTo>
                      <a:pt x="377" y="648"/>
                    </a:lnTo>
                    <a:lnTo>
                      <a:pt x="370" y="642"/>
                    </a:lnTo>
                    <a:lnTo>
                      <a:pt x="370" y="642"/>
                    </a:lnTo>
                    <a:lnTo>
                      <a:pt x="370" y="642"/>
                    </a:lnTo>
                    <a:lnTo>
                      <a:pt x="363" y="636"/>
                    </a:lnTo>
                    <a:lnTo>
                      <a:pt x="355" y="631"/>
                    </a:lnTo>
                    <a:lnTo>
                      <a:pt x="345" y="628"/>
                    </a:lnTo>
                    <a:lnTo>
                      <a:pt x="337" y="625"/>
                    </a:lnTo>
                    <a:lnTo>
                      <a:pt x="327" y="624"/>
                    </a:lnTo>
                    <a:lnTo>
                      <a:pt x="318" y="624"/>
                    </a:lnTo>
                    <a:lnTo>
                      <a:pt x="308" y="625"/>
                    </a:lnTo>
                    <a:lnTo>
                      <a:pt x="300" y="628"/>
                    </a:lnTo>
                    <a:lnTo>
                      <a:pt x="300" y="628"/>
                    </a:lnTo>
                    <a:lnTo>
                      <a:pt x="298" y="628"/>
                    </a:lnTo>
                    <a:lnTo>
                      <a:pt x="295" y="627"/>
                    </a:lnTo>
                    <a:lnTo>
                      <a:pt x="295" y="627"/>
                    </a:lnTo>
                    <a:lnTo>
                      <a:pt x="294" y="624"/>
                    </a:lnTo>
                    <a:lnTo>
                      <a:pt x="294" y="622"/>
                    </a:lnTo>
                    <a:lnTo>
                      <a:pt x="294" y="622"/>
                    </a:lnTo>
                    <a:lnTo>
                      <a:pt x="298" y="610"/>
                    </a:lnTo>
                    <a:lnTo>
                      <a:pt x="300" y="599"/>
                    </a:lnTo>
                    <a:lnTo>
                      <a:pt x="300" y="587"/>
                    </a:lnTo>
                    <a:lnTo>
                      <a:pt x="299" y="577"/>
                    </a:lnTo>
                    <a:lnTo>
                      <a:pt x="295" y="566"/>
                    </a:lnTo>
                    <a:lnTo>
                      <a:pt x="291" y="555"/>
                    </a:lnTo>
                    <a:lnTo>
                      <a:pt x="283" y="546"/>
                    </a:lnTo>
                    <a:lnTo>
                      <a:pt x="275" y="537"/>
                    </a:lnTo>
                    <a:lnTo>
                      <a:pt x="275" y="537"/>
                    </a:lnTo>
                    <a:lnTo>
                      <a:pt x="275" y="537"/>
                    </a:lnTo>
                    <a:lnTo>
                      <a:pt x="269" y="533"/>
                    </a:lnTo>
                    <a:lnTo>
                      <a:pt x="263" y="529"/>
                    </a:lnTo>
                    <a:lnTo>
                      <a:pt x="256" y="525"/>
                    </a:lnTo>
                    <a:lnTo>
                      <a:pt x="250" y="523"/>
                    </a:lnTo>
                    <a:lnTo>
                      <a:pt x="236" y="520"/>
                    </a:lnTo>
                    <a:lnTo>
                      <a:pt x="222" y="520"/>
                    </a:lnTo>
                    <a:lnTo>
                      <a:pt x="209" y="522"/>
                    </a:lnTo>
                    <a:lnTo>
                      <a:pt x="195" y="527"/>
                    </a:lnTo>
                    <a:lnTo>
                      <a:pt x="190" y="530"/>
                    </a:lnTo>
                    <a:lnTo>
                      <a:pt x="184" y="535"/>
                    </a:lnTo>
                    <a:lnTo>
                      <a:pt x="178" y="540"/>
                    </a:lnTo>
                    <a:lnTo>
                      <a:pt x="173" y="544"/>
                    </a:lnTo>
                    <a:lnTo>
                      <a:pt x="151" y="568"/>
                    </a:lnTo>
                    <a:lnTo>
                      <a:pt x="151" y="568"/>
                    </a:lnTo>
                    <a:lnTo>
                      <a:pt x="147" y="574"/>
                    </a:lnTo>
                    <a:lnTo>
                      <a:pt x="143" y="581"/>
                    </a:lnTo>
                    <a:lnTo>
                      <a:pt x="140" y="587"/>
                    </a:lnTo>
                    <a:lnTo>
                      <a:pt x="137" y="594"/>
                    </a:lnTo>
                    <a:lnTo>
                      <a:pt x="135" y="607"/>
                    </a:lnTo>
                    <a:lnTo>
                      <a:pt x="134" y="622"/>
                    </a:lnTo>
                    <a:lnTo>
                      <a:pt x="136" y="635"/>
                    </a:lnTo>
                    <a:lnTo>
                      <a:pt x="142" y="648"/>
                    </a:lnTo>
                    <a:lnTo>
                      <a:pt x="146" y="655"/>
                    </a:lnTo>
                    <a:lnTo>
                      <a:pt x="149" y="661"/>
                    </a:lnTo>
                    <a:lnTo>
                      <a:pt x="154" y="666"/>
                    </a:lnTo>
                    <a:lnTo>
                      <a:pt x="159" y="672"/>
                    </a:lnTo>
                    <a:lnTo>
                      <a:pt x="159" y="672"/>
                    </a:lnTo>
                    <a:lnTo>
                      <a:pt x="159" y="672"/>
                    </a:lnTo>
                    <a:lnTo>
                      <a:pt x="166" y="676"/>
                    </a:lnTo>
                    <a:lnTo>
                      <a:pt x="174" y="681"/>
                    </a:lnTo>
                    <a:lnTo>
                      <a:pt x="182" y="685"/>
                    </a:lnTo>
                    <a:lnTo>
                      <a:pt x="191" y="687"/>
                    </a:lnTo>
                    <a:lnTo>
                      <a:pt x="199" y="688"/>
                    </a:lnTo>
                    <a:lnTo>
                      <a:pt x="207" y="688"/>
                    </a:lnTo>
                    <a:lnTo>
                      <a:pt x="216" y="688"/>
                    </a:lnTo>
                    <a:lnTo>
                      <a:pt x="224" y="687"/>
                    </a:lnTo>
                    <a:lnTo>
                      <a:pt x="224" y="687"/>
                    </a:lnTo>
                    <a:lnTo>
                      <a:pt x="228" y="687"/>
                    </a:lnTo>
                    <a:lnTo>
                      <a:pt x="230" y="688"/>
                    </a:lnTo>
                    <a:lnTo>
                      <a:pt x="230" y="688"/>
                    </a:lnTo>
                    <a:lnTo>
                      <a:pt x="230" y="692"/>
                    </a:lnTo>
                    <a:lnTo>
                      <a:pt x="229" y="694"/>
                    </a:lnTo>
                    <a:lnTo>
                      <a:pt x="229" y="694"/>
                    </a:lnTo>
                    <a:lnTo>
                      <a:pt x="222" y="706"/>
                    </a:lnTo>
                    <a:lnTo>
                      <a:pt x="217" y="719"/>
                    </a:lnTo>
                    <a:lnTo>
                      <a:pt x="214" y="732"/>
                    </a:lnTo>
                    <a:lnTo>
                      <a:pt x="214" y="745"/>
                    </a:lnTo>
                    <a:lnTo>
                      <a:pt x="217" y="758"/>
                    </a:lnTo>
                    <a:lnTo>
                      <a:pt x="222" y="772"/>
                    </a:lnTo>
                    <a:lnTo>
                      <a:pt x="229" y="783"/>
                    </a:lnTo>
                    <a:lnTo>
                      <a:pt x="239" y="794"/>
                    </a:lnTo>
                    <a:lnTo>
                      <a:pt x="239" y="794"/>
                    </a:lnTo>
                    <a:lnTo>
                      <a:pt x="239" y="794"/>
                    </a:lnTo>
                    <a:lnTo>
                      <a:pt x="250" y="801"/>
                    </a:lnTo>
                    <a:lnTo>
                      <a:pt x="263" y="807"/>
                    </a:lnTo>
                    <a:lnTo>
                      <a:pt x="276" y="811"/>
                    </a:lnTo>
                    <a:lnTo>
                      <a:pt x="289" y="811"/>
                    </a:lnTo>
                    <a:lnTo>
                      <a:pt x="302" y="810"/>
                    </a:lnTo>
                    <a:lnTo>
                      <a:pt x="316" y="805"/>
                    </a:lnTo>
                    <a:lnTo>
                      <a:pt x="327" y="799"/>
                    </a:lnTo>
                    <a:lnTo>
                      <a:pt x="338" y="791"/>
                    </a:lnTo>
                    <a:lnTo>
                      <a:pt x="338" y="791"/>
                    </a:lnTo>
                    <a:lnTo>
                      <a:pt x="341" y="789"/>
                    </a:lnTo>
                    <a:lnTo>
                      <a:pt x="343" y="789"/>
                    </a:lnTo>
                    <a:lnTo>
                      <a:pt x="343" y="789"/>
                    </a:lnTo>
                    <a:lnTo>
                      <a:pt x="345" y="792"/>
                    </a:lnTo>
                    <a:lnTo>
                      <a:pt x="345" y="794"/>
                    </a:lnTo>
                    <a:lnTo>
                      <a:pt x="345" y="794"/>
                    </a:lnTo>
                    <a:lnTo>
                      <a:pt x="345" y="802"/>
                    </a:lnTo>
                    <a:lnTo>
                      <a:pt x="346" y="811"/>
                    </a:lnTo>
                    <a:lnTo>
                      <a:pt x="348" y="820"/>
                    </a:lnTo>
                    <a:lnTo>
                      <a:pt x="350" y="827"/>
                    </a:lnTo>
                    <a:lnTo>
                      <a:pt x="354" y="836"/>
                    </a:lnTo>
                    <a:lnTo>
                      <a:pt x="358" y="843"/>
                    </a:lnTo>
                    <a:lnTo>
                      <a:pt x="364" y="850"/>
                    </a:lnTo>
                    <a:lnTo>
                      <a:pt x="370" y="857"/>
                    </a:lnTo>
                    <a:lnTo>
                      <a:pt x="370" y="857"/>
                    </a:lnTo>
                    <a:lnTo>
                      <a:pt x="370" y="857"/>
                    </a:lnTo>
                    <a:lnTo>
                      <a:pt x="382" y="864"/>
                    </a:lnTo>
                    <a:lnTo>
                      <a:pt x="394" y="870"/>
                    </a:lnTo>
                    <a:lnTo>
                      <a:pt x="407" y="874"/>
                    </a:lnTo>
                    <a:lnTo>
                      <a:pt x="420" y="874"/>
                    </a:lnTo>
                    <a:lnTo>
                      <a:pt x="433" y="873"/>
                    </a:lnTo>
                    <a:lnTo>
                      <a:pt x="446" y="868"/>
                    </a:lnTo>
                    <a:lnTo>
                      <a:pt x="458" y="862"/>
                    </a:lnTo>
                    <a:lnTo>
                      <a:pt x="469" y="854"/>
                    </a:lnTo>
                    <a:lnTo>
                      <a:pt x="469" y="854"/>
                    </a:lnTo>
                    <a:lnTo>
                      <a:pt x="471" y="852"/>
                    </a:lnTo>
                    <a:lnTo>
                      <a:pt x="474" y="852"/>
                    </a:lnTo>
                    <a:lnTo>
                      <a:pt x="474" y="852"/>
                    </a:lnTo>
                    <a:lnTo>
                      <a:pt x="476" y="855"/>
                    </a:lnTo>
                    <a:lnTo>
                      <a:pt x="477" y="857"/>
                    </a:lnTo>
                    <a:lnTo>
                      <a:pt x="477" y="857"/>
                    </a:lnTo>
                    <a:lnTo>
                      <a:pt x="476" y="865"/>
                    </a:lnTo>
                    <a:lnTo>
                      <a:pt x="477" y="874"/>
                    </a:lnTo>
                    <a:lnTo>
                      <a:pt x="478" y="883"/>
                    </a:lnTo>
                    <a:lnTo>
                      <a:pt x="482" y="890"/>
                    </a:lnTo>
                    <a:lnTo>
                      <a:pt x="486" y="899"/>
                    </a:lnTo>
                    <a:lnTo>
                      <a:pt x="489" y="906"/>
                    </a:lnTo>
                    <a:lnTo>
                      <a:pt x="495" y="913"/>
                    </a:lnTo>
                    <a:lnTo>
                      <a:pt x="502" y="920"/>
                    </a:lnTo>
                    <a:lnTo>
                      <a:pt x="502" y="920"/>
                    </a:lnTo>
                    <a:lnTo>
                      <a:pt x="507" y="924"/>
                    </a:lnTo>
                    <a:lnTo>
                      <a:pt x="514" y="928"/>
                    </a:lnTo>
                    <a:lnTo>
                      <a:pt x="520" y="931"/>
                    </a:lnTo>
                    <a:lnTo>
                      <a:pt x="527" y="933"/>
                    </a:lnTo>
                    <a:lnTo>
                      <a:pt x="540" y="937"/>
                    </a:lnTo>
                    <a:lnTo>
                      <a:pt x="555" y="937"/>
                    </a:lnTo>
                    <a:lnTo>
                      <a:pt x="569" y="934"/>
                    </a:lnTo>
                    <a:lnTo>
                      <a:pt x="582" y="930"/>
                    </a:lnTo>
                    <a:lnTo>
                      <a:pt x="588" y="926"/>
                    </a:lnTo>
                    <a:lnTo>
                      <a:pt x="594" y="923"/>
                    </a:lnTo>
                    <a:lnTo>
                      <a:pt x="599" y="918"/>
                    </a:lnTo>
                    <a:lnTo>
                      <a:pt x="604" y="912"/>
                    </a:lnTo>
                    <a:lnTo>
                      <a:pt x="609" y="906"/>
                    </a:lnTo>
                    <a:lnTo>
                      <a:pt x="609" y="906"/>
                    </a:lnTo>
                    <a:lnTo>
                      <a:pt x="614" y="900"/>
                    </a:lnTo>
                    <a:lnTo>
                      <a:pt x="618" y="894"/>
                    </a:lnTo>
                    <a:lnTo>
                      <a:pt x="621" y="887"/>
                    </a:lnTo>
                    <a:lnTo>
                      <a:pt x="623" y="881"/>
                    </a:lnTo>
                    <a:lnTo>
                      <a:pt x="627" y="867"/>
                    </a:lnTo>
                    <a:lnTo>
                      <a:pt x="627" y="854"/>
                    </a:lnTo>
                    <a:lnTo>
                      <a:pt x="625" y="839"/>
                    </a:lnTo>
                    <a:lnTo>
                      <a:pt x="620" y="826"/>
                    </a:lnTo>
                    <a:lnTo>
                      <a:pt x="616" y="820"/>
                    </a:lnTo>
                    <a:lnTo>
                      <a:pt x="612" y="814"/>
                    </a:lnTo>
                    <a:lnTo>
                      <a:pt x="607" y="808"/>
                    </a:lnTo>
                    <a:lnTo>
                      <a:pt x="602" y="804"/>
                    </a:lnTo>
                    <a:lnTo>
                      <a:pt x="602" y="804"/>
                    </a:lnTo>
                    <a:close/>
                    <a:moveTo>
                      <a:pt x="797" y="256"/>
                    </a:moveTo>
                    <a:lnTo>
                      <a:pt x="797" y="256"/>
                    </a:lnTo>
                    <a:lnTo>
                      <a:pt x="987" y="439"/>
                    </a:lnTo>
                    <a:lnTo>
                      <a:pt x="987" y="439"/>
                    </a:lnTo>
                    <a:lnTo>
                      <a:pt x="994" y="443"/>
                    </a:lnTo>
                    <a:lnTo>
                      <a:pt x="1002" y="447"/>
                    </a:lnTo>
                    <a:lnTo>
                      <a:pt x="1010" y="449"/>
                    </a:lnTo>
                    <a:lnTo>
                      <a:pt x="1019" y="448"/>
                    </a:lnTo>
                    <a:lnTo>
                      <a:pt x="1019" y="448"/>
                    </a:lnTo>
                    <a:lnTo>
                      <a:pt x="1028" y="446"/>
                    </a:lnTo>
                    <a:lnTo>
                      <a:pt x="1035" y="442"/>
                    </a:lnTo>
                    <a:lnTo>
                      <a:pt x="1042" y="436"/>
                    </a:lnTo>
                    <a:lnTo>
                      <a:pt x="1047" y="429"/>
                    </a:lnTo>
                    <a:lnTo>
                      <a:pt x="1047" y="429"/>
                    </a:lnTo>
                    <a:lnTo>
                      <a:pt x="1057" y="409"/>
                    </a:lnTo>
                    <a:lnTo>
                      <a:pt x="1066" y="388"/>
                    </a:lnTo>
                    <a:lnTo>
                      <a:pt x="1072" y="365"/>
                    </a:lnTo>
                    <a:lnTo>
                      <a:pt x="1078" y="341"/>
                    </a:lnTo>
                    <a:lnTo>
                      <a:pt x="1078" y="341"/>
                    </a:lnTo>
                    <a:lnTo>
                      <a:pt x="1080" y="330"/>
                    </a:lnTo>
                    <a:lnTo>
                      <a:pt x="1084" y="321"/>
                    </a:lnTo>
                    <a:lnTo>
                      <a:pt x="1090" y="313"/>
                    </a:lnTo>
                    <a:lnTo>
                      <a:pt x="1095" y="304"/>
                    </a:lnTo>
                    <a:lnTo>
                      <a:pt x="1129" y="269"/>
                    </a:lnTo>
                    <a:lnTo>
                      <a:pt x="1129" y="269"/>
                    </a:lnTo>
                    <a:lnTo>
                      <a:pt x="1138" y="258"/>
                    </a:lnTo>
                    <a:lnTo>
                      <a:pt x="1144" y="246"/>
                    </a:lnTo>
                    <a:lnTo>
                      <a:pt x="1148" y="233"/>
                    </a:lnTo>
                    <a:lnTo>
                      <a:pt x="1149" y="220"/>
                    </a:lnTo>
                    <a:lnTo>
                      <a:pt x="1148" y="208"/>
                    </a:lnTo>
                    <a:lnTo>
                      <a:pt x="1144" y="195"/>
                    </a:lnTo>
                    <a:lnTo>
                      <a:pt x="1138" y="183"/>
                    </a:lnTo>
                    <a:lnTo>
                      <a:pt x="1130" y="172"/>
                    </a:lnTo>
                    <a:lnTo>
                      <a:pt x="993" y="23"/>
                    </a:lnTo>
                    <a:lnTo>
                      <a:pt x="993" y="23"/>
                    </a:lnTo>
                    <a:lnTo>
                      <a:pt x="983" y="13"/>
                    </a:lnTo>
                    <a:lnTo>
                      <a:pt x="972" y="7"/>
                    </a:lnTo>
                    <a:lnTo>
                      <a:pt x="959" y="2"/>
                    </a:lnTo>
                    <a:lnTo>
                      <a:pt x="946" y="0"/>
                    </a:lnTo>
                    <a:lnTo>
                      <a:pt x="933" y="0"/>
                    </a:lnTo>
                    <a:lnTo>
                      <a:pt x="920" y="2"/>
                    </a:lnTo>
                    <a:lnTo>
                      <a:pt x="908" y="7"/>
                    </a:lnTo>
                    <a:lnTo>
                      <a:pt x="896" y="15"/>
                    </a:lnTo>
                    <a:lnTo>
                      <a:pt x="864" y="42"/>
                    </a:lnTo>
                    <a:lnTo>
                      <a:pt x="864" y="42"/>
                    </a:lnTo>
                    <a:lnTo>
                      <a:pt x="852" y="49"/>
                    </a:lnTo>
                    <a:lnTo>
                      <a:pt x="845" y="52"/>
                    </a:lnTo>
                    <a:lnTo>
                      <a:pt x="839" y="55"/>
                    </a:lnTo>
                    <a:lnTo>
                      <a:pt x="832" y="56"/>
                    </a:lnTo>
                    <a:lnTo>
                      <a:pt x="824" y="57"/>
                    </a:lnTo>
                    <a:lnTo>
                      <a:pt x="810" y="57"/>
                    </a:lnTo>
                    <a:lnTo>
                      <a:pt x="810" y="57"/>
                    </a:lnTo>
                    <a:lnTo>
                      <a:pt x="708" y="44"/>
                    </a:lnTo>
                    <a:lnTo>
                      <a:pt x="708" y="44"/>
                    </a:lnTo>
                    <a:lnTo>
                      <a:pt x="685" y="43"/>
                    </a:lnTo>
                    <a:lnTo>
                      <a:pt x="662" y="43"/>
                    </a:lnTo>
                    <a:lnTo>
                      <a:pt x="639" y="45"/>
                    </a:lnTo>
                    <a:lnTo>
                      <a:pt x="618" y="50"/>
                    </a:lnTo>
                    <a:lnTo>
                      <a:pt x="596" y="57"/>
                    </a:lnTo>
                    <a:lnTo>
                      <a:pt x="575" y="67"/>
                    </a:lnTo>
                    <a:lnTo>
                      <a:pt x="555" y="77"/>
                    </a:lnTo>
                    <a:lnTo>
                      <a:pt x="535" y="92"/>
                    </a:lnTo>
                    <a:lnTo>
                      <a:pt x="535" y="92"/>
                    </a:lnTo>
                    <a:lnTo>
                      <a:pt x="434" y="169"/>
                    </a:lnTo>
                    <a:lnTo>
                      <a:pt x="333" y="247"/>
                    </a:lnTo>
                    <a:lnTo>
                      <a:pt x="333" y="247"/>
                    </a:lnTo>
                    <a:lnTo>
                      <a:pt x="323" y="257"/>
                    </a:lnTo>
                    <a:lnTo>
                      <a:pt x="316" y="267"/>
                    </a:lnTo>
                    <a:lnTo>
                      <a:pt x="311" y="278"/>
                    </a:lnTo>
                    <a:lnTo>
                      <a:pt x="310" y="288"/>
                    </a:lnTo>
                    <a:lnTo>
                      <a:pt x="311" y="298"/>
                    </a:lnTo>
                    <a:lnTo>
                      <a:pt x="314" y="308"/>
                    </a:lnTo>
                    <a:lnTo>
                      <a:pt x="320" y="316"/>
                    </a:lnTo>
                    <a:lnTo>
                      <a:pt x="327" y="323"/>
                    </a:lnTo>
                    <a:lnTo>
                      <a:pt x="336" y="329"/>
                    </a:lnTo>
                    <a:lnTo>
                      <a:pt x="346" y="335"/>
                    </a:lnTo>
                    <a:lnTo>
                      <a:pt x="358" y="338"/>
                    </a:lnTo>
                    <a:lnTo>
                      <a:pt x="371" y="340"/>
                    </a:lnTo>
                    <a:lnTo>
                      <a:pt x="386" y="339"/>
                    </a:lnTo>
                    <a:lnTo>
                      <a:pt x="400" y="336"/>
                    </a:lnTo>
                    <a:lnTo>
                      <a:pt x="414" y="332"/>
                    </a:lnTo>
                    <a:lnTo>
                      <a:pt x="430" y="323"/>
                    </a:lnTo>
                    <a:lnTo>
                      <a:pt x="576" y="233"/>
                    </a:lnTo>
                    <a:lnTo>
                      <a:pt x="576" y="233"/>
                    </a:lnTo>
                    <a:lnTo>
                      <a:pt x="584" y="228"/>
                    </a:lnTo>
                    <a:lnTo>
                      <a:pt x="593" y="225"/>
                    </a:lnTo>
                    <a:lnTo>
                      <a:pt x="601" y="223"/>
                    </a:lnTo>
                    <a:lnTo>
                      <a:pt x="609" y="222"/>
                    </a:lnTo>
                    <a:lnTo>
                      <a:pt x="618" y="222"/>
                    </a:lnTo>
                    <a:lnTo>
                      <a:pt x="626" y="222"/>
                    </a:lnTo>
                    <a:lnTo>
                      <a:pt x="634" y="225"/>
                    </a:lnTo>
                    <a:lnTo>
                      <a:pt x="643" y="228"/>
                    </a:lnTo>
                    <a:lnTo>
                      <a:pt x="643" y="228"/>
                    </a:lnTo>
                    <a:lnTo>
                      <a:pt x="653" y="232"/>
                    </a:lnTo>
                    <a:lnTo>
                      <a:pt x="665" y="235"/>
                    </a:lnTo>
                    <a:lnTo>
                      <a:pt x="677" y="238"/>
                    </a:lnTo>
                    <a:lnTo>
                      <a:pt x="689" y="239"/>
                    </a:lnTo>
                    <a:lnTo>
                      <a:pt x="701" y="240"/>
                    </a:lnTo>
                    <a:lnTo>
                      <a:pt x="713" y="240"/>
                    </a:lnTo>
                    <a:lnTo>
                      <a:pt x="725" y="239"/>
                    </a:lnTo>
                    <a:lnTo>
                      <a:pt x="735" y="238"/>
                    </a:lnTo>
                    <a:lnTo>
                      <a:pt x="735" y="238"/>
                    </a:lnTo>
                    <a:lnTo>
                      <a:pt x="744" y="237"/>
                    </a:lnTo>
                    <a:lnTo>
                      <a:pt x="752" y="237"/>
                    </a:lnTo>
                    <a:lnTo>
                      <a:pt x="760" y="237"/>
                    </a:lnTo>
                    <a:lnTo>
                      <a:pt x="769" y="239"/>
                    </a:lnTo>
                    <a:lnTo>
                      <a:pt x="776" y="241"/>
                    </a:lnTo>
                    <a:lnTo>
                      <a:pt x="783" y="246"/>
                    </a:lnTo>
                    <a:lnTo>
                      <a:pt x="790" y="251"/>
                    </a:lnTo>
                    <a:lnTo>
                      <a:pt x="797" y="256"/>
                    </a:lnTo>
                    <a:lnTo>
                      <a:pt x="797" y="256"/>
                    </a:lnTo>
                    <a:close/>
                  </a:path>
                </a:pathLst>
              </a:custGeom>
              <a:solidFill>
                <a:schemeClr val="bg1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íš1iḍê"/>
              <p:cNvSpPr/>
              <p:nvPr/>
            </p:nvSpPr>
            <p:spPr bwMode="auto">
              <a:xfrm>
                <a:off x="7826670" y="3368320"/>
                <a:ext cx="508539" cy="676199"/>
              </a:xfrm>
              <a:custGeom>
                <a:gdLst>
                  <a:gd fmla="*/ 560 w 915" name="T0"/>
                  <a:gd fmla="*/ 881 h 1218" name="T1"/>
                  <a:gd fmla="*/ 900 w 915" name="T2"/>
                  <a:gd fmla="*/ 652 h 1218" name="T3"/>
                  <a:gd fmla="*/ 887 w 915" name="T4"/>
                  <a:gd fmla="*/ 898 h 1218" name="T5"/>
                  <a:gd fmla="*/ 379 w 915" name="T6"/>
                  <a:gd fmla="*/ 67 h 1218" name="T7"/>
                  <a:gd fmla="*/ 380 w 915" name="T8"/>
                  <a:gd fmla="*/ 54 h 1218" name="T9"/>
                  <a:gd fmla="*/ 391 w 915" name="T10"/>
                  <a:gd fmla="*/ 30 h 1218" name="T11"/>
                  <a:gd fmla="*/ 409 w 915" name="T12"/>
                  <a:gd fmla="*/ 12 h 1218" name="T13"/>
                  <a:gd fmla="*/ 433 w 915" name="T14"/>
                  <a:gd fmla="*/ 1 h 1218" name="T15"/>
                  <a:gd fmla="*/ 446 w 915" name="T16"/>
                  <a:gd fmla="*/ 0 h 1218" name="T17"/>
                  <a:gd fmla="*/ 472 w 915" name="T18"/>
                  <a:gd fmla="*/ 5 h 1218" name="T19"/>
                  <a:gd fmla="*/ 493 w 915" name="T20"/>
                  <a:gd fmla="*/ 19 h 1218" name="T21"/>
                  <a:gd fmla="*/ 508 w 915" name="T22"/>
                  <a:gd fmla="*/ 41 h 1218" name="T23"/>
                  <a:gd fmla="*/ 512 w 915" name="T24"/>
                  <a:gd fmla="*/ 67 h 1218" name="T25"/>
                  <a:gd fmla="*/ 379 w 915" name="T26"/>
                  <a:gd fmla="*/ 161 h 1218" name="T27"/>
                  <a:gd fmla="*/ 379 w 915" name="T28"/>
                  <a:gd fmla="*/ 67 h 1218" name="T29"/>
                  <a:gd fmla="*/ 512 w 915" name="T30"/>
                  <a:gd fmla="*/ 1103 h 1218" name="T31"/>
                  <a:gd fmla="*/ 514 w 915" name="T32"/>
                  <a:gd fmla="*/ 1107 h 1218" name="T33"/>
                  <a:gd fmla="*/ 518 w 915" name="T34"/>
                  <a:gd fmla="*/ 1116 h 1218" name="T35"/>
                  <a:gd fmla="*/ 528 w 915" name="T36"/>
                  <a:gd fmla="*/ 1122 h 1218" name="T37"/>
                  <a:gd fmla="*/ 568 w 915" name="T38"/>
                  <a:gd fmla="*/ 1122 h 1218" name="T39"/>
                  <a:gd fmla="*/ 579 w 915" name="T40"/>
                  <a:gd fmla="*/ 1124 h 1218" name="T41"/>
                  <a:gd fmla="*/ 598 w 915" name="T42"/>
                  <a:gd fmla="*/ 1132 h 1218" name="T43"/>
                  <a:gd fmla="*/ 613 w 915" name="T44"/>
                  <a:gd fmla="*/ 1146 h 1218" name="T45"/>
                  <a:gd fmla="*/ 621 w 915" name="T46"/>
                  <a:gd fmla="*/ 1165 h 1218" name="T47"/>
                  <a:gd fmla="*/ 622 w 915" name="T48"/>
                  <a:gd fmla="*/ 1218 h 1218" name="T49"/>
                  <a:gd fmla="*/ 270 w 915" name="T50"/>
                  <a:gd fmla="*/ 1176 h 1218" name="T51"/>
                  <a:gd fmla="*/ 271 w 915" name="T52"/>
                  <a:gd fmla="*/ 1165 h 1218" name="T53"/>
                  <a:gd fmla="*/ 279 w 915" name="T54"/>
                  <a:gd fmla="*/ 1146 h 1218" name="T55"/>
                  <a:gd fmla="*/ 294 w 915" name="T56"/>
                  <a:gd fmla="*/ 1132 h 1218" name="T57"/>
                  <a:gd fmla="*/ 313 w 915" name="T58"/>
                  <a:gd fmla="*/ 1124 h 1218" name="T59"/>
                  <a:gd fmla="*/ 360 w 915" name="T60"/>
                  <a:gd fmla="*/ 1122 h 1218" name="T61"/>
                  <a:gd fmla="*/ 364 w 915" name="T62"/>
                  <a:gd fmla="*/ 1122 h 1218" name="T63"/>
                  <a:gd fmla="*/ 375 w 915" name="T64"/>
                  <a:gd fmla="*/ 1116 h 1218" name="T65"/>
                  <a:gd fmla="*/ 379 w 915" name="T66"/>
                  <a:gd fmla="*/ 1107 h 1218" name="T67"/>
                  <a:gd fmla="*/ 379 w 915" name="T68"/>
                  <a:gd fmla="*/ 504 h 1218" name="T69"/>
                  <a:gd fmla="*/ 512 w 915" name="T70"/>
                  <a:gd fmla="*/ 497 h 1218" name="T71"/>
                  <a:gd fmla="*/ 89 w 915" name="T72"/>
                  <a:gd fmla="*/ 856 h 1218" name="T73"/>
                  <a:gd fmla="*/ 102 w 915" name="T74"/>
                  <a:gd fmla="*/ 610 h 1218" name="T75"/>
                  <a:gd fmla="*/ 332 w 915" name="T76"/>
                  <a:gd fmla="*/ 869 h 1218" name="T77"/>
                  <a:gd fmla="*/ 15 w 915" name="T78"/>
                  <a:gd fmla="*/ 228 h 1218" name="T79"/>
                  <a:gd fmla="*/ 814 w 915" name="T80"/>
                  <a:gd fmla="*/ 186 h 1218" name="T81"/>
                  <a:gd fmla="*/ 827 w 915" name="T82"/>
                  <a:gd fmla="*/ 433 h 1218" name="T83"/>
                  <a:gd fmla="*/ 29 w 915" name="T84"/>
                  <a:gd fmla="*/ 476 h 1218" name="T85"/>
                  <a:gd fmla="*/ 15 w 915" name="T86"/>
                  <a:gd fmla="*/ 228 h 1218" name="T8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b="b" l="0" r="r" t="0"/>
                <a:pathLst>
                  <a:path h="1218" w="915">
                    <a:moveTo>
                      <a:pt x="887" y="898"/>
                    </a:moveTo>
                    <a:lnTo>
                      <a:pt x="560" y="881"/>
                    </a:lnTo>
                    <a:lnTo>
                      <a:pt x="560" y="634"/>
                    </a:lnTo>
                    <a:lnTo>
                      <a:pt x="900" y="652"/>
                    </a:lnTo>
                    <a:lnTo>
                      <a:pt x="799" y="769"/>
                    </a:lnTo>
                    <a:lnTo>
                      <a:pt x="887" y="898"/>
                    </a:lnTo>
                    <a:lnTo>
                      <a:pt x="887" y="898"/>
                    </a:lnTo>
                    <a:close/>
                    <a:moveTo>
                      <a:pt x="379" y="67"/>
                    </a:moveTo>
                    <a:lnTo>
                      <a:pt x="379" y="67"/>
                    </a:lnTo>
                    <a:lnTo>
                      <a:pt x="380" y="54"/>
                    </a:lnTo>
                    <a:lnTo>
                      <a:pt x="385" y="41"/>
                    </a:lnTo>
                    <a:lnTo>
                      <a:pt x="391" y="30"/>
                    </a:lnTo>
                    <a:lnTo>
                      <a:pt x="399" y="19"/>
                    </a:lnTo>
                    <a:lnTo>
                      <a:pt x="409" y="12"/>
                    </a:lnTo>
                    <a:lnTo>
                      <a:pt x="420" y="5"/>
                    </a:lnTo>
                    <a:lnTo>
                      <a:pt x="433" y="1"/>
                    </a:lnTo>
                    <a:lnTo>
                      <a:pt x="446" y="0"/>
                    </a:lnTo>
                    <a:lnTo>
                      <a:pt x="446" y="0"/>
                    </a:lnTo>
                    <a:lnTo>
                      <a:pt x="460" y="1"/>
                    </a:lnTo>
                    <a:lnTo>
                      <a:pt x="472" y="5"/>
                    </a:lnTo>
                    <a:lnTo>
                      <a:pt x="484" y="12"/>
                    </a:lnTo>
                    <a:lnTo>
                      <a:pt x="493" y="19"/>
                    </a:lnTo>
                    <a:lnTo>
                      <a:pt x="502" y="30"/>
                    </a:lnTo>
                    <a:lnTo>
                      <a:pt x="508" y="41"/>
                    </a:lnTo>
                    <a:lnTo>
                      <a:pt x="511" y="54"/>
                    </a:lnTo>
                    <a:lnTo>
                      <a:pt x="512" y="67"/>
                    </a:lnTo>
                    <a:lnTo>
                      <a:pt x="512" y="155"/>
                    </a:lnTo>
                    <a:lnTo>
                      <a:pt x="379" y="161"/>
                    </a:lnTo>
                    <a:lnTo>
                      <a:pt x="379" y="67"/>
                    </a:lnTo>
                    <a:lnTo>
                      <a:pt x="379" y="67"/>
                    </a:lnTo>
                    <a:close/>
                    <a:moveTo>
                      <a:pt x="512" y="497"/>
                    </a:moveTo>
                    <a:lnTo>
                      <a:pt x="512" y="1103"/>
                    </a:lnTo>
                    <a:lnTo>
                      <a:pt x="512" y="1103"/>
                    </a:lnTo>
                    <a:lnTo>
                      <a:pt x="514" y="1107"/>
                    </a:lnTo>
                    <a:lnTo>
                      <a:pt x="515" y="1111"/>
                    </a:lnTo>
                    <a:lnTo>
                      <a:pt x="518" y="1116"/>
                    </a:lnTo>
                    <a:lnTo>
                      <a:pt x="524" y="1121"/>
                    </a:lnTo>
                    <a:lnTo>
                      <a:pt x="528" y="1122"/>
                    </a:lnTo>
                    <a:lnTo>
                      <a:pt x="531" y="1122"/>
                    </a:lnTo>
                    <a:lnTo>
                      <a:pt x="568" y="1122"/>
                    </a:lnTo>
                    <a:lnTo>
                      <a:pt x="568" y="1122"/>
                    </a:lnTo>
                    <a:lnTo>
                      <a:pt x="579" y="1124"/>
                    </a:lnTo>
                    <a:lnTo>
                      <a:pt x="590" y="1127"/>
                    </a:lnTo>
                    <a:lnTo>
                      <a:pt x="598" y="1132"/>
                    </a:lnTo>
                    <a:lnTo>
                      <a:pt x="606" y="1138"/>
                    </a:lnTo>
                    <a:lnTo>
                      <a:pt x="613" y="1146"/>
                    </a:lnTo>
                    <a:lnTo>
                      <a:pt x="618" y="1156"/>
                    </a:lnTo>
                    <a:lnTo>
                      <a:pt x="621" y="1165"/>
                    </a:lnTo>
                    <a:lnTo>
                      <a:pt x="622" y="1176"/>
                    </a:lnTo>
                    <a:lnTo>
                      <a:pt x="622" y="1218"/>
                    </a:lnTo>
                    <a:lnTo>
                      <a:pt x="270" y="1218"/>
                    </a:lnTo>
                    <a:lnTo>
                      <a:pt x="270" y="1176"/>
                    </a:lnTo>
                    <a:lnTo>
                      <a:pt x="270" y="1176"/>
                    </a:lnTo>
                    <a:lnTo>
                      <a:pt x="271" y="1165"/>
                    </a:lnTo>
                    <a:lnTo>
                      <a:pt x="275" y="1156"/>
                    </a:lnTo>
                    <a:lnTo>
                      <a:pt x="279" y="1146"/>
                    </a:lnTo>
                    <a:lnTo>
                      <a:pt x="285" y="1138"/>
                    </a:lnTo>
                    <a:lnTo>
                      <a:pt x="294" y="1132"/>
                    </a:lnTo>
                    <a:lnTo>
                      <a:pt x="303" y="1127"/>
                    </a:lnTo>
                    <a:lnTo>
                      <a:pt x="313" y="1124"/>
                    </a:lnTo>
                    <a:lnTo>
                      <a:pt x="323" y="1122"/>
                    </a:lnTo>
                    <a:lnTo>
                      <a:pt x="360" y="1122"/>
                    </a:lnTo>
                    <a:lnTo>
                      <a:pt x="360" y="1122"/>
                    </a:lnTo>
                    <a:lnTo>
                      <a:pt x="364" y="1122"/>
                    </a:lnTo>
                    <a:lnTo>
                      <a:pt x="367" y="1121"/>
                    </a:lnTo>
                    <a:lnTo>
                      <a:pt x="375" y="1116"/>
                    </a:lnTo>
                    <a:lnTo>
                      <a:pt x="378" y="1111"/>
                    </a:lnTo>
                    <a:lnTo>
                      <a:pt x="379" y="1107"/>
                    </a:lnTo>
                    <a:lnTo>
                      <a:pt x="379" y="1103"/>
                    </a:lnTo>
                    <a:lnTo>
                      <a:pt x="379" y="504"/>
                    </a:lnTo>
                    <a:lnTo>
                      <a:pt x="512" y="497"/>
                    </a:lnTo>
                    <a:lnTo>
                      <a:pt x="512" y="497"/>
                    </a:lnTo>
                    <a:close/>
                    <a:moveTo>
                      <a:pt x="332" y="869"/>
                    </a:moveTo>
                    <a:lnTo>
                      <a:pt x="89" y="856"/>
                    </a:lnTo>
                    <a:lnTo>
                      <a:pt x="0" y="728"/>
                    </a:lnTo>
                    <a:lnTo>
                      <a:pt x="102" y="610"/>
                    </a:lnTo>
                    <a:lnTo>
                      <a:pt x="332" y="622"/>
                    </a:lnTo>
                    <a:lnTo>
                      <a:pt x="332" y="869"/>
                    </a:lnTo>
                    <a:lnTo>
                      <a:pt x="332" y="869"/>
                    </a:lnTo>
                    <a:close/>
                    <a:moveTo>
                      <a:pt x="15" y="228"/>
                    </a:moveTo>
                    <a:lnTo>
                      <a:pt x="415" y="207"/>
                    </a:lnTo>
                    <a:lnTo>
                      <a:pt x="814" y="186"/>
                    </a:lnTo>
                    <a:lnTo>
                      <a:pt x="915" y="304"/>
                    </a:lnTo>
                    <a:lnTo>
                      <a:pt x="827" y="433"/>
                    </a:lnTo>
                    <a:lnTo>
                      <a:pt x="428" y="454"/>
                    </a:lnTo>
                    <a:lnTo>
                      <a:pt x="29" y="476"/>
                    </a:lnTo>
                    <a:lnTo>
                      <a:pt x="118" y="346"/>
                    </a:lnTo>
                    <a:lnTo>
                      <a:pt x="15" y="228"/>
                    </a:lnTo>
                    <a:lnTo>
                      <a:pt x="15" y="228"/>
                    </a:lnTo>
                    <a:close/>
                  </a:path>
                </a:pathLst>
              </a:custGeom>
              <a:solidFill>
                <a:schemeClr val="bg1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íśḷîde"/>
              <p:cNvSpPr txBox="1"/>
              <p:nvPr/>
            </p:nvSpPr>
            <p:spPr bwMode="auto">
              <a:xfrm>
                <a:off x="5320657" y="3404718"/>
                <a:ext cx="1538883" cy="307777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dir="t" rig="threePt"/>
              </a:scene3d>
              <a:sp3d prstMaterial="matte">
                <a:bevelT h="1270" w="1270"/>
              </a:sp3d>
            </p:spPr>
            <p:txBody>
              <a:bodyPr anchor="t" anchorCtr="0" bIns="0" lIns="0" rIns="0" tIns="0" wrap="none">
                <a:normAutofit/>
                <a:sp3d/>
              </a:bodyPr>
              <a:lstStyle/>
              <a:p>
                <a:pPr algn="ctr">
                  <a:buClr>
                    <a:prstClr val="white"/>
                  </a:buClr>
                  <a:defRPr/>
                </a:pPr>
                <a:r>
                  <a:rPr altLang="en-US" b="1" lang="zh-CN" sz="2000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  <p:grpSp>
            <p:nvGrpSpPr>
              <p:cNvPr id="30" name="ïšļîḍè"/>
              <p:cNvGrpSpPr/>
              <p:nvPr/>
            </p:nvGrpSpPr>
            <p:grpSpPr>
              <a:xfrm>
                <a:off x="365149" y="2531716"/>
                <a:ext cx="2935893" cy="2474119"/>
                <a:chOff x="8328246" y="1667621"/>
                <a:chExt cx="2198694" cy="2474119"/>
              </a:xfrm>
            </p:grpSpPr>
            <p:sp>
              <p:nvSpPr>
                <p:cNvPr id="36" name="iSļíḑê"/>
                <p:cNvSpPr txBox="1"/>
                <p:nvPr/>
              </p:nvSpPr>
              <p:spPr>
                <a:xfrm>
                  <a:off x="8328247" y="3134749"/>
                  <a:ext cx="2198693" cy="388226"/>
                </a:xfrm>
                <a:prstGeom prst="rect">
                  <a:avLst/>
                </a:prstGeom>
                <a:noFill/>
              </p:spPr>
              <p:txBody>
                <a:bodyPr anchor="b" anchorCtr="0" bIns="0" lIns="0" rIns="360000" tIns="0" wrap="none">
                  <a:normAutofit/>
                </a:bodyPr>
                <a:lstStyle/>
                <a:p>
                  <a:pPr algn="r"/>
                  <a:r>
                    <a:rPr altLang="en-US" b="1" lang="zh-CN" sz="1600">
                      <a:solidFill>
                        <a:schemeClr val="accent2">
                          <a:lumMod val="100000"/>
                        </a:schemeClr>
                      </a:solidFill>
                    </a:rPr>
                    <a:t>标题文本预设</a:t>
                  </a:r>
                </a:p>
              </p:txBody>
            </p:sp>
            <p:sp>
              <p:nvSpPr>
                <p:cNvPr id="37" name="işḻîḓe"/>
                <p:cNvSpPr txBox="1"/>
                <p:nvPr/>
              </p:nvSpPr>
              <p:spPr>
                <a:xfrm>
                  <a:off x="8328246" y="3522974"/>
                  <a:ext cx="2198693" cy="618766"/>
                </a:xfrm>
                <a:prstGeom prst="rect">
                  <a:avLst/>
                </a:prstGeom>
              </p:spPr>
              <p:txBody>
                <a:bodyPr anchor="ctr" bIns="0" lIns="0" rIns="360000" tIns="0" vert="horz" wrap="square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altLang="en-US" lang="zh-CN" sz="1050">
                      <a:solidFill>
                        <a:schemeClr val="dk1">
                          <a:lumMod val="100000"/>
                        </a:schemeClr>
                      </a:solidFill>
                    </a:rPr>
                    <a:t>此部分内容作为文字排版占位显示 </a:t>
                  </a:r>
                  <a:br>
                    <a:rPr altLang="en-US" lang="zh-CN" sz="1050">
                      <a:solidFill>
                        <a:schemeClr val="dk1">
                          <a:lumMod val="100000"/>
                        </a:schemeClr>
                      </a:solidFill>
                    </a:rPr>
                  </a:br>
                  <a:r>
                    <a:rPr altLang="en-US" lang="zh-CN" sz="1050">
                      <a:solidFill>
                        <a:schemeClr val="dk1">
                          <a:lumMod val="100000"/>
                        </a:schemeClr>
                      </a:solidFill>
                    </a:rPr>
                    <a:t>（建议使用主题字体）</a:t>
                  </a:r>
                </a:p>
              </p:txBody>
            </p:sp>
            <p:sp>
              <p:nvSpPr>
                <p:cNvPr id="38" name="îṥḷîḓe"/>
                <p:cNvSpPr txBox="1"/>
                <p:nvPr/>
              </p:nvSpPr>
              <p:spPr>
                <a:xfrm>
                  <a:off x="8328247" y="1667621"/>
                  <a:ext cx="2198693" cy="388226"/>
                </a:xfrm>
                <a:prstGeom prst="rect">
                  <a:avLst/>
                </a:prstGeom>
                <a:noFill/>
              </p:spPr>
              <p:txBody>
                <a:bodyPr anchor="b" anchorCtr="0" bIns="0" lIns="0" rIns="360000" tIns="0" wrap="none">
                  <a:normAutofit/>
                </a:bodyPr>
                <a:lstStyle/>
                <a:p>
                  <a:pPr algn="r"/>
                  <a:r>
                    <a:rPr altLang="en-US" b="1" lang="zh-CN" sz="1600">
                      <a:solidFill>
                        <a:schemeClr val="accent2">
                          <a:lumMod val="100000"/>
                        </a:schemeClr>
                      </a:solidFill>
                    </a:rPr>
                    <a:t>标题文本预设</a:t>
                  </a:r>
                </a:p>
              </p:txBody>
            </p:sp>
            <p:sp>
              <p:nvSpPr>
                <p:cNvPr id="39" name="íSlíḍe"/>
                <p:cNvSpPr txBox="1"/>
                <p:nvPr/>
              </p:nvSpPr>
              <p:spPr>
                <a:xfrm>
                  <a:off x="8328246" y="2055846"/>
                  <a:ext cx="2198693" cy="618766"/>
                </a:xfrm>
                <a:prstGeom prst="rect">
                  <a:avLst/>
                </a:prstGeom>
              </p:spPr>
              <p:txBody>
                <a:bodyPr anchor="ctr" bIns="0" lIns="0" rIns="360000" tIns="0" vert="horz" wrap="square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altLang="en-US" lang="zh-CN" sz="1050">
                      <a:solidFill>
                        <a:schemeClr val="dk1">
                          <a:lumMod val="100000"/>
                        </a:schemeClr>
                      </a:solidFill>
                    </a:rPr>
                    <a:t>此部分内容作为文字排版占位显示 </a:t>
                  </a:r>
                  <a:br>
                    <a:rPr altLang="en-US" lang="zh-CN" sz="1050">
                      <a:solidFill>
                        <a:schemeClr val="dk1">
                          <a:lumMod val="100000"/>
                        </a:schemeClr>
                      </a:solidFill>
                    </a:rPr>
                  </a:br>
                  <a:r>
                    <a:rPr altLang="en-US" lang="zh-CN" sz="1050">
                      <a:solidFill>
                        <a:schemeClr val="dk1">
                          <a:lumMod val="100000"/>
                        </a:schemeClr>
                      </a:solidFill>
                    </a:rPr>
                    <a:t>（建议使用主题字体）</a:t>
                  </a:r>
                </a:p>
              </p:txBody>
            </p:sp>
          </p:grpSp>
          <p:grpSp>
            <p:nvGrpSpPr>
              <p:cNvPr id="31" name="îšḻídê"/>
              <p:cNvGrpSpPr/>
              <p:nvPr/>
            </p:nvGrpSpPr>
            <p:grpSpPr>
              <a:xfrm>
                <a:off x="8890959" y="2531716"/>
                <a:ext cx="2823587" cy="2474119"/>
                <a:chOff x="1197898" y="1894293"/>
                <a:chExt cx="2198693" cy="2474119"/>
              </a:xfrm>
            </p:grpSpPr>
            <p:sp>
              <p:nvSpPr>
                <p:cNvPr id="32" name="ïślidè"/>
                <p:cNvSpPr txBox="1"/>
                <p:nvPr/>
              </p:nvSpPr>
              <p:spPr>
                <a:xfrm>
                  <a:off x="1197898" y="3361421"/>
                  <a:ext cx="2198693" cy="388226"/>
                </a:xfrm>
                <a:prstGeom prst="rect">
                  <a:avLst/>
                </a:prstGeom>
                <a:noFill/>
              </p:spPr>
              <p:txBody>
                <a:bodyPr anchor="b" anchorCtr="0" bIns="0" lIns="360000" rIns="0" tIns="0" wrap="none">
                  <a:normAutofit/>
                </a:bodyPr>
                <a:lstStyle/>
                <a:p>
                  <a:r>
                    <a:rPr altLang="en-US" b="1" lang="zh-CN" sz="1600">
                      <a:solidFill>
                        <a:schemeClr val="accent3">
                          <a:lumMod val="100000"/>
                        </a:schemeClr>
                      </a:solidFill>
                    </a:rPr>
                    <a:t>标题文本预设</a:t>
                  </a:r>
                </a:p>
              </p:txBody>
            </p:sp>
            <p:sp>
              <p:nvSpPr>
                <p:cNvPr id="33" name="îṧľíḓé"/>
                <p:cNvSpPr txBox="1"/>
                <p:nvPr/>
              </p:nvSpPr>
              <p:spPr>
                <a:xfrm>
                  <a:off x="1197898" y="3749646"/>
                  <a:ext cx="2198693" cy="618766"/>
                </a:xfrm>
                <a:prstGeom prst="rect">
                  <a:avLst/>
                </a:prstGeom>
              </p:spPr>
              <p:txBody>
                <a:bodyPr anchor="ctr" anchorCtr="0" bIns="0" lIns="360000" rIns="0" tIns="0" vert="horz" wrap="square">
                  <a:normAutofit/>
                </a:bodyPr>
                <a:lstStyle/>
                <a:p>
                  <a:pPr algn="l">
                    <a:lnSpc>
                      <a:spcPct val="120000"/>
                    </a:lnSpc>
                  </a:pPr>
                  <a:r>
                    <a:rPr altLang="en-US" lang="zh-CN" sz="1050">
                      <a:solidFill>
                        <a:schemeClr val="dk1">
                          <a:lumMod val="100000"/>
                        </a:schemeClr>
                      </a:solidFill>
                    </a:rPr>
                    <a:t>此部分内容作为文字排版占位显示 </a:t>
                  </a:r>
                  <a:br>
                    <a:rPr altLang="en-US" lang="zh-CN" sz="1050">
                      <a:solidFill>
                        <a:schemeClr val="dk1">
                          <a:lumMod val="100000"/>
                        </a:schemeClr>
                      </a:solidFill>
                    </a:rPr>
                  </a:br>
                  <a:r>
                    <a:rPr altLang="en-US" lang="zh-CN" sz="1050">
                      <a:solidFill>
                        <a:schemeClr val="dk1">
                          <a:lumMod val="100000"/>
                        </a:schemeClr>
                      </a:solidFill>
                    </a:rPr>
                    <a:t>（建议使用主题字体）</a:t>
                  </a:r>
                </a:p>
              </p:txBody>
            </p:sp>
            <p:sp>
              <p:nvSpPr>
                <p:cNvPr id="34" name="ïṥ1îďê"/>
                <p:cNvSpPr txBox="1"/>
                <p:nvPr/>
              </p:nvSpPr>
              <p:spPr>
                <a:xfrm>
                  <a:off x="1197898" y="1894293"/>
                  <a:ext cx="2198693" cy="388226"/>
                </a:xfrm>
                <a:prstGeom prst="rect">
                  <a:avLst/>
                </a:prstGeom>
                <a:noFill/>
              </p:spPr>
              <p:txBody>
                <a:bodyPr anchor="b" anchorCtr="0" bIns="0" lIns="360000" rIns="0" tIns="0" wrap="none">
                  <a:normAutofit/>
                </a:bodyPr>
                <a:lstStyle/>
                <a:p>
                  <a:r>
                    <a:rPr altLang="en-US" b="1" lang="zh-CN" sz="1600">
                      <a:solidFill>
                        <a:schemeClr val="accent3">
                          <a:lumMod val="100000"/>
                        </a:schemeClr>
                      </a:solidFill>
                    </a:rPr>
                    <a:t>标题文本预设</a:t>
                  </a:r>
                </a:p>
              </p:txBody>
            </p:sp>
            <p:sp>
              <p:nvSpPr>
                <p:cNvPr id="35" name="íṧ1ïḍê"/>
                <p:cNvSpPr txBox="1"/>
                <p:nvPr/>
              </p:nvSpPr>
              <p:spPr>
                <a:xfrm>
                  <a:off x="1197898" y="2282518"/>
                  <a:ext cx="2198693" cy="618766"/>
                </a:xfrm>
                <a:prstGeom prst="rect">
                  <a:avLst/>
                </a:prstGeom>
              </p:spPr>
              <p:txBody>
                <a:bodyPr anchor="ctr" anchorCtr="0" bIns="0" lIns="360000" rIns="0" tIns="0" vert="horz" wrap="square">
                  <a:normAutofit/>
                </a:bodyPr>
                <a:lstStyle/>
                <a:p>
                  <a:pPr algn="l">
                    <a:lnSpc>
                      <a:spcPct val="120000"/>
                    </a:lnSpc>
                  </a:pPr>
                  <a:r>
                    <a:rPr altLang="en-US" lang="zh-CN" sz="1050">
                      <a:solidFill>
                        <a:schemeClr val="dk1">
                          <a:lumMod val="100000"/>
                        </a:schemeClr>
                      </a:solidFill>
                    </a:rPr>
                    <a:t>此部分内容作为文字排版占位显示 </a:t>
                  </a:r>
                  <a:br>
                    <a:rPr altLang="en-US" lang="zh-CN" sz="1050">
                      <a:solidFill>
                        <a:schemeClr val="dk1">
                          <a:lumMod val="100000"/>
                        </a:schemeClr>
                      </a:solidFill>
                    </a:rPr>
                  </a:br>
                  <a:r>
                    <a:rPr altLang="en-US" lang="zh-CN" sz="1050">
                      <a:solidFill>
                        <a:schemeClr val="dk1">
                          <a:lumMod val="100000"/>
                        </a:schemeClr>
                      </a:solidFill>
                    </a:rPr>
                    <a:t>（建议使用主题字体）</a:t>
                  </a:r>
                </a:p>
              </p:txBody>
            </p:sp>
          </p:grpSp>
        </p:grpSp>
      </p:grpSp>
    </p:spTree>
    <p:extLst>
      <p:ext uri="{BB962C8B-B14F-4D97-AF65-F5344CB8AC3E}">
        <p14:creationId val="4087778295"/>
      </p:ext>
    </p:extLst>
  </p:cSld>
  <p:clrMapOvr>
    <a:masterClrMapping/>
  </p:clrMapOvr>
  <p:transition spd="slow">
    <p:randomBar dir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9" name="组合 18"/>
          <p:cNvGrpSpPr/>
          <p:nvPr/>
        </p:nvGrpSpPr>
        <p:grpSpPr>
          <a:xfrm flipH="1">
            <a:off x="0" y="0"/>
            <a:ext cx="2143841" cy="2331114"/>
            <a:chOff x="10051036" y="0"/>
            <a:chExt cx="2143841" cy="2331114"/>
          </a:xfrm>
        </p:grpSpPr>
        <p:sp>
          <p:nvSpPr>
            <p:cNvPr id="10" name="任意多边形 9"/>
            <p:cNvSpPr/>
            <p:nvPr/>
          </p:nvSpPr>
          <p:spPr>
            <a:xfrm rot="10800000">
              <a:off x="10688733" y="0"/>
              <a:ext cx="1148005" cy="989660"/>
            </a:xfrm>
            <a:custGeom>
              <a:gdLst>
                <a:gd fmla="*/ 2441304 w 2441304" name="connsiteX0"/>
                <a:gd fmla="*/ 2104573 h 2104573" name="connsiteY0"/>
                <a:gd fmla="*/ 0 w 2441304" name="connsiteX1"/>
                <a:gd fmla="*/ 2104573 h 2104573" name="connsiteY1"/>
                <a:gd fmla="*/ 1220652 w 2441304" name="connsiteX2"/>
                <a:gd fmla="*/ 0 h 2104573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2104573" w="2441304">
                  <a:moveTo>
                    <a:pt x="2441304" y="2104573"/>
                  </a:moveTo>
                  <a:lnTo>
                    <a:pt x="0" y="2104573"/>
                  </a:lnTo>
                  <a:lnTo>
                    <a:pt x="1220652" y="0"/>
                  </a:lnTo>
                  <a:close/>
                </a:path>
              </a:pathLst>
            </a:custGeom>
            <a:solidFill>
              <a:srgbClr val="516D8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0800000">
              <a:off x="11248113" y="61686"/>
              <a:ext cx="946764" cy="1018238"/>
            </a:xfrm>
            <a:custGeom>
              <a:gdLst>
                <a:gd fmla="*/ 2013353 w 2013353" name="connsiteX0"/>
                <a:gd fmla="*/ 2165347 h 2165347" name="connsiteY0"/>
                <a:gd fmla="*/ 0 w 2013353" name="connsiteX1"/>
                <a:gd fmla="*/ 2165347 h 2165347" name="connsiteY1"/>
                <a:gd fmla="*/ 0 w 2013353" name="connsiteX2"/>
                <a:gd fmla="*/ 1305951 h 2165347" name="connsiteY2"/>
                <a:gd fmla="*/ 757452 w 2013353" name="connsiteX3"/>
                <a:gd fmla="*/ 0 h 2165347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165347" w="2013353">
                  <a:moveTo>
                    <a:pt x="2013353" y="2165347"/>
                  </a:moveTo>
                  <a:lnTo>
                    <a:pt x="0" y="2165347"/>
                  </a:lnTo>
                  <a:lnTo>
                    <a:pt x="0" y="1305951"/>
                  </a:lnTo>
                  <a:lnTo>
                    <a:pt x="757452" y="0"/>
                  </a:lnTo>
                  <a:close/>
                </a:path>
              </a:pathLst>
            </a:cu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 rot="10800000">
              <a:off x="11340379" y="235920"/>
              <a:ext cx="666175" cy="574289"/>
            </a:xfrm>
            <a:prstGeom prst="triangle">
              <a:avLst/>
            </a:prstGeom>
            <a:solidFill>
              <a:srgbClr val="EED66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3" name="等腰三角形 12"/>
            <p:cNvSpPr/>
            <p:nvPr/>
          </p:nvSpPr>
          <p:spPr>
            <a:xfrm rot="10800000">
              <a:off x="10536165" y="1328919"/>
              <a:ext cx="311284" cy="268348"/>
            </a:xfrm>
            <a:prstGeom prst="triangle">
              <a:avLst/>
            </a:prstGeom>
            <a:solidFill>
              <a:srgbClr val="EED66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4" name="等腰三角形 13"/>
            <p:cNvSpPr/>
            <p:nvPr/>
          </p:nvSpPr>
          <p:spPr>
            <a:xfrm rot="10800000">
              <a:off x="11801248" y="1692585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5" name="等腰三角形 14"/>
            <p:cNvSpPr/>
            <p:nvPr/>
          </p:nvSpPr>
          <p:spPr>
            <a:xfrm rot="10800000">
              <a:off x="11188128" y="2237674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rot="10800000">
              <a:off x="11149082" y="1794408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7" name="等腰三角形 16"/>
            <p:cNvSpPr/>
            <p:nvPr/>
          </p:nvSpPr>
          <p:spPr>
            <a:xfrm rot="10800000">
              <a:off x="11455502" y="1909023"/>
              <a:ext cx="188736" cy="162703"/>
            </a:xfrm>
            <a:prstGeom prst="triangle">
              <a:avLst/>
            </a:prstGeom>
            <a:solidFill>
              <a:srgbClr val="516D8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8" name="等腰三角形 17"/>
            <p:cNvSpPr/>
            <p:nvPr/>
          </p:nvSpPr>
          <p:spPr>
            <a:xfrm rot="10800000">
              <a:off x="10051036" y="913594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424078" y="989660"/>
            <a:ext cx="11343845" cy="0"/>
          </a:xfrm>
          <a:prstGeom prst="line">
            <a:avLst/>
          </a:prstGeom>
          <a:noFill/>
          <a:ln algn="ctr" cap="flat" cmpd="sng" w="6350">
            <a:solidFill>
              <a:srgbClr val="FFFFFF">
                <a:lumMod val="95000"/>
              </a:srgbClr>
            </a:solidFill>
            <a:prstDash val="solid"/>
            <a:miter lim="800000"/>
          </a:ln>
          <a:effectLst/>
        </p:spPr>
      </p:cxnSp>
      <p:sp>
        <p:nvSpPr>
          <p:cNvPr id="7" name="文本框 6"/>
          <p:cNvSpPr txBox="1"/>
          <p:nvPr/>
        </p:nvSpPr>
        <p:spPr>
          <a:xfrm>
            <a:off x="1503069" y="160873"/>
            <a:ext cx="5407215" cy="640080"/>
          </a:xfrm>
          <a:prstGeom prst="rect">
            <a:avLst/>
          </a:prstGeom>
          <a:noFill/>
        </p:spPr>
        <p:txBody>
          <a:bodyPr anchor="ctr"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2400">
                <a:solidFill>
                  <a:srgbClr val="50C8AE"/>
                </a:solidFill>
                <a:cs typeface="+mn-ea"/>
                <a:sym typeface="+mn-lt"/>
              </a:rPr>
              <a:t>三阶段</a:t>
            </a:r>
          </a:p>
        </p:txBody>
      </p:sp>
      <p:grpSp>
        <p:nvGrpSpPr>
          <p:cNvPr descr="本素材由iSlide™ 提供 iSlide™尊重知识产权并注重保护用户享有的各项权利。郑重提醒您： iSlide™插件中提供的任何信息内容的所有权、知识产权归其原始权利人或权利受让人所有，您免费/购买获得的是信息内容的使用权，并受下述条款的约束； 1. 您仅可以个人非商业用途使用该等信息内容，不可将信息内容的全部或部分用于出售，或以出租、出借、转让、分销、发布等其他任何方式供他人使用； 2. 禁止在接入互联网或移动互联网的任何网站、平台、应用或程序上以任何方式为他人提供iSlide™插件资源内容的下载。 The resource is supplied by iSlide™. iSlide™ respects all intellectual property rights and protects all the rights its users acquired.Solemnly remind you: The ownership and intellectual property of the resources supplied in iSlide Add-in belongs to its owner or the assignee of this ownership.you only acquired the usage of the resources supplied in iSlide Add-in, as well as respected the following restrain terms: 1.You are only allowed to use such resource for personal and non-commercial aim, not allowed to use such resource or part of it for the sale; or rent, lend, transfer to others; or distribution or release it in any way. 2.You are not permitted to provide the resource of iSlide Add-in in any website, platform, application access to the Internet or mobile Internet." id="20" name="eabea3db-7b9a-4e60-823d-a3f9834aaf5e" title="iSlide™ 版权声明  COPYRIGHT NOTICE">
            <a:extLst>
              <a:ext uri="{FF2B5EF4-FFF2-40B4-BE49-F238E27FC236}">
                <a16:creationId xmlns:a16="http://schemas.microsoft.com/office/drawing/2014/main" id="{A9CDD853-29AA-4B8F-A694-698ED9C3C5B2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0" y="2392434"/>
            <a:ext cx="12192000" cy="3313112"/>
            <a:chOff x="0" y="2132856"/>
            <a:chExt cx="12192000" cy="3313112"/>
          </a:xfrm>
        </p:grpSpPr>
        <p:sp>
          <p:nvSpPr>
            <p:cNvPr id="22" name="iŝ1íďé"/>
            <p:cNvSpPr/>
            <p:nvPr/>
          </p:nvSpPr>
          <p:spPr>
            <a:xfrm>
              <a:off x="0" y="2132856"/>
              <a:ext cx="12192000" cy="1152129"/>
            </a:xfrm>
            <a:prstGeom prst="rect">
              <a:avLst/>
            </a:prstGeom>
            <a:solidFill>
              <a:srgbClr val="8195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23" name="ïslïďé"/>
            <p:cNvGrpSpPr/>
            <p:nvPr/>
          </p:nvGrpSpPr>
          <p:grpSpPr>
            <a:xfrm>
              <a:off x="719139" y="2780928"/>
              <a:ext cx="10753723" cy="2665040"/>
              <a:chOff x="236857" y="2418839"/>
              <a:chExt cx="11710668" cy="3027129"/>
            </a:xfrm>
          </p:grpSpPr>
          <p:sp>
            <p:nvSpPr>
              <p:cNvPr id="28" name="ïşḻídè"/>
              <p:cNvSpPr/>
              <p:nvPr/>
            </p:nvSpPr>
            <p:spPr bwMode="auto">
              <a:xfrm>
                <a:off x="236857" y="2418839"/>
                <a:ext cx="2794190" cy="3027129"/>
              </a:xfrm>
              <a:prstGeom prst="rect">
                <a:avLst/>
              </a:prstGeom>
              <a:solidFill>
                <a:schemeClr val="bg1"/>
              </a:solidFill>
              <a:ln w="28575">
                <a:gradFill>
                  <a:gsLst>
                    <a:gs pos="0">
                      <a:schemeClr val="accent1"/>
                    </a:gs>
                    <a:gs pos="58000">
                      <a:schemeClr val="accent2"/>
                    </a:gs>
                    <a:gs pos="100000">
                      <a:schemeClr val="accent3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 wrap="none"/>
              <a:lstStyle/>
              <a:p>
                <a:pPr algn="ctr" fontAlgn="base" indent="-225425" marL="225425">
                  <a:spcBef>
                    <a:spcPct val="0"/>
                  </a:spcBef>
                  <a:spcAft>
                    <a:spcPct val="0"/>
                  </a:spcAft>
                </a:pPr>
                <a:endParaRPr b="1" kern="0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ïšlíḍê"/>
              <p:cNvSpPr/>
              <p:nvPr/>
            </p:nvSpPr>
            <p:spPr bwMode="auto">
              <a:xfrm>
                <a:off x="3209016" y="2418839"/>
                <a:ext cx="2794190" cy="3027129"/>
              </a:xfrm>
              <a:prstGeom prst="rect">
                <a:avLst/>
              </a:prstGeom>
              <a:solidFill>
                <a:schemeClr val="bg1"/>
              </a:solidFill>
              <a:ln w="28575">
                <a:gradFill>
                  <a:gsLst>
                    <a:gs pos="0">
                      <a:schemeClr val="accent1"/>
                    </a:gs>
                    <a:gs pos="58000">
                      <a:schemeClr val="accent2"/>
                    </a:gs>
                    <a:gs pos="100000">
                      <a:schemeClr val="accent3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 wrap="none"/>
              <a:lstStyle/>
              <a:p>
                <a:pPr algn="ctr" fontAlgn="base" indent="-225425" marL="225425">
                  <a:spcBef>
                    <a:spcPct val="0"/>
                  </a:spcBef>
                  <a:spcAft>
                    <a:spcPct val="0"/>
                  </a:spcAft>
                </a:pPr>
                <a:endParaRPr b="1" kern="0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iś1îďe"/>
              <p:cNvSpPr/>
              <p:nvPr/>
            </p:nvSpPr>
            <p:spPr bwMode="auto">
              <a:xfrm>
                <a:off x="6181175" y="2418839"/>
                <a:ext cx="2794190" cy="3027129"/>
              </a:xfrm>
              <a:prstGeom prst="rect">
                <a:avLst/>
              </a:prstGeom>
              <a:solidFill>
                <a:schemeClr val="bg1"/>
              </a:solidFill>
              <a:ln w="28575">
                <a:gradFill>
                  <a:gsLst>
                    <a:gs pos="0">
                      <a:schemeClr val="accent1"/>
                    </a:gs>
                    <a:gs pos="58000">
                      <a:schemeClr val="accent2"/>
                    </a:gs>
                    <a:gs pos="100000">
                      <a:schemeClr val="accent3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 wrap="none"/>
              <a:lstStyle/>
              <a:p>
                <a:pPr algn="ctr" fontAlgn="base" indent="-225425" marL="225425">
                  <a:spcBef>
                    <a:spcPct val="0"/>
                  </a:spcBef>
                  <a:spcAft>
                    <a:spcPct val="0"/>
                  </a:spcAft>
                </a:pPr>
                <a:endParaRPr b="1" kern="0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ïşḷide"/>
              <p:cNvSpPr/>
              <p:nvPr/>
            </p:nvSpPr>
            <p:spPr bwMode="auto">
              <a:xfrm>
                <a:off x="9153335" y="2418839"/>
                <a:ext cx="2794190" cy="3027129"/>
              </a:xfrm>
              <a:prstGeom prst="rect">
                <a:avLst/>
              </a:prstGeom>
              <a:solidFill>
                <a:schemeClr val="bg1"/>
              </a:solidFill>
              <a:ln w="28575">
                <a:gradFill>
                  <a:gsLst>
                    <a:gs pos="0">
                      <a:schemeClr val="accent1"/>
                    </a:gs>
                    <a:gs pos="58000">
                      <a:schemeClr val="accent2"/>
                    </a:gs>
                    <a:gs pos="100000">
                      <a:schemeClr val="accent3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 wrap="none"/>
              <a:lstStyle/>
              <a:p>
                <a:pPr algn="ctr" fontAlgn="base" indent="-225425" marL="225425">
                  <a:spcBef>
                    <a:spcPct val="0"/>
                  </a:spcBef>
                  <a:spcAft>
                    <a:spcPct val="0"/>
                  </a:spcAft>
                </a:pPr>
                <a:endParaRPr b="1" kern="0" sz="200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32" name="iṡlïḓe"/>
              <p:cNvGrpSpPr/>
              <p:nvPr/>
            </p:nvGrpSpPr>
            <p:grpSpPr>
              <a:xfrm>
                <a:off x="527378" y="3236752"/>
                <a:ext cx="2213143" cy="1472246"/>
                <a:chOff x="1732858" y="3623932"/>
                <a:chExt cx="2213143" cy="2149965"/>
              </a:xfrm>
            </p:grpSpPr>
            <p:sp>
              <p:nvSpPr>
                <p:cNvPr id="42" name="iSļíḍê"/>
                <p:cNvSpPr txBox="1"/>
                <p:nvPr/>
              </p:nvSpPr>
              <p:spPr bwMode="auto">
                <a:xfrm>
                  <a:off x="1732858" y="3623932"/>
                  <a:ext cx="2213143" cy="2830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 anchorCtr="1" bIns="0" lIns="0" rIns="0" tIns="0" wrap="none">
                  <a:noAutofit/>
                  <a:scene3d>
                    <a:camera prst="orthographicFront"/>
                    <a:lightRig dir="t" rig="threePt"/>
                  </a:scene3d>
                  <a:sp3d>
                    <a:bevelT h="0" w="0"/>
                  </a:sp3d>
                </a:bodyPr>
                <a:lstStyle/>
                <a:p>
                  <a:pPr algn="ctr" lvl="1" marL="0"/>
                  <a:r>
                    <a:rPr altLang="en-US" b="1" lang="zh-CN" sz="1600"/>
                    <a:t>标题文本预设</a:t>
                  </a:r>
                </a:p>
              </p:txBody>
            </p:sp>
            <p:sp>
              <p:nvSpPr>
                <p:cNvPr id="43" name="iṡḻïḑè"/>
                <p:cNvSpPr txBox="1"/>
                <p:nvPr/>
              </p:nvSpPr>
              <p:spPr bwMode="auto">
                <a:xfrm>
                  <a:off x="1732858" y="4298274"/>
                  <a:ext cx="2213143" cy="14756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 anchorCtr="1" bIns="0" lIns="0" rIns="0" tIns="0" wrap="square">
                  <a:normAutofit/>
                  <a:scene3d>
                    <a:camera prst="orthographicFront"/>
                    <a:lightRig dir="t" rig="threePt"/>
                  </a:scene3d>
                  <a:sp3d>
                    <a:bevelT h="0" w="0"/>
                  </a:sp3d>
                </a:bodyPr>
                <a:lstStyle/>
                <a:p>
                  <a:pPr algn="ctr">
                    <a:lnSpc>
                      <a:spcPct val="160000"/>
                    </a:lnSpc>
                    <a:defRPr/>
                  </a:pPr>
                  <a:r>
                    <a:rPr altLang="en-US" lang="zh-CN" sz="1000"/>
                    <a:t>此部分内容作为文字排版占位显示 </a:t>
                  </a:r>
                  <a:br>
                    <a:rPr altLang="en-US" lang="zh-CN" sz="1000"/>
                  </a:br>
                  <a:r>
                    <a:rPr altLang="en-US" lang="zh-CN" sz="1000"/>
                    <a:t>（建议使用主题字体）——本图示由iSlide设计提供 www.islide.cc</a:t>
                  </a:r>
                </a:p>
              </p:txBody>
            </p:sp>
          </p:grpSp>
          <p:grpSp>
            <p:nvGrpSpPr>
              <p:cNvPr id="33" name="îṩ1îḓê"/>
              <p:cNvGrpSpPr/>
              <p:nvPr/>
            </p:nvGrpSpPr>
            <p:grpSpPr>
              <a:xfrm>
                <a:off x="3499028" y="3236752"/>
                <a:ext cx="2213143" cy="1472246"/>
                <a:chOff x="1732858" y="3623932"/>
                <a:chExt cx="2213143" cy="2149965"/>
              </a:xfrm>
            </p:grpSpPr>
            <p:sp>
              <p:nvSpPr>
                <p:cNvPr id="40" name="í$ḻíḓe"/>
                <p:cNvSpPr txBox="1"/>
                <p:nvPr/>
              </p:nvSpPr>
              <p:spPr bwMode="auto">
                <a:xfrm>
                  <a:off x="1732858" y="3623932"/>
                  <a:ext cx="2213143" cy="2830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 anchorCtr="1" bIns="0" lIns="0" rIns="0" tIns="0" wrap="none">
                  <a:noAutofit/>
                  <a:scene3d>
                    <a:camera prst="orthographicFront"/>
                    <a:lightRig dir="t" rig="threePt"/>
                  </a:scene3d>
                  <a:sp3d>
                    <a:bevelT h="0" w="0"/>
                  </a:sp3d>
                </a:bodyPr>
                <a:lstStyle/>
                <a:p>
                  <a:pPr algn="ctr" lvl="1" marL="0"/>
                  <a:r>
                    <a:rPr altLang="en-US" b="1" lang="zh-CN" sz="1600"/>
                    <a:t>标题文本预设</a:t>
                  </a:r>
                </a:p>
              </p:txBody>
            </p:sp>
            <p:sp>
              <p:nvSpPr>
                <p:cNvPr id="41" name="îṥḻïďé"/>
                <p:cNvSpPr txBox="1"/>
                <p:nvPr/>
              </p:nvSpPr>
              <p:spPr bwMode="auto">
                <a:xfrm>
                  <a:off x="1732858" y="4298274"/>
                  <a:ext cx="2213143" cy="14756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 anchorCtr="1" bIns="0" lIns="0" rIns="0" tIns="0" wrap="square">
                  <a:normAutofit/>
                  <a:scene3d>
                    <a:camera prst="orthographicFront"/>
                    <a:lightRig dir="t" rig="threePt"/>
                  </a:scene3d>
                  <a:sp3d>
                    <a:bevelT h="0" w="0"/>
                  </a:sp3d>
                </a:bodyPr>
                <a:lstStyle/>
                <a:p>
                  <a:pPr algn="ctr">
                    <a:lnSpc>
                      <a:spcPct val="160000"/>
                    </a:lnSpc>
                    <a:defRPr/>
                  </a:pPr>
                  <a:r>
                    <a:rPr altLang="en-US" lang="zh-CN" sz="1000"/>
                    <a:t>此部分内容作为文字排版占位显示 </a:t>
                  </a:r>
                  <a:br>
                    <a:rPr altLang="en-US" lang="zh-CN" sz="1000"/>
                  </a:br>
                  <a:r>
                    <a:rPr altLang="en-US" lang="zh-CN" sz="1000"/>
                    <a:t>（建议使用主题字体）——本图示由iSlide设计提供 www.islide.cc</a:t>
                  </a:r>
                </a:p>
              </p:txBody>
            </p:sp>
          </p:grpSp>
          <p:grpSp>
            <p:nvGrpSpPr>
              <p:cNvPr id="34" name="ïšlíḍe"/>
              <p:cNvGrpSpPr/>
              <p:nvPr/>
            </p:nvGrpSpPr>
            <p:grpSpPr>
              <a:xfrm>
                <a:off x="6470678" y="3236752"/>
                <a:ext cx="2213143" cy="1472246"/>
                <a:chOff x="1732858" y="3623932"/>
                <a:chExt cx="2213143" cy="2149965"/>
              </a:xfrm>
            </p:grpSpPr>
            <p:sp>
              <p:nvSpPr>
                <p:cNvPr id="38" name="iṩḷïḑê"/>
                <p:cNvSpPr txBox="1"/>
                <p:nvPr/>
              </p:nvSpPr>
              <p:spPr bwMode="auto">
                <a:xfrm>
                  <a:off x="1732858" y="3623932"/>
                  <a:ext cx="2213143" cy="2830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 anchorCtr="1" bIns="0" lIns="0" rIns="0" tIns="0" wrap="none">
                  <a:noAutofit/>
                  <a:scene3d>
                    <a:camera prst="orthographicFront"/>
                    <a:lightRig dir="t" rig="threePt"/>
                  </a:scene3d>
                  <a:sp3d>
                    <a:bevelT h="0" w="0"/>
                  </a:sp3d>
                </a:bodyPr>
                <a:lstStyle/>
                <a:p>
                  <a:pPr algn="ctr" lvl="1" marL="0"/>
                  <a:r>
                    <a:rPr altLang="en-US" b="1" lang="zh-CN" sz="1600"/>
                    <a:t>标题文本预设</a:t>
                  </a:r>
                </a:p>
              </p:txBody>
            </p:sp>
            <p:sp>
              <p:nvSpPr>
                <p:cNvPr id="39" name="ïŝḻïde"/>
                <p:cNvSpPr txBox="1"/>
                <p:nvPr/>
              </p:nvSpPr>
              <p:spPr bwMode="auto">
                <a:xfrm>
                  <a:off x="1732858" y="4298274"/>
                  <a:ext cx="2213143" cy="14756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 anchorCtr="1" bIns="0" lIns="0" rIns="0" tIns="0" wrap="square">
                  <a:normAutofit/>
                  <a:scene3d>
                    <a:camera prst="orthographicFront"/>
                    <a:lightRig dir="t" rig="threePt"/>
                  </a:scene3d>
                  <a:sp3d>
                    <a:bevelT h="0" w="0"/>
                  </a:sp3d>
                </a:bodyPr>
                <a:lstStyle/>
                <a:p>
                  <a:pPr algn="ctr">
                    <a:lnSpc>
                      <a:spcPct val="160000"/>
                    </a:lnSpc>
                    <a:defRPr/>
                  </a:pPr>
                  <a:r>
                    <a:rPr altLang="en-US" lang="zh-CN" sz="1000"/>
                    <a:t>此部分内容作为文字排版占位显示 </a:t>
                  </a:r>
                  <a:br>
                    <a:rPr altLang="en-US" lang="zh-CN" sz="1000"/>
                  </a:br>
                  <a:r>
                    <a:rPr altLang="en-US" lang="zh-CN" sz="1000"/>
                    <a:t>（建议使用主题字体）——本图示由iSlide设计提供 www.islide.cc</a:t>
                  </a:r>
                </a:p>
              </p:txBody>
            </p:sp>
          </p:grpSp>
          <p:grpSp>
            <p:nvGrpSpPr>
              <p:cNvPr id="35" name="íşlîḋé"/>
              <p:cNvGrpSpPr/>
              <p:nvPr/>
            </p:nvGrpSpPr>
            <p:grpSpPr>
              <a:xfrm>
                <a:off x="9442328" y="3236752"/>
                <a:ext cx="2213143" cy="1472246"/>
                <a:chOff x="1732858" y="3623932"/>
                <a:chExt cx="2213143" cy="2149965"/>
              </a:xfrm>
            </p:grpSpPr>
            <p:sp>
              <p:nvSpPr>
                <p:cNvPr id="36" name="ïṥľîḋe"/>
                <p:cNvSpPr txBox="1"/>
                <p:nvPr/>
              </p:nvSpPr>
              <p:spPr bwMode="auto">
                <a:xfrm>
                  <a:off x="1732858" y="3623932"/>
                  <a:ext cx="2213143" cy="2830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 anchorCtr="1" bIns="0" lIns="0" rIns="0" tIns="0" wrap="none">
                  <a:noAutofit/>
                  <a:scene3d>
                    <a:camera prst="orthographicFront"/>
                    <a:lightRig dir="t" rig="threePt"/>
                  </a:scene3d>
                  <a:sp3d>
                    <a:bevelT h="0" w="0"/>
                  </a:sp3d>
                </a:bodyPr>
                <a:lstStyle/>
                <a:p>
                  <a:pPr algn="ctr" lvl="1" marL="0"/>
                  <a:r>
                    <a:rPr altLang="en-US" b="1" lang="zh-CN" sz="1600"/>
                    <a:t>标题文本预设</a:t>
                  </a:r>
                </a:p>
              </p:txBody>
            </p:sp>
            <p:sp>
              <p:nvSpPr>
                <p:cNvPr id="37" name="ï$ļîḋê"/>
                <p:cNvSpPr txBox="1"/>
                <p:nvPr/>
              </p:nvSpPr>
              <p:spPr bwMode="auto">
                <a:xfrm>
                  <a:off x="1732858" y="4298274"/>
                  <a:ext cx="2213143" cy="14756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 anchorCtr="1" bIns="0" lIns="0" rIns="0" tIns="0" wrap="square">
                  <a:normAutofit/>
                  <a:scene3d>
                    <a:camera prst="orthographicFront"/>
                    <a:lightRig dir="t" rig="threePt"/>
                  </a:scene3d>
                  <a:sp3d>
                    <a:bevelT h="0" w="0"/>
                  </a:sp3d>
                </a:bodyPr>
                <a:lstStyle/>
                <a:p>
                  <a:pPr algn="ctr">
                    <a:lnSpc>
                      <a:spcPct val="160000"/>
                    </a:lnSpc>
                    <a:defRPr/>
                  </a:pPr>
                  <a:r>
                    <a:rPr altLang="en-US" lang="zh-CN" sz="1000"/>
                    <a:t>此部分内容作为文字排版占位显示 </a:t>
                  </a:r>
                  <a:br>
                    <a:rPr altLang="en-US" lang="zh-CN" sz="1000"/>
                  </a:br>
                  <a:r>
                    <a:rPr altLang="en-US" lang="zh-CN" sz="1000"/>
                    <a:t>（建议使用主题字体）——本图示由iSlide设计提供 www.islide.cc</a:t>
                  </a:r>
                </a:p>
              </p:txBody>
            </p:sp>
          </p:grpSp>
        </p:grpSp>
        <p:sp>
          <p:nvSpPr>
            <p:cNvPr id="24" name="iṩlíḑè"/>
            <p:cNvSpPr/>
            <p:nvPr/>
          </p:nvSpPr>
          <p:spPr>
            <a:xfrm>
              <a:off x="1684369" y="2463230"/>
              <a:ext cx="635396" cy="635396"/>
            </a:xfrm>
            <a:prstGeom prst="ellipse">
              <a:avLst/>
            </a:prstGeom>
            <a:solidFill>
              <a:schemeClr val="bg1"/>
            </a:solidFill>
            <a:ln w="28575">
              <a:gradFill>
                <a:gsLst>
                  <a:gs pos="0">
                    <a:schemeClr val="accent1"/>
                  </a:gs>
                  <a:gs pos="58000">
                    <a:schemeClr val="accent2"/>
                  </a:gs>
                  <a:gs pos="100000">
                    <a:schemeClr val="accent3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none"/>
            <a:lstStyle/>
            <a:p>
              <a:pPr algn="ctr" fontAlgn="base" indent="-225425" marL="225425">
                <a:spcBef>
                  <a:spcPct val="0"/>
                </a:spcBef>
                <a:spcAft>
                  <a:spcPct val="0"/>
                </a:spcAft>
              </a:pPr>
              <a:r>
                <a:rPr altLang="zh-CN" b="1" kern="0" lang="en-US" sz="200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25" name="iṡ1ïḋe"/>
            <p:cNvSpPr/>
            <p:nvPr/>
          </p:nvSpPr>
          <p:spPr>
            <a:xfrm>
              <a:off x="4413189" y="2463230"/>
              <a:ext cx="635396" cy="635396"/>
            </a:xfrm>
            <a:prstGeom prst="ellipse">
              <a:avLst/>
            </a:prstGeom>
            <a:solidFill>
              <a:schemeClr val="bg1"/>
            </a:solidFill>
            <a:ln w="28575">
              <a:gradFill>
                <a:gsLst>
                  <a:gs pos="0">
                    <a:schemeClr val="accent1"/>
                  </a:gs>
                  <a:gs pos="58000">
                    <a:schemeClr val="accent2"/>
                  </a:gs>
                  <a:gs pos="100000">
                    <a:schemeClr val="accent3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none"/>
            <a:lstStyle/>
            <a:p>
              <a:pPr algn="ctr" fontAlgn="base" indent="-225425" marL="225425">
                <a:spcBef>
                  <a:spcPct val="0"/>
                </a:spcBef>
                <a:spcAft>
                  <a:spcPct val="0"/>
                </a:spcAft>
              </a:pPr>
              <a:r>
                <a:rPr altLang="zh-CN" b="1" kern="0" lang="en-US" sz="200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26" name="iSḷïďê"/>
            <p:cNvSpPr/>
            <p:nvPr/>
          </p:nvSpPr>
          <p:spPr>
            <a:xfrm>
              <a:off x="7142009" y="2463230"/>
              <a:ext cx="635396" cy="635396"/>
            </a:xfrm>
            <a:prstGeom prst="ellipse">
              <a:avLst/>
            </a:prstGeom>
            <a:solidFill>
              <a:schemeClr val="bg1"/>
            </a:solidFill>
            <a:ln w="28575">
              <a:gradFill>
                <a:gsLst>
                  <a:gs pos="0">
                    <a:schemeClr val="accent1"/>
                  </a:gs>
                  <a:gs pos="58000">
                    <a:schemeClr val="accent2"/>
                  </a:gs>
                  <a:gs pos="100000">
                    <a:schemeClr val="accent3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none"/>
            <a:lstStyle/>
            <a:p>
              <a:pPr algn="ctr" fontAlgn="base" indent="-225425" marL="225425">
                <a:spcBef>
                  <a:spcPct val="0"/>
                </a:spcBef>
                <a:spcAft>
                  <a:spcPct val="0"/>
                </a:spcAft>
              </a:pPr>
              <a:r>
                <a:rPr altLang="zh-CN" b="1" kern="0" lang="en-US" sz="2000">
                  <a:solidFill>
                    <a:prstClr val="black"/>
                  </a:solidFill>
                </a:rPr>
                <a:t>3</a:t>
              </a:r>
            </a:p>
          </p:txBody>
        </p:sp>
        <p:sp>
          <p:nvSpPr>
            <p:cNvPr id="27" name="íṣ1ïḑe"/>
            <p:cNvSpPr/>
            <p:nvPr/>
          </p:nvSpPr>
          <p:spPr>
            <a:xfrm>
              <a:off x="9870829" y="2463230"/>
              <a:ext cx="635396" cy="635396"/>
            </a:xfrm>
            <a:prstGeom prst="ellipse">
              <a:avLst/>
            </a:prstGeom>
            <a:solidFill>
              <a:schemeClr val="bg1"/>
            </a:solidFill>
            <a:ln w="28575">
              <a:gradFill>
                <a:gsLst>
                  <a:gs pos="0">
                    <a:schemeClr val="accent1"/>
                  </a:gs>
                  <a:gs pos="58000">
                    <a:schemeClr val="accent2"/>
                  </a:gs>
                  <a:gs pos="100000">
                    <a:schemeClr val="accent3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none"/>
            <a:lstStyle/>
            <a:p>
              <a:pPr algn="ctr" fontAlgn="base" indent="-225425" marL="225425">
                <a:spcBef>
                  <a:spcPct val="0"/>
                </a:spcBef>
                <a:spcAft>
                  <a:spcPct val="0"/>
                </a:spcAft>
              </a:pPr>
              <a:r>
                <a:rPr altLang="zh-CN" b="1" kern="0" lang="en-US" sz="2000">
                  <a:solidFill>
                    <a:prstClr val="black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val="18407954"/>
      </p:ext>
    </p:extLst>
  </p:cSld>
  <p:clrMapOvr>
    <a:masterClrMapping/>
  </p:clrMapOvr>
  <mc:AlternateContent>
    <mc:Choice Requires="p15">
      <p:transition p14:dur="1250" spd="slow">
        <p15:prstTrans prst="airplan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4" name="矩形 63"/>
          <p:cNvSpPr/>
          <p:nvPr/>
        </p:nvSpPr>
        <p:spPr>
          <a:xfrm>
            <a:off x="-53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>
                <a:solidFill>
                  <a:schemeClr val="lt1"/>
                </a:solidFill>
              </a:defRPr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 sz="2400">
              <a:cs typeface="+mn-ea"/>
              <a:sym typeface="+mn-lt"/>
            </a:endParaRPr>
          </a:p>
        </p:txBody>
      </p:sp>
      <p:sp>
        <p:nvSpPr>
          <p:cNvPr id="73" name="等腰三角形 72"/>
          <p:cNvSpPr/>
          <p:nvPr/>
        </p:nvSpPr>
        <p:spPr>
          <a:xfrm rot="9044306">
            <a:off x="11241086" y="4091705"/>
            <a:ext cx="170002" cy="146553"/>
          </a:xfrm>
          <a:prstGeom prst="triangle">
            <a:avLst/>
          </a:prstGeom>
          <a:solidFill>
            <a:srgbClr val="0CB692"/>
          </a:solidFill>
          <a:ln>
            <a:solidFill>
              <a:srgbClr val="0CB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>
                <a:solidFill>
                  <a:schemeClr val="lt1"/>
                </a:solidFill>
              </a:defRPr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74" name="等腰三角形 73"/>
          <p:cNvSpPr/>
          <p:nvPr/>
        </p:nvSpPr>
        <p:spPr>
          <a:xfrm rot="4836188">
            <a:off x="11395188" y="2857377"/>
            <a:ext cx="236683" cy="204036"/>
          </a:xfrm>
          <a:prstGeom prst="triangle">
            <a:avLst/>
          </a:prstGeom>
          <a:solidFill>
            <a:srgbClr val="0CB692"/>
          </a:solidFill>
          <a:ln>
            <a:solidFill>
              <a:srgbClr val="0CB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>
                <a:solidFill>
                  <a:schemeClr val="lt1"/>
                </a:solidFill>
              </a:defRPr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75" name="等腰三角形 74"/>
          <p:cNvSpPr/>
          <p:nvPr/>
        </p:nvSpPr>
        <p:spPr>
          <a:xfrm rot="4836188">
            <a:off x="11235406" y="3555778"/>
            <a:ext cx="236683" cy="204036"/>
          </a:xfrm>
          <a:prstGeom prst="triangle">
            <a:avLst/>
          </a:prstGeom>
          <a:solidFill>
            <a:srgbClr val="0CB692"/>
          </a:solidFill>
          <a:ln>
            <a:solidFill>
              <a:srgbClr val="0CB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>
                <a:solidFill>
                  <a:schemeClr val="lt1"/>
                </a:solidFill>
              </a:defRPr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 flipV="1">
            <a:off x="-16706" y="2394856"/>
            <a:ext cx="5488210" cy="4489174"/>
            <a:chOff x="2438347" y="1509485"/>
            <a:chExt cx="6139543" cy="5021943"/>
          </a:xfrm>
        </p:grpSpPr>
        <p:sp>
          <p:nvSpPr>
            <p:cNvPr id="65" name="等腰三角形 64"/>
            <p:cNvSpPr/>
            <p:nvPr/>
          </p:nvSpPr>
          <p:spPr>
            <a:xfrm rot="10800000">
              <a:off x="3570462" y="1970314"/>
              <a:ext cx="5007428" cy="4316748"/>
            </a:xfrm>
            <a:prstGeom prst="triangle">
              <a:avLst/>
            </a:prstGeom>
            <a:noFill/>
            <a:ln>
              <a:solidFill>
                <a:srgbClr val="0CB6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66" name="等腰三角形 65"/>
            <p:cNvSpPr/>
            <p:nvPr/>
          </p:nvSpPr>
          <p:spPr>
            <a:xfrm rot="10800000">
              <a:off x="2576524" y="2838169"/>
              <a:ext cx="427880" cy="368862"/>
            </a:xfrm>
            <a:prstGeom prst="triangle">
              <a:avLst/>
            </a:prstGeom>
            <a:solidFill>
              <a:srgbClr val="0CB692"/>
            </a:solidFill>
            <a:ln>
              <a:solidFill>
                <a:srgbClr val="0CB6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67" name="等腰三角形 66"/>
            <p:cNvSpPr/>
            <p:nvPr/>
          </p:nvSpPr>
          <p:spPr>
            <a:xfrm rot="10800000">
              <a:off x="2777400" y="3667859"/>
              <a:ext cx="2759746" cy="2379091"/>
            </a:xfrm>
            <a:prstGeom prst="triangle">
              <a:avLst/>
            </a:prstGeom>
            <a:noFill/>
            <a:ln>
              <a:solidFill>
                <a:srgbClr val="0CB6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68" name="等腰三角形 67"/>
            <p:cNvSpPr/>
            <p:nvPr/>
          </p:nvSpPr>
          <p:spPr>
            <a:xfrm rot="10800000">
              <a:off x="4942060" y="6131971"/>
              <a:ext cx="413658" cy="399457"/>
            </a:xfrm>
            <a:prstGeom prst="triangle">
              <a:avLst/>
            </a:prstGeom>
            <a:solidFill>
              <a:srgbClr val="0CB692"/>
            </a:solidFill>
            <a:ln>
              <a:solidFill>
                <a:srgbClr val="0CB6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69" name="等腰三角形 68"/>
            <p:cNvSpPr/>
            <p:nvPr/>
          </p:nvSpPr>
          <p:spPr>
            <a:xfrm rot="10800000">
              <a:off x="6241382" y="4266573"/>
              <a:ext cx="427880" cy="368862"/>
            </a:xfrm>
            <a:prstGeom prst="triangle">
              <a:avLst/>
            </a:prstGeom>
            <a:solidFill>
              <a:srgbClr val="0CB692"/>
            </a:solidFill>
            <a:ln>
              <a:solidFill>
                <a:srgbClr val="0CB6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70" name="等腰三角形 69"/>
            <p:cNvSpPr/>
            <p:nvPr/>
          </p:nvSpPr>
          <p:spPr>
            <a:xfrm rot="10800000">
              <a:off x="3425867" y="4188494"/>
              <a:ext cx="1462810" cy="1337820"/>
            </a:xfrm>
            <a:prstGeom prst="triangle">
              <a:avLst/>
            </a:prstGeom>
            <a:solidFill>
              <a:srgbClr val="516D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77" name="等腰三角形 76"/>
            <p:cNvSpPr/>
            <p:nvPr/>
          </p:nvSpPr>
          <p:spPr>
            <a:xfrm rot="10800000">
              <a:off x="2438347" y="1509485"/>
              <a:ext cx="5007428" cy="4316748"/>
            </a:xfrm>
            <a:prstGeom prst="triangle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78" name="KSO_FD"/>
          <p:cNvSpPr>
            <a:spLocks noGrp="1"/>
          </p:cNvSpPr>
          <p:nvPr/>
        </p:nvSpPr>
        <p:spPr>
          <a:xfrm>
            <a:off x="838147" y="6356352"/>
            <a:ext cx="27432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defPPr>
              <a:defRPr lang="en-US"/>
            </a:defPPr>
            <a:lvl1pPr algn="l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0AC30D-5CF4-4CFD-8DA7-D0279E1F8C01}" type="datetimeFigureOut">
              <a:rPr altLang="en-US" lang="zh-CN" smtClean="0">
                <a:cs typeface="+mn-ea"/>
                <a:sym typeface="+mn-lt"/>
              </a:rPr>
              <a:t>2018/2/22</a:t>
            </a:fld>
          </a:p>
        </p:txBody>
      </p:sp>
      <p:sp>
        <p:nvSpPr>
          <p:cNvPr id="79" name="KSO_FT"/>
          <p:cNvSpPr>
            <a:spLocks noGrp="1"/>
          </p:cNvSpPr>
          <p:nvPr/>
        </p:nvSpPr>
        <p:spPr>
          <a:xfrm>
            <a:off x="4038547" y="6356352"/>
            <a:ext cx="41148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defPPr>
              <a:defRPr lang="en-US"/>
            </a:defPPr>
            <a:lvl1pPr algn="ct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80" name="KSO_FN"/>
          <p:cNvSpPr>
            <a:spLocks noGrp="1"/>
          </p:cNvSpPr>
          <p:nvPr/>
        </p:nvSpPr>
        <p:spPr>
          <a:xfrm>
            <a:off x="8610547" y="6356352"/>
            <a:ext cx="27432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defPPr>
              <a:defRPr lang="en-US"/>
            </a:defPPr>
            <a:lvl1pPr algn="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002EED-0CCE-4594-9DCD-F6ECC8FB9033}" type="slidenum">
              <a:rPr altLang="en-US" lang="zh-CN" smtClean="0">
                <a:cs typeface="+mn-ea"/>
                <a:sym typeface="+mn-lt"/>
              </a:rPr>
              <a:t>24</a:t>
            </a:fld>
          </a:p>
        </p:txBody>
      </p:sp>
      <p:sp>
        <p:nvSpPr>
          <p:cNvPr id="83" name="任意多边形 82"/>
          <p:cNvSpPr/>
          <p:nvPr/>
        </p:nvSpPr>
        <p:spPr>
          <a:xfrm rot="10800000">
            <a:off x="9796758" y="-1"/>
            <a:ext cx="1981912" cy="1708545"/>
          </a:xfrm>
          <a:custGeom>
            <a:gdLst>
              <a:gd fmla="*/ 2441304 w 2441304" name="connsiteX0"/>
              <a:gd fmla="*/ 2104573 h 2104573" name="connsiteY0"/>
              <a:gd fmla="*/ 0 w 2441304" name="connsiteX1"/>
              <a:gd fmla="*/ 2104573 h 2104573" name="connsiteY1"/>
              <a:gd fmla="*/ 1220652 w 2441304" name="connsiteX2"/>
              <a:gd fmla="*/ 0 h 2104573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2104573" w="2441304">
                <a:moveTo>
                  <a:pt x="2441304" y="2104573"/>
                </a:moveTo>
                <a:lnTo>
                  <a:pt x="0" y="2104573"/>
                </a:lnTo>
                <a:lnTo>
                  <a:pt x="1220652" y="0"/>
                </a:lnTo>
                <a:close/>
              </a:path>
            </a:pathLst>
          </a:custGeom>
          <a:solidFill>
            <a:srgbClr val="516D8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84" name="任意多边形 83"/>
          <p:cNvSpPr/>
          <p:nvPr/>
        </p:nvSpPr>
        <p:spPr>
          <a:xfrm rot="10800000">
            <a:off x="10557563" y="71201"/>
            <a:ext cx="1634490" cy="1757883"/>
          </a:xfrm>
          <a:custGeom>
            <a:gdLst>
              <a:gd fmla="*/ 2013353 w 2013353" name="connsiteX0"/>
              <a:gd fmla="*/ 2165347 h 2165347" name="connsiteY0"/>
              <a:gd fmla="*/ 0 w 2013353" name="connsiteX1"/>
              <a:gd fmla="*/ 2165347 h 2165347" name="connsiteY1"/>
              <a:gd fmla="*/ 0 w 2013353" name="connsiteX2"/>
              <a:gd fmla="*/ 1305951 h 2165347" name="connsiteY2"/>
              <a:gd fmla="*/ 757452 w 2013353" name="connsiteX3"/>
              <a:gd fmla="*/ 0 h 2165347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165347" w="2013353">
                <a:moveTo>
                  <a:pt x="2013353" y="2165347"/>
                </a:moveTo>
                <a:lnTo>
                  <a:pt x="0" y="2165347"/>
                </a:lnTo>
                <a:lnTo>
                  <a:pt x="0" y="1305951"/>
                </a:lnTo>
                <a:lnTo>
                  <a:pt x="757452" y="0"/>
                </a:lnTo>
                <a:close/>
              </a:path>
            </a:pathLst>
          </a:custGeom>
          <a:solidFill>
            <a:srgbClr val="0CB69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85" name="等腰三角形 84"/>
          <p:cNvSpPr/>
          <p:nvPr/>
        </p:nvSpPr>
        <p:spPr>
          <a:xfrm rot="10800000">
            <a:off x="10824598" y="272314"/>
            <a:ext cx="1150082" cy="991450"/>
          </a:xfrm>
          <a:prstGeom prst="triangle">
            <a:avLst/>
          </a:prstGeom>
          <a:solidFill>
            <a:srgbClr val="EED6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>
                <a:solidFill>
                  <a:schemeClr val="lt1"/>
                </a:solidFill>
              </a:defRPr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86" name="等腰三角形 85"/>
          <p:cNvSpPr/>
          <p:nvPr/>
        </p:nvSpPr>
        <p:spPr>
          <a:xfrm rot="10800000">
            <a:off x="10099375" y="1533913"/>
            <a:ext cx="537399" cy="463275"/>
          </a:xfrm>
          <a:prstGeom prst="triangle">
            <a:avLst/>
          </a:prstGeom>
          <a:solidFill>
            <a:srgbClr val="EED6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>
                <a:solidFill>
                  <a:schemeClr val="lt1"/>
                </a:solidFill>
              </a:defRPr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87" name="等腰三角形 86"/>
          <p:cNvSpPr/>
          <p:nvPr/>
        </p:nvSpPr>
        <p:spPr>
          <a:xfrm rot="10800000">
            <a:off x="11675689" y="1953679"/>
            <a:ext cx="187125" cy="161315"/>
          </a:xfrm>
          <a:prstGeom prst="triangle">
            <a:avLst/>
          </a:prstGeom>
          <a:solidFill>
            <a:srgbClr val="0CB69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>
                <a:solidFill>
                  <a:schemeClr val="lt1"/>
                </a:solidFill>
              </a:defRPr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88" name="等腰三角形 87"/>
          <p:cNvSpPr/>
          <p:nvPr/>
        </p:nvSpPr>
        <p:spPr>
          <a:xfrm rot="10800000">
            <a:off x="10924617" y="2582852"/>
            <a:ext cx="230499" cy="198706"/>
          </a:xfrm>
          <a:prstGeom prst="triangle">
            <a:avLst/>
          </a:prstGeom>
          <a:solidFill>
            <a:srgbClr val="0CB69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>
                <a:solidFill>
                  <a:schemeClr val="lt1"/>
                </a:solidFill>
              </a:defRPr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89" name="等腰三角形 88"/>
          <p:cNvSpPr/>
          <p:nvPr/>
        </p:nvSpPr>
        <p:spPr>
          <a:xfrm rot="10800000">
            <a:off x="10922921" y="2071208"/>
            <a:ext cx="187125" cy="161315"/>
          </a:xfrm>
          <a:prstGeom prst="triangle">
            <a:avLst/>
          </a:prstGeom>
          <a:solidFill>
            <a:srgbClr val="0CB69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>
                <a:solidFill>
                  <a:schemeClr val="lt1"/>
                </a:solidFill>
              </a:defRPr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90" name="等腰三角形 89"/>
          <p:cNvSpPr/>
          <p:nvPr/>
        </p:nvSpPr>
        <p:spPr>
          <a:xfrm rot="10800000">
            <a:off x="11230640" y="2203504"/>
            <a:ext cx="325834" cy="280891"/>
          </a:xfrm>
          <a:prstGeom prst="triangle">
            <a:avLst/>
          </a:prstGeom>
          <a:solidFill>
            <a:srgbClr val="516D8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>
                <a:solidFill>
                  <a:schemeClr val="lt1"/>
                </a:solidFill>
              </a:defRPr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91" name="等腰三角形 90"/>
          <p:cNvSpPr/>
          <p:nvPr/>
        </p:nvSpPr>
        <p:spPr>
          <a:xfrm rot="10800000">
            <a:off x="9655494" y="1054522"/>
            <a:ext cx="187125" cy="161315"/>
          </a:xfrm>
          <a:prstGeom prst="triangle">
            <a:avLst/>
          </a:prstGeom>
          <a:solidFill>
            <a:srgbClr val="0CB69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>
                <a:solidFill>
                  <a:schemeClr val="lt1"/>
                </a:solidFill>
              </a:defRPr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37" name="TextBox 26"/>
          <p:cNvSpPr txBox="1"/>
          <p:nvPr/>
        </p:nvSpPr>
        <p:spPr>
          <a:xfrm>
            <a:off x="3301133" y="2331052"/>
            <a:ext cx="7600950" cy="853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5000">
                <a:solidFill>
                  <a:srgbClr val="0CB692"/>
                </a:solidFill>
                <a:cs typeface="+mn-ea"/>
                <a:sym typeface="+mn-lt"/>
              </a:rPr>
              <a:t>感谢您的聆听</a:t>
            </a:r>
          </a:p>
        </p:txBody>
      </p:sp>
      <p:sp>
        <p:nvSpPr>
          <p:cNvPr id="38" name="TextBox 33"/>
          <p:cNvSpPr txBox="1"/>
          <p:nvPr/>
        </p:nvSpPr>
        <p:spPr>
          <a:xfrm>
            <a:off x="4957778" y="5681663"/>
            <a:ext cx="6336704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00">
                <a:solidFill>
                  <a:srgbClr val="516D82"/>
                </a:solidFill>
                <a:cs typeface="+mn-ea"/>
                <a:sym typeface="+mn-lt"/>
              </a:rPr>
              <a:t>汇报人：优页PPT                     时间：18年x月x日</a:t>
            </a:r>
          </a:p>
        </p:txBody>
      </p:sp>
      <p:sp>
        <p:nvSpPr>
          <p:cNvPr id="39" name="TextBox 32"/>
          <p:cNvSpPr txBox="1"/>
          <p:nvPr/>
        </p:nvSpPr>
        <p:spPr>
          <a:xfrm>
            <a:off x="5342889" y="3721710"/>
            <a:ext cx="498983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>
              <a:buFont charset="0" panose="020b0604020202020204" pitchFamily="34" typeface="Arial"/>
              <a:buNone/>
            </a:pPr>
            <a:r>
              <a:rPr altLang="en-US" lang="zh-CN" sz="2000">
                <a:solidFill>
                  <a:srgbClr val="516D82"/>
                </a:solidFill>
                <a:cs typeface="+mn-ea"/>
                <a:sym typeface="+mn-lt"/>
              </a:rPr>
              <a:t>商务总结 / 工作总结 / 工作计划 / 工作汇报</a:t>
            </a:r>
          </a:p>
        </p:txBody>
      </p:sp>
    </p:spTree>
    <p:extLst>
      <p:ext uri="{BB962C8B-B14F-4D97-AF65-F5344CB8AC3E}">
        <p14:creationId val="932266091"/>
      </p:ext>
    </p:extLst>
  </p:cSld>
  <p:clrMapOvr>
    <a:masterClrMapping/>
  </p:clrMapOvr>
  <mc:AlternateContent>
    <mc:Choice Requires="p14">
      <p:transition p14:dur="20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8" nodeType="afterEffect" presetClass="entr" presetID="4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7"/>
      <p:bldP grpId="0" spid="38"/>
      <p:bldP grpId="0" spid="39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" name="MH_Number_1"/>
          <p:cNvSpPr/>
          <p:nvPr/>
        </p:nvSpPr>
        <p:spPr>
          <a:xfrm>
            <a:off x="2512243" y="2337310"/>
            <a:ext cx="2184856" cy="2183380"/>
          </a:xfrm>
          <a:prstGeom prst="roundRect">
            <a:avLst>
              <a:gd fmla="val 0" name="adj"/>
            </a:avLst>
          </a:prstGeom>
          <a:solidFill>
            <a:srgbClr val="50C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>
            <a:defPPr>
              <a:defRPr lang="zh-CN">
                <a:solidFill>
                  <a:schemeClr val="lt1"/>
                </a:solidFill>
              </a:defRPr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b="1" lang="en-US" sz="11500">
                <a:solidFill>
                  <a:schemeClr val="bg1"/>
                </a:solidFill>
                <a:latin charset="0" panose="020b0806030902050204" pitchFamily="34" typeface="Impact"/>
                <a:ea charset="-122" panose="020b0503020204020204" pitchFamily="34" typeface="微软雅黑"/>
                <a:cs charset="0" panose="02020603050405020304" pitchFamily="18" typeface="Times New Roman"/>
              </a:rPr>
              <a:t>01</a:t>
            </a:r>
          </a:p>
        </p:txBody>
      </p:sp>
      <p:sp>
        <p:nvSpPr>
          <p:cNvPr id="22" name="MH_Entry_1"/>
          <p:cNvSpPr/>
          <p:nvPr/>
        </p:nvSpPr>
        <p:spPr>
          <a:xfrm>
            <a:off x="4875954" y="2340236"/>
            <a:ext cx="4803803" cy="845899"/>
          </a:xfrm>
          <a:prstGeom prst="roundRect">
            <a:avLst>
              <a:gd fmla="val 0" name="adj"/>
            </a:avLst>
          </a:prstGeom>
          <a:noFill/>
          <a:ln>
            <a:solidFill>
              <a:srgbClr val="50C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b="1" lang="zh-CN" spc="200" sz="3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年度工作概述</a:t>
            </a:r>
          </a:p>
        </p:txBody>
      </p:sp>
      <p:sp>
        <p:nvSpPr>
          <p:cNvPr id="23" name="矩形 22"/>
          <p:cNvSpPr/>
          <p:nvPr/>
        </p:nvSpPr>
        <p:spPr>
          <a:xfrm>
            <a:off x="4868697" y="3404567"/>
            <a:ext cx="4776507" cy="972961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80000"/>
              <a:defRPr/>
            </a:pPr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请替换文字内容，点击添加相关标题文字，修改文字内容，也可以直接复制你的内容到此。</a:t>
            </a:r>
          </a:p>
        </p:txBody>
      </p:sp>
    </p:spTree>
    <p:extLst>
      <p:ext uri="{BB962C8B-B14F-4D97-AF65-F5344CB8AC3E}">
        <p14:creationId val="2082979059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"/>
      <p:bldP grpId="0" spid="22"/>
      <p:bldP grpId="0" spid="23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9" name="组合 18"/>
          <p:cNvGrpSpPr/>
          <p:nvPr/>
        </p:nvGrpSpPr>
        <p:grpSpPr>
          <a:xfrm flipH="1">
            <a:off x="0" y="0"/>
            <a:ext cx="2143841" cy="2331114"/>
            <a:chOff x="10051036" y="0"/>
            <a:chExt cx="2143841" cy="2331114"/>
          </a:xfrm>
        </p:grpSpPr>
        <p:sp>
          <p:nvSpPr>
            <p:cNvPr id="10" name="任意多边形 9"/>
            <p:cNvSpPr/>
            <p:nvPr/>
          </p:nvSpPr>
          <p:spPr>
            <a:xfrm rot="10800000">
              <a:off x="10688733" y="0"/>
              <a:ext cx="1148005" cy="989660"/>
            </a:xfrm>
            <a:custGeom>
              <a:gdLst>
                <a:gd fmla="*/ 2441304 w 2441304" name="connsiteX0"/>
                <a:gd fmla="*/ 2104573 h 2104573" name="connsiteY0"/>
                <a:gd fmla="*/ 0 w 2441304" name="connsiteX1"/>
                <a:gd fmla="*/ 2104573 h 2104573" name="connsiteY1"/>
                <a:gd fmla="*/ 1220652 w 2441304" name="connsiteX2"/>
                <a:gd fmla="*/ 0 h 2104573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2104573" w="2441304">
                  <a:moveTo>
                    <a:pt x="2441304" y="2104573"/>
                  </a:moveTo>
                  <a:lnTo>
                    <a:pt x="0" y="2104573"/>
                  </a:lnTo>
                  <a:lnTo>
                    <a:pt x="1220652" y="0"/>
                  </a:lnTo>
                  <a:close/>
                </a:path>
              </a:pathLst>
            </a:custGeom>
            <a:solidFill>
              <a:srgbClr val="516D8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0800000">
              <a:off x="11248113" y="61686"/>
              <a:ext cx="946764" cy="1018238"/>
            </a:xfrm>
            <a:custGeom>
              <a:gdLst>
                <a:gd fmla="*/ 2013353 w 2013353" name="connsiteX0"/>
                <a:gd fmla="*/ 2165347 h 2165347" name="connsiteY0"/>
                <a:gd fmla="*/ 0 w 2013353" name="connsiteX1"/>
                <a:gd fmla="*/ 2165347 h 2165347" name="connsiteY1"/>
                <a:gd fmla="*/ 0 w 2013353" name="connsiteX2"/>
                <a:gd fmla="*/ 1305951 h 2165347" name="connsiteY2"/>
                <a:gd fmla="*/ 757452 w 2013353" name="connsiteX3"/>
                <a:gd fmla="*/ 0 h 2165347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165347" w="2013353">
                  <a:moveTo>
                    <a:pt x="2013353" y="2165347"/>
                  </a:moveTo>
                  <a:lnTo>
                    <a:pt x="0" y="2165347"/>
                  </a:lnTo>
                  <a:lnTo>
                    <a:pt x="0" y="1305951"/>
                  </a:lnTo>
                  <a:lnTo>
                    <a:pt x="757452" y="0"/>
                  </a:lnTo>
                  <a:close/>
                </a:path>
              </a:pathLst>
            </a:cu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 rot="10800000">
              <a:off x="11340379" y="235920"/>
              <a:ext cx="666175" cy="574289"/>
            </a:xfrm>
            <a:prstGeom prst="triangle">
              <a:avLst/>
            </a:prstGeom>
            <a:solidFill>
              <a:srgbClr val="EED66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3" name="等腰三角形 12"/>
            <p:cNvSpPr/>
            <p:nvPr/>
          </p:nvSpPr>
          <p:spPr>
            <a:xfrm rot="10800000">
              <a:off x="10536165" y="1328919"/>
              <a:ext cx="311284" cy="268348"/>
            </a:xfrm>
            <a:prstGeom prst="triangle">
              <a:avLst/>
            </a:prstGeom>
            <a:solidFill>
              <a:srgbClr val="EED66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4" name="等腰三角形 13"/>
            <p:cNvSpPr/>
            <p:nvPr/>
          </p:nvSpPr>
          <p:spPr>
            <a:xfrm rot="10800000">
              <a:off x="11801248" y="1692585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5" name="等腰三角形 14"/>
            <p:cNvSpPr/>
            <p:nvPr/>
          </p:nvSpPr>
          <p:spPr>
            <a:xfrm rot="10800000">
              <a:off x="11188128" y="2237674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rot="10800000">
              <a:off x="11149082" y="1794408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7" name="等腰三角形 16"/>
            <p:cNvSpPr/>
            <p:nvPr/>
          </p:nvSpPr>
          <p:spPr>
            <a:xfrm rot="10800000">
              <a:off x="11455502" y="1909023"/>
              <a:ext cx="188736" cy="162703"/>
            </a:xfrm>
            <a:prstGeom prst="triangle">
              <a:avLst/>
            </a:prstGeom>
            <a:solidFill>
              <a:srgbClr val="516D8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8" name="等腰三角形 17"/>
            <p:cNvSpPr/>
            <p:nvPr/>
          </p:nvSpPr>
          <p:spPr>
            <a:xfrm rot="10800000">
              <a:off x="10051036" y="913594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424078" y="989660"/>
            <a:ext cx="11343845" cy="0"/>
          </a:xfrm>
          <a:prstGeom prst="line">
            <a:avLst/>
          </a:prstGeom>
          <a:noFill/>
          <a:ln algn="ctr" cap="flat" cmpd="sng" w="6350">
            <a:solidFill>
              <a:srgbClr val="FFFFFF">
                <a:lumMod val="95000"/>
              </a:srgbClr>
            </a:solidFill>
            <a:prstDash val="solid"/>
            <a:miter lim="800000"/>
          </a:ln>
          <a:effectLst/>
        </p:spPr>
      </p:cxnSp>
      <p:sp>
        <p:nvSpPr>
          <p:cNvPr id="7" name="文本框 6"/>
          <p:cNvSpPr txBox="1"/>
          <p:nvPr/>
        </p:nvSpPr>
        <p:spPr>
          <a:xfrm>
            <a:off x="1503069" y="160873"/>
            <a:ext cx="5407215" cy="640080"/>
          </a:xfrm>
          <a:prstGeom prst="rect">
            <a:avLst/>
          </a:prstGeom>
          <a:noFill/>
        </p:spPr>
        <p:txBody>
          <a:bodyPr anchor="ctr"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mtClean="0" sz="2400">
                <a:solidFill>
                  <a:srgbClr val="50C8AE"/>
                </a:solidFill>
                <a:cs typeface="+mn-ea"/>
                <a:sym typeface="+mn-lt"/>
              </a:rPr>
              <a:t>总体目标顺利完成</a:t>
            </a:r>
          </a:p>
        </p:txBody>
      </p:sp>
      <p:grpSp>
        <p:nvGrpSpPr>
          <p:cNvPr id="52" name="组合 51"/>
          <p:cNvGrpSpPr/>
          <p:nvPr/>
        </p:nvGrpSpPr>
        <p:grpSpPr>
          <a:xfrm>
            <a:off x="1267393" y="2097126"/>
            <a:ext cx="9657214" cy="3972829"/>
            <a:chOff x="1267393" y="1943035"/>
            <a:chExt cx="9657214" cy="3972829"/>
          </a:xfrm>
        </p:grpSpPr>
        <p:grpSp>
          <p:nvGrpSpPr>
            <p:cNvPr id="20" name="千图设计师MC：ID 29795607库_组合 1"/>
            <p:cNvGrpSpPr/>
            <p:nvPr/>
          </p:nvGrpSpPr>
          <p:grpSpPr>
            <a:xfrm>
              <a:off x="1267393" y="1943035"/>
              <a:ext cx="9657214" cy="3972829"/>
              <a:chOff x="1277663" y="1772817"/>
              <a:chExt cx="9657214" cy="3972829"/>
            </a:xfrm>
          </p:grpSpPr>
          <p:grpSp>
            <p:nvGrpSpPr>
              <p:cNvPr id="36" name="Group 40"/>
              <p:cNvGrpSpPr/>
              <p:nvPr/>
            </p:nvGrpSpPr>
            <p:grpSpPr>
              <a:xfrm>
                <a:off x="1932410" y="1904387"/>
                <a:ext cx="9002467" cy="2600753"/>
                <a:chOff x="805621" y="1905000"/>
                <a:chExt cx="7944679" cy="2600753"/>
              </a:xfrm>
            </p:grpSpPr>
            <p:cxnSp>
              <p:nvCxnSpPr>
                <p:cNvPr id="50" name="Straight Connector 41"/>
                <p:cNvCxnSpPr/>
                <p:nvPr/>
              </p:nvCxnSpPr>
              <p:spPr>
                <a:xfrm>
                  <a:off x="805621" y="4494038"/>
                  <a:ext cx="7944679" cy="0"/>
                </a:xfrm>
                <a:prstGeom prst="line">
                  <a:avLst/>
                </a:prstGeom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  <a:headEnd len="lg" type="none" w="med"/>
                  <a:tailEnd len="lg" type="triangle" w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43"/>
                <p:cNvCxnSpPr/>
                <p:nvPr/>
              </p:nvCxnSpPr>
              <p:spPr>
                <a:xfrm flipH="1" flipV="1">
                  <a:off x="811479" y="1905000"/>
                  <a:ext cx="0" cy="2600753"/>
                </a:xfrm>
                <a:prstGeom prst="line">
                  <a:avLst/>
                </a:prstGeom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  <a:headEnd len="lg" type="none" w="med"/>
                  <a:tailEnd len="lg" type="triangle" w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7" name="Freeform: Shape 44"/>
              <p:cNvSpPr/>
              <p:nvPr/>
            </p:nvSpPr>
            <p:spPr bwMode="auto">
              <a:xfrm>
                <a:off x="2406985" y="3055741"/>
                <a:ext cx="7986180" cy="2045329"/>
              </a:xfrm>
              <a:custGeom>
                <a:gdLst>
                  <a:gd fmla="*/ 0 w 7742537" name="connsiteX0"/>
                  <a:gd fmla="*/ 2055245 h 2087422" name="connsiteY0"/>
                  <a:gd fmla="*/ 1739900 w 7742537" name="connsiteX1"/>
                  <a:gd fmla="*/ 48645 h 2087422" name="connsiteY1"/>
                  <a:gd fmla="*/ 3429000 w 7742537" name="connsiteX2"/>
                  <a:gd fmla="*/ 670945 h 2087422" name="connsiteY2"/>
                  <a:gd fmla="*/ 5194300 w 7742537" name="connsiteX3"/>
                  <a:gd fmla="*/ 1242445 h 2087422" name="connsiteY3"/>
                  <a:gd fmla="*/ 6883400 w 7742537" name="connsiteX4"/>
                  <a:gd fmla="*/ 1674245 h 2087422" name="connsiteY4"/>
                  <a:gd fmla="*/ 7670800 w 7742537" name="connsiteX5"/>
                  <a:gd fmla="*/ 2042545 h 2087422" name="connsiteY5"/>
                  <a:gd fmla="*/ 7658100 w 7742537" name="connsiteX6"/>
                  <a:gd fmla="*/ 2067945 h 2087422" name="connsiteY6"/>
                  <a:gd fmla="*/ 0 w 7742537" name="connsiteX0-1"/>
                  <a:gd fmla="*/ 1935380 h 1967557" name="connsiteY0-2"/>
                  <a:gd fmla="*/ 1651000 w 7742537" name="connsiteX1-3"/>
                  <a:gd fmla="*/ 55780 h 1967557" name="connsiteY1-4"/>
                  <a:gd fmla="*/ 3429000 w 7742537" name="connsiteX2-5"/>
                  <a:gd fmla="*/ 551080 h 1967557" name="connsiteY2-6"/>
                  <a:gd fmla="*/ 5194300 w 7742537" name="connsiteX3-7"/>
                  <a:gd fmla="*/ 1122580 h 1967557" name="connsiteY3-8"/>
                  <a:gd fmla="*/ 6883400 w 7742537" name="connsiteX4-9"/>
                  <a:gd fmla="*/ 1554380 h 1967557" name="connsiteY4-10"/>
                  <a:gd fmla="*/ 7670800 w 7742537" name="connsiteX5-11"/>
                  <a:gd fmla="*/ 1922680 h 1967557" name="connsiteY5-12"/>
                  <a:gd fmla="*/ 7658100 w 7742537" name="connsiteX6-13"/>
                  <a:gd fmla="*/ 1948080 h 1967557" name="connsiteY6-14"/>
                  <a:gd fmla="*/ 0 w 7742537" name="connsiteX0-15"/>
                  <a:gd fmla="*/ 1946613 h 1978790" name="connsiteY0-16"/>
                  <a:gd fmla="*/ 1651000 w 7742537" name="connsiteX1-17"/>
                  <a:gd fmla="*/ 67013 h 1978790" name="connsiteY1-18"/>
                  <a:gd fmla="*/ 3492500 w 7742537" name="connsiteX2-19"/>
                  <a:gd fmla="*/ 486113 h 1978790" name="connsiteY2-20"/>
                  <a:gd fmla="*/ 5194300 w 7742537" name="connsiteX3-21"/>
                  <a:gd fmla="*/ 1133813 h 1978790" name="connsiteY3-22"/>
                  <a:gd fmla="*/ 6883400 w 7742537" name="connsiteX4-23"/>
                  <a:gd fmla="*/ 1565613 h 1978790" name="connsiteY4-24"/>
                  <a:gd fmla="*/ 7670800 w 7742537" name="connsiteX5-25"/>
                  <a:gd fmla="*/ 1933913 h 1978790" name="connsiteY5-26"/>
                  <a:gd fmla="*/ 7658100 w 7742537" name="connsiteX6-27"/>
                  <a:gd fmla="*/ 1959313 h 1978790" name="connsiteY6-28"/>
                  <a:gd fmla="*/ 0 w 7742537" name="connsiteX0-29"/>
                  <a:gd fmla="*/ 1954212 h 1986389" name="connsiteY0-30"/>
                  <a:gd fmla="*/ 1651000 w 7742537" name="connsiteX1-31"/>
                  <a:gd fmla="*/ 74612 h 1986389" name="connsiteY1-32"/>
                  <a:gd fmla="*/ 3492500 w 7742537" name="connsiteX2-33"/>
                  <a:gd fmla="*/ 493712 h 1986389" name="connsiteY2-34"/>
                  <a:gd fmla="*/ 5194300 w 7742537" name="connsiteX3-35"/>
                  <a:gd fmla="*/ 1141412 h 1986389" name="connsiteY3-36"/>
                  <a:gd fmla="*/ 6883400 w 7742537" name="connsiteX4-37"/>
                  <a:gd fmla="*/ 1573212 h 1986389" name="connsiteY4-38"/>
                  <a:gd fmla="*/ 7670800 w 7742537" name="connsiteX5-39"/>
                  <a:gd fmla="*/ 1941512 h 1986389" name="connsiteY5-40"/>
                  <a:gd fmla="*/ 7658100 w 7742537" name="connsiteX6-41"/>
                  <a:gd fmla="*/ 1966912 h 1986389" name="connsiteY6-42"/>
                  <a:gd fmla="*/ 0 w 7742537" name="connsiteX0-43"/>
                  <a:gd fmla="*/ 1954212 h 1986389" name="connsiteY0-44"/>
                  <a:gd fmla="*/ 1651000 w 7742537" name="connsiteX1-45"/>
                  <a:gd fmla="*/ 74612 h 1986389" name="connsiteY1-46"/>
                  <a:gd fmla="*/ 3492500 w 7742537" name="connsiteX2-47"/>
                  <a:gd fmla="*/ 493712 h 1986389" name="connsiteY2-48"/>
                  <a:gd fmla="*/ 5194300 w 7742537" name="connsiteX3-49"/>
                  <a:gd fmla="*/ 1141412 h 1986389" name="connsiteY3-50"/>
                  <a:gd fmla="*/ 6883400 w 7742537" name="connsiteX4-51"/>
                  <a:gd fmla="*/ 1573212 h 1986389" name="connsiteY4-52"/>
                  <a:gd fmla="*/ 7670800 w 7742537" name="connsiteX5-53"/>
                  <a:gd fmla="*/ 1941512 h 1986389" name="connsiteY5-54"/>
                  <a:gd fmla="*/ 7658100 w 7742537" name="connsiteX6-55"/>
                  <a:gd fmla="*/ 1966912 h 1986389" name="connsiteY6-56"/>
                  <a:gd fmla="*/ 0 w 7670800" name="connsiteX0-57"/>
                  <a:gd fmla="*/ 1954212 h 1954212" name="connsiteY0-58"/>
                  <a:gd fmla="*/ 1651000 w 7670800" name="connsiteX1-59"/>
                  <a:gd fmla="*/ 74612 h 1954212" name="connsiteY1-60"/>
                  <a:gd fmla="*/ 3492500 w 7670800" name="connsiteX2-61"/>
                  <a:gd fmla="*/ 493712 h 1954212" name="connsiteY2-62"/>
                  <a:gd fmla="*/ 5194300 w 7670800" name="connsiteX3-63"/>
                  <a:gd fmla="*/ 1141412 h 1954212" name="connsiteY3-64"/>
                  <a:gd fmla="*/ 6883400 w 7670800" name="connsiteX4-65"/>
                  <a:gd fmla="*/ 1573212 h 1954212" name="connsiteY4-66"/>
                  <a:gd fmla="*/ 7670800 w 7670800" name="connsiteX5-67"/>
                  <a:gd fmla="*/ 1941512 h 1954212" name="connsiteY5-68"/>
                  <a:gd fmla="*/ 0 w 7640320" name="connsiteX0-69"/>
                  <a:gd fmla="*/ 1954212 h 1956752" name="connsiteY0-70"/>
                  <a:gd fmla="*/ 1651000 w 7640320" name="connsiteX1-71"/>
                  <a:gd fmla="*/ 74612 h 1956752" name="connsiteY1-72"/>
                  <a:gd fmla="*/ 3492500 w 7640320" name="connsiteX2-73"/>
                  <a:gd fmla="*/ 493712 h 1956752" name="connsiteY2-74"/>
                  <a:gd fmla="*/ 5194300 w 7640320" name="connsiteX3-75"/>
                  <a:gd fmla="*/ 1141412 h 1956752" name="connsiteY3-76"/>
                  <a:gd fmla="*/ 6883400 w 7640320" name="connsiteX4-77"/>
                  <a:gd fmla="*/ 1573212 h 1956752" name="connsiteY4-78"/>
                  <a:gd fmla="*/ 7640320 w 7640320" name="connsiteX5-79"/>
                  <a:gd fmla="*/ 1956752 h 1956752" name="connsiteY5-80"/>
                  <a:gd fmla="*/ 0 w 7640320" name="connsiteX0-81"/>
                  <a:gd fmla="*/ 1954212 h 1956752" name="connsiteY0-82"/>
                  <a:gd fmla="*/ 1651000 w 7640320" name="connsiteX1-83"/>
                  <a:gd fmla="*/ 74612 h 1956752" name="connsiteY1-84"/>
                  <a:gd fmla="*/ 3492500 w 7640320" name="connsiteX2-85"/>
                  <a:gd fmla="*/ 493712 h 1956752" name="connsiteY2-86"/>
                  <a:gd fmla="*/ 5194300 w 7640320" name="connsiteX3-87"/>
                  <a:gd fmla="*/ 1141412 h 1956752" name="connsiteY3-88"/>
                  <a:gd fmla="*/ 6875780 w 7640320" name="connsiteX4-89"/>
                  <a:gd fmla="*/ 1672272 h 1956752" name="connsiteY4-90"/>
                  <a:gd fmla="*/ 7640320 w 7640320" name="connsiteX5-91"/>
                  <a:gd fmla="*/ 1956752 h 1956752" name="connsiteY5-92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b="b" l="l" r="r" t="t"/>
                <a:pathLst>
                  <a:path h="1956752" w="7640320">
                    <a:moveTo>
                      <a:pt x="0" y="1954212"/>
                    </a:moveTo>
                    <a:cubicBezTo>
                      <a:pt x="584200" y="1066270"/>
                      <a:pt x="1068917" y="318029"/>
                      <a:pt x="1651000" y="74612"/>
                    </a:cubicBezTo>
                    <a:cubicBezTo>
                      <a:pt x="2233083" y="-168805"/>
                      <a:pt x="2901950" y="239712"/>
                      <a:pt x="3492500" y="493712"/>
                    </a:cubicBezTo>
                    <a:cubicBezTo>
                      <a:pt x="4083050" y="747712"/>
                      <a:pt x="4630420" y="944985"/>
                      <a:pt x="5194300" y="1141412"/>
                    </a:cubicBezTo>
                    <a:cubicBezTo>
                      <a:pt x="5758180" y="1337839"/>
                      <a:pt x="6468110" y="1536382"/>
                      <a:pt x="6875780" y="1672272"/>
                    </a:cubicBezTo>
                    <a:cubicBezTo>
                      <a:pt x="7283450" y="1808162"/>
                      <a:pt x="7511203" y="1891135"/>
                      <a:pt x="7640320" y="1956752"/>
                    </a:cubicBezTo>
                  </a:path>
                </a:pathLst>
              </a:custGeom>
              <a:noFill/>
              <a:ln w="28575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round/>
              </a:ln>
            </p:spPr>
            <p:txBody>
              <a:bodyPr anchor="ctr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cxnSp>
            <p:nvCxnSpPr>
              <p:cNvPr id="38" name="Straight Connector 45"/>
              <p:cNvCxnSpPr/>
              <p:nvPr/>
            </p:nvCxnSpPr>
            <p:spPr>
              <a:xfrm flipH="1" flipV="1">
                <a:off x="4209053" y="2406272"/>
                <a:ext cx="0" cy="2698785"/>
              </a:xfrm>
              <a:prstGeom prst="line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  <a:prstDash val="sysDot"/>
                <a:headEnd len="med" type="none" w="med"/>
                <a:tailEnd len="med" type="none" w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6"/>
              <p:cNvCxnSpPr/>
              <p:nvPr/>
            </p:nvCxnSpPr>
            <p:spPr>
              <a:xfrm flipH="1" flipV="1">
                <a:off x="6001164" y="2854959"/>
                <a:ext cx="0" cy="2250097"/>
              </a:xfrm>
              <a:prstGeom prst="line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  <a:prstDash val="sysDot"/>
                <a:headEnd len="med" type="none" w="med"/>
                <a:tailEnd len="med" type="none" w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7"/>
              <p:cNvCxnSpPr/>
              <p:nvPr/>
            </p:nvCxnSpPr>
            <p:spPr>
              <a:xfrm flipH="1" flipV="1">
                <a:off x="7793276" y="3558530"/>
                <a:ext cx="0" cy="1546525"/>
              </a:xfrm>
              <a:prstGeom prst="line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  <a:prstDash val="sysDot"/>
                <a:headEnd len="med" type="none" w="med"/>
                <a:tailEnd len="med" type="none" w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8"/>
              <p:cNvCxnSpPr/>
              <p:nvPr/>
            </p:nvCxnSpPr>
            <p:spPr>
              <a:xfrm flipH="1" flipV="1">
                <a:off x="9585387" y="4142625"/>
                <a:ext cx="0" cy="962430"/>
              </a:xfrm>
              <a:prstGeom prst="line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  <a:prstDash val="sysDot"/>
                <a:headEnd len="med" type="none" w="med"/>
                <a:tailEnd len="med" type="none" w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9"/>
              <p:cNvCxnSpPr/>
              <p:nvPr/>
            </p:nvCxnSpPr>
            <p:spPr>
              <a:xfrm flipH="1" flipV="1">
                <a:off x="2416942" y="3448312"/>
                <a:ext cx="0" cy="1656743"/>
              </a:xfrm>
              <a:prstGeom prst="line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  <a:prstDash val="sysDot"/>
                <a:headEnd len="med" type="none" w="med"/>
                <a:tailEnd len="med" type="none" w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Speech Bubble: Rectangle 50"/>
              <p:cNvSpPr/>
              <p:nvPr/>
            </p:nvSpPr>
            <p:spPr bwMode="auto">
              <a:xfrm>
                <a:off x="2268675" y="2854958"/>
                <a:ext cx="1223536" cy="440454"/>
              </a:xfrm>
              <a:prstGeom prst="wedgeRectCallout">
                <a:avLst>
                  <a:gd fmla="val -37950" name="adj1"/>
                  <a:gd fmla="val 85024" name="adj2"/>
                </a:avLst>
              </a:prstGeom>
              <a:solidFill>
                <a:schemeClr val="accent1"/>
              </a:solidFill>
              <a:ln w="19050">
                <a:noFill/>
                <a:round/>
              </a:ln>
            </p:spPr>
            <p:txBody>
              <a:bodyPr anchor="ctr" anchorCtr="1" bIns="45720" compatLnSpc="1" lIns="91440" rIns="91440" tIns="45720" vert="horz" wrap="none">
                <a:norm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altLang="en-US" b="1" lang="zh-CN" sz="1200">
                    <a:solidFill>
                      <a:schemeClr val="bg1"/>
                    </a:solidFill>
                  </a:rPr>
                  <a:t>输入标题文本</a:t>
                </a:r>
              </a:p>
            </p:txBody>
          </p:sp>
          <p:sp>
            <p:nvSpPr>
              <p:cNvPr id="44" name="Speech Bubble: Rectangle 51"/>
              <p:cNvSpPr/>
              <p:nvPr/>
            </p:nvSpPr>
            <p:spPr bwMode="auto">
              <a:xfrm>
                <a:off x="4084791" y="1772817"/>
                <a:ext cx="1223536" cy="440454"/>
              </a:xfrm>
              <a:prstGeom prst="wedgeRectCallout">
                <a:avLst>
                  <a:gd fmla="val -37950" name="adj1"/>
                  <a:gd fmla="val 85024" name="adj2"/>
                </a:avLst>
              </a:prstGeom>
              <a:solidFill>
                <a:schemeClr val="accent2"/>
              </a:solidFill>
              <a:ln w="19050">
                <a:noFill/>
                <a:round/>
              </a:ln>
            </p:spPr>
            <p:txBody>
              <a:bodyPr anchor="ctr" anchorCtr="1" bIns="45720" compatLnSpc="1" lIns="91440" rIns="91440" tIns="45720" vert="horz" wrap="none">
                <a:norm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altLang="en-US" b="1" lang="zh-CN" sz="1200">
                    <a:solidFill>
                      <a:schemeClr val="bg1"/>
                    </a:solidFill>
                  </a:rPr>
                  <a:t>输入标题文本</a:t>
                </a:r>
              </a:p>
            </p:txBody>
          </p:sp>
          <p:sp>
            <p:nvSpPr>
              <p:cNvPr id="45" name="Speech Bubble: Rectangle 52"/>
              <p:cNvSpPr/>
              <p:nvPr/>
            </p:nvSpPr>
            <p:spPr bwMode="auto">
              <a:xfrm>
                <a:off x="5867292" y="2294668"/>
                <a:ext cx="1223536" cy="440454"/>
              </a:xfrm>
              <a:prstGeom prst="wedgeRectCallout">
                <a:avLst>
                  <a:gd fmla="val -37950" name="adj1"/>
                  <a:gd fmla="val 85024" name="adj2"/>
                </a:avLst>
              </a:prstGeom>
              <a:solidFill>
                <a:schemeClr val="accent3"/>
              </a:solidFill>
              <a:ln w="19050">
                <a:noFill/>
                <a:round/>
              </a:ln>
            </p:spPr>
            <p:txBody>
              <a:bodyPr anchor="ctr" anchorCtr="1" bIns="45720" compatLnSpc="1" lIns="91440" rIns="91440" tIns="45720" vert="horz" wrap="none">
                <a:norm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altLang="en-US" b="1" lang="zh-CN" sz="1200">
                    <a:solidFill>
                      <a:schemeClr val="bg1"/>
                    </a:solidFill>
                  </a:rPr>
                  <a:t>输入标题文本</a:t>
                </a:r>
              </a:p>
            </p:txBody>
          </p:sp>
          <p:sp>
            <p:nvSpPr>
              <p:cNvPr id="46" name="Speech Bubble: Rectangle 53"/>
              <p:cNvSpPr/>
              <p:nvPr/>
            </p:nvSpPr>
            <p:spPr bwMode="auto">
              <a:xfrm>
                <a:off x="7658883" y="2976422"/>
                <a:ext cx="1223536" cy="440454"/>
              </a:xfrm>
              <a:prstGeom prst="wedgeRectCallout">
                <a:avLst>
                  <a:gd fmla="val -37950" name="adj1"/>
                  <a:gd fmla="val 85024" name="adj2"/>
                </a:avLst>
              </a:prstGeom>
              <a:solidFill>
                <a:schemeClr val="accent4"/>
              </a:solidFill>
              <a:ln w="19050">
                <a:noFill/>
                <a:round/>
              </a:ln>
            </p:spPr>
            <p:txBody>
              <a:bodyPr anchor="ctr" anchorCtr="1" bIns="45720" compatLnSpc="1" lIns="91440" rIns="91440" tIns="45720" vert="horz" wrap="none">
                <a:norm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altLang="en-US" b="1" lang="zh-CN" sz="1200">
                    <a:solidFill>
                      <a:schemeClr val="bg1"/>
                    </a:solidFill>
                  </a:rPr>
                  <a:t>输入标题文本</a:t>
                </a:r>
              </a:p>
            </p:txBody>
          </p:sp>
          <p:sp>
            <p:nvSpPr>
              <p:cNvPr id="47" name="Speech Bubble: Rectangle 54"/>
              <p:cNvSpPr/>
              <p:nvPr/>
            </p:nvSpPr>
            <p:spPr bwMode="auto">
              <a:xfrm>
                <a:off x="9453915" y="3559275"/>
                <a:ext cx="1223536" cy="440454"/>
              </a:xfrm>
              <a:prstGeom prst="wedgeRectCallout">
                <a:avLst>
                  <a:gd fmla="val -37950" name="adj1"/>
                  <a:gd fmla="val 85024" name="adj2"/>
                </a:avLst>
              </a:prstGeom>
              <a:solidFill>
                <a:schemeClr val="accent5"/>
              </a:solidFill>
              <a:ln w="19050">
                <a:noFill/>
                <a:round/>
              </a:ln>
            </p:spPr>
            <p:txBody>
              <a:bodyPr anchor="ctr" anchorCtr="1" bIns="45720" compatLnSpc="1" lIns="91440" rIns="91440" tIns="45720" vert="horz" wrap="none">
                <a:norm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altLang="en-US" b="1" lang="zh-CN" sz="1200">
                    <a:solidFill>
                      <a:schemeClr val="bg1"/>
                    </a:solidFill>
                  </a:rPr>
                  <a:t>输入标题文本</a:t>
                </a:r>
              </a:p>
            </p:txBody>
          </p:sp>
          <p:sp>
            <p:nvSpPr>
              <p:cNvPr id="48" name="TextBox 35"/>
              <p:cNvSpPr txBox="1"/>
              <p:nvPr/>
            </p:nvSpPr>
            <p:spPr bwMode="auto">
              <a:xfrm>
                <a:off x="1277663" y="3246361"/>
                <a:ext cx="397201" cy="1171732"/>
              </a:xfrm>
              <a:prstGeom prst="rect">
                <a:avLst/>
              </a:prstGeom>
              <a:noFill/>
            </p:spPr>
            <p:txBody>
              <a:bodyPr bIns="46800" lIns="90000" rIns="90000" tIns="46800" vert="eaVert" wrap="none">
                <a:normAutofit fontScale="22500" lnSpcReduction="20000"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atinLnBrk="0"/>
                <a:r>
                  <a:rPr altLang="en-US" lang="zh-CN" sz="1400">
                    <a:solidFill>
                      <a:schemeClr val="tx1"/>
                    </a:solidFill>
                    <a:effectLst/>
                  </a:rPr>
                  <a:t>输入标题文本</a:t>
                </a:r>
              </a:p>
            </p:txBody>
          </p:sp>
          <p:sp>
            <p:nvSpPr>
              <p:cNvPr id="49" name="TextBox 36"/>
              <p:cNvSpPr txBox="1"/>
              <p:nvPr/>
            </p:nvSpPr>
            <p:spPr bwMode="auto">
              <a:xfrm>
                <a:off x="9609247" y="5435688"/>
                <a:ext cx="1258977" cy="309958"/>
              </a:xfrm>
              <a:prstGeom prst="rect">
                <a:avLst/>
              </a:prstGeom>
              <a:noFill/>
            </p:spPr>
            <p:txBody>
              <a:bodyPr bIns="46800" lIns="90000" rIns="90000" tIns="46800" wrap="none">
                <a:norm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atinLnBrk="0"/>
                <a:r>
                  <a:rPr altLang="en-US" lang="zh-CN" sz="1400">
                    <a:solidFill>
                      <a:schemeClr val="tx1"/>
                    </a:solidFill>
                    <a:effectLst/>
                  </a:rPr>
                  <a:t>输入标题文本</a:t>
                </a:r>
              </a:p>
            </p:txBody>
          </p:sp>
        </p:grpSp>
        <p:grpSp>
          <p:nvGrpSpPr>
            <p:cNvPr id="21" name="千图设计师MC：ID 29795607库_组合 58"/>
            <p:cNvGrpSpPr/>
            <p:nvPr/>
          </p:nvGrpSpPr>
          <p:grpSpPr>
            <a:xfrm>
              <a:off x="2088074" y="4943399"/>
              <a:ext cx="637195" cy="637195"/>
              <a:chOff x="1040960" y="4123975"/>
              <a:chExt cx="562325" cy="562325"/>
            </a:xfrm>
          </p:grpSpPr>
          <p:sp>
            <p:nvSpPr>
              <p:cNvPr id="34" name="Oval 59"/>
              <p:cNvSpPr/>
              <p:nvPr/>
            </p:nvSpPr>
            <p:spPr bwMode="auto">
              <a:xfrm>
                <a:off x="1040960" y="4123975"/>
                <a:ext cx="562325" cy="562325"/>
              </a:xfrm>
              <a:prstGeom prst="ellipse">
                <a:avLst/>
              </a:prstGeom>
              <a:solidFill>
                <a:schemeClr val="accent1"/>
              </a:solidFill>
              <a:ln w="19050">
                <a:noFill/>
                <a:round/>
              </a:ln>
            </p:spPr>
            <p:txBody>
              <a:bodyPr anchor="ctr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35" name="Freeform: Shape 60"/>
              <p:cNvSpPr/>
              <p:nvPr/>
            </p:nvSpPr>
            <p:spPr bwMode="auto">
              <a:xfrm>
                <a:off x="1222262" y="4258090"/>
                <a:ext cx="199721" cy="294094"/>
              </a:xfrm>
              <a:custGeom>
                <a:cxnLst>
                  <a:cxn ang="0">
                    <a:pos x="37" y="29"/>
                  </a:cxn>
                  <a:cxn ang="0">
                    <a:pos x="31" y="41"/>
                  </a:cxn>
                  <a:cxn ang="0">
                    <a:pos x="33" y="44"/>
                  </a:cxn>
                  <a:cxn ang="0">
                    <a:pos x="32" y="47"/>
                  </a:cxn>
                  <a:cxn ang="0">
                    <a:pos x="33" y="49"/>
                  </a:cxn>
                  <a:cxn ang="0">
                    <a:pos x="31" y="53"/>
                  </a:cxn>
                  <a:cxn ang="0">
                    <a:pos x="31" y="54"/>
                  </a:cxn>
                  <a:cxn ang="0">
                    <a:pos x="27" y="58"/>
                  </a:cxn>
                  <a:cxn ang="0">
                    <a:pos x="21" y="62"/>
                  </a:cxn>
                  <a:cxn ang="0">
                    <a:pos x="15" y="58"/>
                  </a:cxn>
                  <a:cxn ang="0">
                    <a:pos x="11" y="54"/>
                  </a:cxn>
                  <a:cxn ang="0">
                    <a:pos x="11" y="53"/>
                  </a:cxn>
                  <a:cxn ang="0">
                    <a:pos x="9" y="49"/>
                  </a:cxn>
                  <a:cxn ang="0">
                    <a:pos x="10" y="47"/>
                  </a:cxn>
                  <a:cxn ang="0">
                    <a:pos x="9" y="44"/>
                  </a:cxn>
                  <a:cxn ang="0">
                    <a:pos x="11" y="41"/>
                  </a:cxn>
                  <a:cxn ang="0">
                    <a:pos x="5" y="29"/>
                  </a:cxn>
                  <a:cxn ang="0">
                    <a:pos x="0" y="18"/>
                  </a:cxn>
                  <a:cxn ang="0">
                    <a:pos x="21" y="0"/>
                  </a:cxn>
                  <a:cxn ang="0">
                    <a:pos x="42" y="18"/>
                  </a:cxn>
                  <a:cxn ang="0">
                    <a:pos x="37" y="29"/>
                  </a:cxn>
                  <a:cxn ang="0">
                    <a:pos x="21" y="6"/>
                  </a:cxn>
                  <a:cxn ang="0">
                    <a:pos x="6" y="18"/>
                  </a:cxn>
                  <a:cxn ang="0">
                    <a:pos x="8" y="26"/>
                  </a:cxn>
                  <a:cxn ang="0">
                    <a:pos x="11" y="28"/>
                  </a:cxn>
                  <a:cxn ang="0">
                    <a:pos x="16" y="40"/>
                  </a:cxn>
                  <a:cxn ang="0">
                    <a:pos x="26" y="40"/>
                  </a:cxn>
                  <a:cxn ang="0">
                    <a:pos x="31" y="28"/>
                  </a:cxn>
                  <a:cxn ang="0">
                    <a:pos x="34" y="26"/>
                  </a:cxn>
                  <a:cxn ang="0">
                    <a:pos x="36" y="18"/>
                  </a:cxn>
                  <a:cxn ang="0">
                    <a:pos x="21" y="6"/>
                  </a:cxn>
                  <a:cxn ang="0">
                    <a:pos x="29" y="20"/>
                  </a:cxn>
                  <a:cxn ang="0">
                    <a:pos x="27" y="18"/>
                  </a:cxn>
                  <a:cxn ang="0">
                    <a:pos x="21" y="15"/>
                  </a:cxn>
                  <a:cxn ang="0">
                    <a:pos x="20" y="13"/>
                  </a:cxn>
                  <a:cxn ang="0">
                    <a:pos x="21" y="12"/>
                  </a:cxn>
                  <a:cxn ang="0">
                    <a:pos x="30" y="18"/>
                  </a:cxn>
                  <a:cxn ang="0">
                    <a:pos x="29" y="20"/>
                  </a:cxn>
                </a:cxnLst>
                <a:rect b="b" l="0" r="r" t="0"/>
                <a:pathLst>
                  <a:path h="62" w="42">
                    <a:moveTo>
                      <a:pt x="37" y="29"/>
                    </a:moveTo>
                    <a:cubicBezTo>
                      <a:pt x="35" y="32"/>
                      <a:pt x="31" y="37"/>
                      <a:pt x="31" y="41"/>
                    </a:cubicBezTo>
                    <a:cubicBezTo>
                      <a:pt x="32" y="42"/>
                      <a:pt x="33" y="43"/>
                      <a:pt x="33" y="44"/>
                    </a:cubicBezTo>
                    <a:cubicBezTo>
                      <a:pt x="33" y="45"/>
                      <a:pt x="32" y="46"/>
                      <a:pt x="32" y="47"/>
                    </a:cubicBezTo>
                    <a:cubicBezTo>
                      <a:pt x="32" y="47"/>
                      <a:pt x="33" y="48"/>
                      <a:pt x="33" y="49"/>
                    </a:cubicBezTo>
                    <a:cubicBezTo>
                      <a:pt x="33" y="51"/>
                      <a:pt x="32" y="52"/>
                      <a:pt x="31" y="53"/>
                    </a:cubicBezTo>
                    <a:cubicBezTo>
                      <a:pt x="31" y="53"/>
                      <a:pt x="31" y="54"/>
                      <a:pt x="31" y="54"/>
                    </a:cubicBezTo>
                    <a:cubicBezTo>
                      <a:pt x="31" y="57"/>
                      <a:pt x="29" y="58"/>
                      <a:pt x="27" y="58"/>
                    </a:cubicBezTo>
                    <a:cubicBezTo>
                      <a:pt x="26" y="61"/>
                      <a:pt x="24" y="62"/>
                      <a:pt x="21" y="62"/>
                    </a:cubicBezTo>
                    <a:cubicBezTo>
                      <a:pt x="19" y="62"/>
                      <a:pt x="16" y="61"/>
                      <a:pt x="15" y="58"/>
                    </a:cubicBezTo>
                    <a:cubicBezTo>
                      <a:pt x="13" y="58"/>
                      <a:pt x="11" y="57"/>
                      <a:pt x="11" y="54"/>
                    </a:cubicBezTo>
                    <a:cubicBezTo>
                      <a:pt x="11" y="54"/>
                      <a:pt x="11" y="53"/>
                      <a:pt x="11" y="53"/>
                    </a:cubicBezTo>
                    <a:cubicBezTo>
                      <a:pt x="10" y="52"/>
                      <a:pt x="9" y="51"/>
                      <a:pt x="9" y="49"/>
                    </a:cubicBezTo>
                    <a:cubicBezTo>
                      <a:pt x="9" y="48"/>
                      <a:pt x="10" y="47"/>
                      <a:pt x="10" y="47"/>
                    </a:cubicBezTo>
                    <a:cubicBezTo>
                      <a:pt x="10" y="46"/>
                      <a:pt x="9" y="45"/>
                      <a:pt x="9" y="44"/>
                    </a:cubicBezTo>
                    <a:cubicBezTo>
                      <a:pt x="9" y="43"/>
                      <a:pt x="10" y="42"/>
                      <a:pt x="11" y="41"/>
                    </a:cubicBezTo>
                    <a:cubicBezTo>
                      <a:pt x="11" y="37"/>
                      <a:pt x="7" y="32"/>
                      <a:pt x="5" y="29"/>
                    </a:cubicBezTo>
                    <a:cubicBezTo>
                      <a:pt x="2" y="26"/>
                      <a:pt x="0" y="23"/>
                      <a:pt x="0" y="18"/>
                    </a:cubicBezTo>
                    <a:cubicBezTo>
                      <a:pt x="0" y="8"/>
                      <a:pt x="11" y="0"/>
                      <a:pt x="21" y="0"/>
                    </a:cubicBezTo>
                    <a:cubicBezTo>
                      <a:pt x="31" y="0"/>
                      <a:pt x="42" y="8"/>
                      <a:pt x="42" y="18"/>
                    </a:cubicBezTo>
                    <a:cubicBezTo>
                      <a:pt x="42" y="23"/>
                      <a:pt x="40" y="26"/>
                      <a:pt x="37" y="29"/>
                    </a:cubicBezTo>
                    <a:close/>
                    <a:moveTo>
                      <a:pt x="21" y="6"/>
                    </a:moveTo>
                    <a:cubicBezTo>
                      <a:pt x="14" y="6"/>
                      <a:pt x="6" y="10"/>
                      <a:pt x="6" y="18"/>
                    </a:cubicBezTo>
                    <a:cubicBezTo>
                      <a:pt x="6" y="21"/>
                      <a:pt x="7" y="24"/>
                      <a:pt x="8" y="26"/>
                    </a:cubicBezTo>
                    <a:cubicBezTo>
                      <a:pt x="9" y="27"/>
                      <a:pt x="10" y="27"/>
                      <a:pt x="11" y="28"/>
                    </a:cubicBezTo>
                    <a:cubicBezTo>
                      <a:pt x="14" y="32"/>
                      <a:pt x="16" y="36"/>
                      <a:pt x="16" y="40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6" y="36"/>
                      <a:pt x="28" y="32"/>
                      <a:pt x="31" y="28"/>
                    </a:cubicBezTo>
                    <a:cubicBezTo>
                      <a:pt x="32" y="27"/>
                      <a:pt x="33" y="27"/>
                      <a:pt x="34" y="26"/>
                    </a:cubicBezTo>
                    <a:cubicBezTo>
                      <a:pt x="35" y="24"/>
                      <a:pt x="36" y="21"/>
                      <a:pt x="36" y="18"/>
                    </a:cubicBezTo>
                    <a:cubicBezTo>
                      <a:pt x="36" y="10"/>
                      <a:pt x="28" y="6"/>
                      <a:pt x="21" y="6"/>
                    </a:cubicBezTo>
                    <a:close/>
                    <a:moveTo>
                      <a:pt x="29" y="20"/>
                    </a:moveTo>
                    <a:cubicBezTo>
                      <a:pt x="28" y="20"/>
                      <a:pt x="27" y="19"/>
                      <a:pt x="27" y="18"/>
                    </a:cubicBezTo>
                    <a:cubicBezTo>
                      <a:pt x="27" y="16"/>
                      <a:pt x="23" y="15"/>
                      <a:pt x="21" y="15"/>
                    </a:cubicBezTo>
                    <a:cubicBezTo>
                      <a:pt x="20" y="15"/>
                      <a:pt x="20" y="14"/>
                      <a:pt x="20" y="13"/>
                    </a:cubicBezTo>
                    <a:cubicBezTo>
                      <a:pt x="20" y="13"/>
                      <a:pt x="20" y="12"/>
                      <a:pt x="21" y="12"/>
                    </a:cubicBezTo>
                    <a:cubicBezTo>
                      <a:pt x="25" y="12"/>
                      <a:pt x="30" y="14"/>
                      <a:pt x="30" y="18"/>
                    </a:cubicBezTo>
                    <a:cubicBezTo>
                      <a:pt x="30" y="19"/>
                      <a:pt x="29" y="20"/>
                      <a:pt x="29" y="2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</p:grpSp>
        <p:grpSp>
          <p:nvGrpSpPr>
            <p:cNvPr id="22" name="千图设计师MC：ID 29795607库_组合 61"/>
            <p:cNvGrpSpPr/>
            <p:nvPr/>
          </p:nvGrpSpPr>
          <p:grpSpPr>
            <a:xfrm>
              <a:off x="3880186" y="2949899"/>
              <a:ext cx="637195" cy="637195"/>
              <a:chOff x="2622498" y="2364711"/>
              <a:chExt cx="562325" cy="562325"/>
            </a:xfrm>
          </p:grpSpPr>
          <p:sp>
            <p:nvSpPr>
              <p:cNvPr id="32" name="Oval 62"/>
              <p:cNvSpPr/>
              <p:nvPr/>
            </p:nvSpPr>
            <p:spPr bwMode="auto">
              <a:xfrm>
                <a:off x="2622498" y="2364711"/>
                <a:ext cx="562325" cy="562325"/>
              </a:xfrm>
              <a:prstGeom prst="ellipse">
                <a:avLst/>
              </a:prstGeom>
              <a:solidFill>
                <a:schemeClr val="accent2"/>
              </a:solidFill>
              <a:ln w="19050">
                <a:noFill/>
                <a:round/>
              </a:ln>
            </p:spPr>
            <p:txBody>
              <a:bodyPr anchor="ctr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33" name="Freeform: Shape 98"/>
              <p:cNvSpPr/>
              <p:nvPr/>
            </p:nvSpPr>
            <p:spPr bwMode="auto">
              <a:xfrm>
                <a:off x="2769298" y="2520865"/>
                <a:ext cx="268725" cy="250016"/>
              </a:xfrm>
              <a:custGeom>
                <a:cxnLst>
                  <a:cxn ang="0">
                    <a:pos x="13" y="39"/>
                  </a:cxn>
                  <a:cxn ang="0">
                    <a:pos x="8" y="39"/>
                  </a:cxn>
                  <a:cxn ang="0">
                    <a:pos x="0" y="33"/>
                  </a:cxn>
                  <a:cxn ang="0">
                    <a:pos x="5" y="19"/>
                  </a:cxn>
                  <a:cxn ang="0">
                    <a:pos x="15" y="22"/>
                  </a:cxn>
                  <a:cxn ang="0">
                    <a:pos x="20" y="21"/>
                  </a:cxn>
                  <a:cxn ang="0">
                    <a:pos x="20" y="24"/>
                  </a:cxn>
                  <a:cxn ang="0">
                    <a:pos x="23" y="34"/>
                  </a:cxn>
                  <a:cxn ang="0">
                    <a:pos x="13" y="39"/>
                  </a:cxn>
                  <a:cxn ang="0">
                    <a:pos x="15" y="19"/>
                  </a:cxn>
                  <a:cxn ang="0">
                    <a:pos x="5" y="9"/>
                  </a:cxn>
                  <a:cxn ang="0">
                    <a:pos x="15" y="0"/>
                  </a:cxn>
                  <a:cxn ang="0">
                    <a:pos x="25" y="9"/>
                  </a:cxn>
                  <a:cxn ang="0">
                    <a:pos x="15" y="19"/>
                  </a:cxn>
                  <a:cxn ang="0">
                    <a:pos x="53" y="68"/>
                  </a:cxn>
                  <a:cxn ang="0">
                    <a:pos x="20" y="68"/>
                  </a:cxn>
                  <a:cxn ang="0">
                    <a:pos x="10" y="58"/>
                  </a:cxn>
                  <a:cxn ang="0">
                    <a:pos x="23" y="36"/>
                  </a:cxn>
                  <a:cxn ang="0">
                    <a:pos x="37" y="41"/>
                  </a:cxn>
                  <a:cxn ang="0">
                    <a:pos x="50" y="36"/>
                  </a:cxn>
                  <a:cxn ang="0">
                    <a:pos x="64" y="58"/>
                  </a:cxn>
                  <a:cxn ang="0">
                    <a:pos x="53" y="68"/>
                  </a:cxn>
                  <a:cxn ang="0">
                    <a:pos x="37" y="39"/>
                  </a:cxn>
                  <a:cxn ang="0">
                    <a:pos x="22" y="24"/>
                  </a:cxn>
                  <a:cxn ang="0">
                    <a:pos x="37" y="9"/>
                  </a:cxn>
                  <a:cxn ang="0">
                    <a:pos x="51" y="24"/>
                  </a:cxn>
                  <a:cxn ang="0">
                    <a:pos x="37" y="39"/>
                  </a:cxn>
                  <a:cxn ang="0">
                    <a:pos x="59" y="19"/>
                  </a:cxn>
                  <a:cxn ang="0">
                    <a:pos x="49" y="9"/>
                  </a:cxn>
                  <a:cxn ang="0">
                    <a:pos x="59" y="0"/>
                  </a:cxn>
                  <a:cxn ang="0">
                    <a:pos x="68" y="9"/>
                  </a:cxn>
                  <a:cxn ang="0">
                    <a:pos x="59" y="19"/>
                  </a:cxn>
                  <a:cxn ang="0">
                    <a:pos x="66" y="39"/>
                  </a:cxn>
                  <a:cxn ang="0">
                    <a:pos x="61" y="39"/>
                  </a:cxn>
                  <a:cxn ang="0">
                    <a:pos x="51" y="34"/>
                  </a:cxn>
                  <a:cxn ang="0">
                    <a:pos x="54" y="24"/>
                  </a:cxn>
                  <a:cxn ang="0">
                    <a:pos x="54" y="21"/>
                  </a:cxn>
                  <a:cxn ang="0">
                    <a:pos x="59" y="22"/>
                  </a:cxn>
                  <a:cxn ang="0">
                    <a:pos x="69" y="19"/>
                  </a:cxn>
                  <a:cxn ang="0">
                    <a:pos x="73" y="33"/>
                  </a:cxn>
                  <a:cxn ang="0">
                    <a:pos x="66" y="39"/>
                  </a:cxn>
                </a:cxnLst>
                <a:rect b="b" l="0" r="r" t="0"/>
                <a:pathLst>
                  <a:path h="68" w="73">
                    <a:moveTo>
                      <a:pt x="13" y="39"/>
                    </a:moveTo>
                    <a:cubicBezTo>
                      <a:pt x="8" y="39"/>
                      <a:pt x="8" y="39"/>
                      <a:pt x="8" y="39"/>
                    </a:cubicBezTo>
                    <a:cubicBezTo>
                      <a:pt x="4" y="39"/>
                      <a:pt x="0" y="37"/>
                      <a:pt x="0" y="33"/>
                    </a:cubicBezTo>
                    <a:cubicBezTo>
                      <a:pt x="0" y="29"/>
                      <a:pt x="0" y="19"/>
                      <a:pt x="5" y="19"/>
                    </a:cubicBezTo>
                    <a:cubicBezTo>
                      <a:pt x="6" y="19"/>
                      <a:pt x="10" y="22"/>
                      <a:pt x="15" y="22"/>
                    </a:cubicBezTo>
                    <a:cubicBezTo>
                      <a:pt x="17" y="22"/>
                      <a:pt x="18" y="22"/>
                      <a:pt x="20" y="21"/>
                    </a:cubicBezTo>
                    <a:cubicBezTo>
                      <a:pt x="20" y="22"/>
                      <a:pt x="20" y="23"/>
                      <a:pt x="20" y="24"/>
                    </a:cubicBezTo>
                    <a:cubicBezTo>
                      <a:pt x="20" y="27"/>
                      <a:pt x="21" y="31"/>
                      <a:pt x="23" y="34"/>
                    </a:cubicBezTo>
                    <a:cubicBezTo>
                      <a:pt x="19" y="34"/>
                      <a:pt x="15" y="36"/>
                      <a:pt x="13" y="39"/>
                    </a:cubicBezTo>
                    <a:close/>
                    <a:moveTo>
                      <a:pt x="15" y="19"/>
                    </a:moveTo>
                    <a:cubicBezTo>
                      <a:pt x="10" y="19"/>
                      <a:pt x="5" y="15"/>
                      <a:pt x="5" y="9"/>
                    </a:cubicBezTo>
                    <a:cubicBezTo>
                      <a:pt x="5" y="4"/>
                      <a:pt x="10" y="0"/>
                      <a:pt x="15" y="0"/>
                    </a:cubicBezTo>
                    <a:cubicBezTo>
                      <a:pt x="20" y="0"/>
                      <a:pt x="25" y="4"/>
                      <a:pt x="25" y="9"/>
                    </a:cubicBezTo>
                    <a:cubicBezTo>
                      <a:pt x="25" y="15"/>
                      <a:pt x="20" y="19"/>
                      <a:pt x="15" y="19"/>
                    </a:cubicBezTo>
                    <a:close/>
                    <a:moveTo>
                      <a:pt x="53" y="68"/>
                    </a:moveTo>
                    <a:cubicBezTo>
                      <a:pt x="20" y="68"/>
                      <a:pt x="20" y="68"/>
                      <a:pt x="20" y="68"/>
                    </a:cubicBezTo>
                    <a:cubicBezTo>
                      <a:pt x="14" y="68"/>
                      <a:pt x="10" y="64"/>
                      <a:pt x="10" y="58"/>
                    </a:cubicBezTo>
                    <a:cubicBezTo>
                      <a:pt x="10" y="49"/>
                      <a:pt x="12" y="36"/>
                      <a:pt x="23" y="36"/>
                    </a:cubicBezTo>
                    <a:cubicBezTo>
                      <a:pt x="25" y="36"/>
                      <a:pt x="29" y="41"/>
                      <a:pt x="37" y="41"/>
                    </a:cubicBezTo>
                    <a:cubicBezTo>
                      <a:pt x="44" y="41"/>
                      <a:pt x="49" y="36"/>
                      <a:pt x="50" y="36"/>
                    </a:cubicBezTo>
                    <a:cubicBezTo>
                      <a:pt x="62" y="36"/>
                      <a:pt x="64" y="49"/>
                      <a:pt x="64" y="58"/>
                    </a:cubicBezTo>
                    <a:cubicBezTo>
                      <a:pt x="64" y="64"/>
                      <a:pt x="60" y="68"/>
                      <a:pt x="53" y="68"/>
                    </a:cubicBezTo>
                    <a:close/>
                    <a:moveTo>
                      <a:pt x="37" y="39"/>
                    </a:moveTo>
                    <a:cubicBezTo>
                      <a:pt x="29" y="39"/>
                      <a:pt x="22" y="32"/>
                      <a:pt x="22" y="24"/>
                    </a:cubicBezTo>
                    <a:cubicBezTo>
                      <a:pt x="22" y="16"/>
                      <a:pt x="29" y="9"/>
                      <a:pt x="37" y="9"/>
                    </a:cubicBezTo>
                    <a:cubicBezTo>
                      <a:pt x="45" y="9"/>
                      <a:pt x="51" y="16"/>
                      <a:pt x="51" y="24"/>
                    </a:cubicBezTo>
                    <a:cubicBezTo>
                      <a:pt x="51" y="32"/>
                      <a:pt x="45" y="39"/>
                      <a:pt x="37" y="39"/>
                    </a:cubicBezTo>
                    <a:close/>
                    <a:moveTo>
                      <a:pt x="59" y="19"/>
                    </a:moveTo>
                    <a:cubicBezTo>
                      <a:pt x="53" y="19"/>
                      <a:pt x="49" y="15"/>
                      <a:pt x="49" y="9"/>
                    </a:cubicBezTo>
                    <a:cubicBezTo>
                      <a:pt x="49" y="4"/>
                      <a:pt x="53" y="0"/>
                      <a:pt x="59" y="0"/>
                    </a:cubicBezTo>
                    <a:cubicBezTo>
                      <a:pt x="64" y="0"/>
                      <a:pt x="68" y="4"/>
                      <a:pt x="68" y="9"/>
                    </a:cubicBezTo>
                    <a:cubicBezTo>
                      <a:pt x="68" y="15"/>
                      <a:pt x="64" y="19"/>
                      <a:pt x="59" y="19"/>
                    </a:cubicBezTo>
                    <a:close/>
                    <a:moveTo>
                      <a:pt x="66" y="39"/>
                    </a:moveTo>
                    <a:cubicBezTo>
                      <a:pt x="61" y="39"/>
                      <a:pt x="61" y="39"/>
                      <a:pt x="61" y="39"/>
                    </a:cubicBezTo>
                    <a:cubicBezTo>
                      <a:pt x="58" y="36"/>
                      <a:pt x="55" y="34"/>
                      <a:pt x="51" y="34"/>
                    </a:cubicBezTo>
                    <a:cubicBezTo>
                      <a:pt x="53" y="31"/>
                      <a:pt x="54" y="27"/>
                      <a:pt x="54" y="24"/>
                    </a:cubicBezTo>
                    <a:cubicBezTo>
                      <a:pt x="54" y="23"/>
                      <a:pt x="54" y="22"/>
                      <a:pt x="54" y="21"/>
                    </a:cubicBezTo>
                    <a:cubicBezTo>
                      <a:pt x="55" y="22"/>
                      <a:pt x="57" y="22"/>
                      <a:pt x="59" y="22"/>
                    </a:cubicBezTo>
                    <a:cubicBezTo>
                      <a:pt x="64" y="22"/>
                      <a:pt x="68" y="19"/>
                      <a:pt x="69" y="19"/>
                    </a:cubicBezTo>
                    <a:cubicBezTo>
                      <a:pt x="73" y="19"/>
                      <a:pt x="73" y="29"/>
                      <a:pt x="73" y="33"/>
                    </a:cubicBezTo>
                    <a:cubicBezTo>
                      <a:pt x="73" y="37"/>
                      <a:pt x="70" y="39"/>
                      <a:pt x="66" y="3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</p:grpSp>
        <p:grpSp>
          <p:nvGrpSpPr>
            <p:cNvPr id="23" name="千图设计师MC：ID 29795607库_组合 99"/>
            <p:cNvGrpSpPr/>
            <p:nvPr/>
          </p:nvGrpSpPr>
          <p:grpSpPr>
            <a:xfrm>
              <a:off x="5632472" y="3423352"/>
              <a:ext cx="637195" cy="637195"/>
              <a:chOff x="4168891" y="2782533"/>
              <a:chExt cx="562325" cy="562325"/>
            </a:xfrm>
          </p:grpSpPr>
          <p:sp>
            <p:nvSpPr>
              <p:cNvPr id="30" name="Oval 100"/>
              <p:cNvSpPr/>
              <p:nvPr/>
            </p:nvSpPr>
            <p:spPr bwMode="auto">
              <a:xfrm>
                <a:off x="4168891" y="2782533"/>
                <a:ext cx="562325" cy="562325"/>
              </a:xfrm>
              <a:prstGeom prst="ellipse">
                <a:avLst/>
              </a:prstGeom>
              <a:solidFill>
                <a:schemeClr val="accent3"/>
              </a:solidFill>
              <a:ln w="19050">
                <a:noFill/>
                <a:round/>
              </a:ln>
            </p:spPr>
            <p:txBody>
              <a:bodyPr anchor="ctr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31" name="Freeform: Shape 101"/>
              <p:cNvSpPr/>
              <p:nvPr/>
            </p:nvSpPr>
            <p:spPr bwMode="auto">
              <a:xfrm>
                <a:off x="4331030" y="2946396"/>
                <a:ext cx="238047" cy="234598"/>
              </a:xfrm>
              <a:custGeom>
                <a:cxnLst>
                  <a:cxn ang="0">
                    <a:pos x="59" y="63"/>
                  </a:cxn>
                  <a:cxn ang="0">
                    <a:pos x="55" y="61"/>
                  </a:cxn>
                  <a:cxn ang="0">
                    <a:pos x="42" y="48"/>
                  </a:cxn>
                  <a:cxn ang="0">
                    <a:pos x="27" y="53"/>
                  </a:cxn>
                  <a:cxn ang="0">
                    <a:pos x="0" y="26"/>
                  </a:cxn>
                  <a:cxn ang="0">
                    <a:pos x="27" y="0"/>
                  </a:cxn>
                  <a:cxn ang="0">
                    <a:pos x="54" y="26"/>
                  </a:cxn>
                  <a:cxn ang="0">
                    <a:pos x="49" y="41"/>
                  </a:cxn>
                  <a:cxn ang="0">
                    <a:pos x="62" y="54"/>
                  </a:cxn>
                  <a:cxn ang="0">
                    <a:pos x="64" y="58"/>
                  </a:cxn>
                  <a:cxn ang="0">
                    <a:pos x="59" y="63"/>
                  </a:cxn>
                  <a:cxn ang="0">
                    <a:pos x="27" y="9"/>
                  </a:cxn>
                  <a:cxn ang="0">
                    <a:pos x="10" y="26"/>
                  </a:cxn>
                  <a:cxn ang="0">
                    <a:pos x="27" y="43"/>
                  </a:cxn>
                  <a:cxn ang="0">
                    <a:pos x="44" y="26"/>
                  </a:cxn>
                  <a:cxn ang="0">
                    <a:pos x="27" y="9"/>
                  </a:cxn>
                </a:cxnLst>
                <a:rect b="b" l="0" r="r" t="0"/>
                <a:pathLst>
                  <a:path h="62" w="64">
                    <a:moveTo>
                      <a:pt x="59" y="63"/>
                    </a:moveTo>
                    <a:cubicBezTo>
                      <a:pt x="57" y="63"/>
                      <a:pt x="56" y="62"/>
                      <a:pt x="55" y="61"/>
                    </a:cubicBezTo>
                    <a:cubicBezTo>
                      <a:pt x="42" y="48"/>
                      <a:pt x="42" y="48"/>
                      <a:pt x="42" y="48"/>
                    </a:cubicBezTo>
                    <a:cubicBezTo>
                      <a:pt x="38" y="51"/>
                      <a:pt x="33" y="53"/>
                      <a:pt x="27" y="53"/>
                    </a:cubicBezTo>
                    <a:cubicBezTo>
                      <a:pt x="12" y="53"/>
                      <a:pt x="0" y="41"/>
                      <a:pt x="0" y="26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42" y="0"/>
                      <a:pt x="54" y="12"/>
                      <a:pt x="54" y="26"/>
                    </a:cubicBezTo>
                    <a:cubicBezTo>
                      <a:pt x="54" y="32"/>
                      <a:pt x="52" y="37"/>
                      <a:pt x="49" y="41"/>
                    </a:cubicBezTo>
                    <a:cubicBezTo>
                      <a:pt x="62" y="54"/>
                      <a:pt x="62" y="54"/>
                      <a:pt x="62" y="54"/>
                    </a:cubicBezTo>
                    <a:cubicBezTo>
                      <a:pt x="63" y="55"/>
                      <a:pt x="64" y="57"/>
                      <a:pt x="64" y="58"/>
                    </a:cubicBezTo>
                    <a:cubicBezTo>
                      <a:pt x="64" y="61"/>
                      <a:pt x="61" y="63"/>
                      <a:pt x="59" y="63"/>
                    </a:cubicBezTo>
                    <a:close/>
                    <a:moveTo>
                      <a:pt x="27" y="9"/>
                    </a:moveTo>
                    <a:cubicBezTo>
                      <a:pt x="18" y="9"/>
                      <a:pt x="10" y="17"/>
                      <a:pt x="10" y="26"/>
                    </a:cubicBezTo>
                    <a:cubicBezTo>
                      <a:pt x="10" y="36"/>
                      <a:pt x="18" y="43"/>
                      <a:pt x="27" y="43"/>
                    </a:cubicBezTo>
                    <a:cubicBezTo>
                      <a:pt x="37" y="43"/>
                      <a:pt x="44" y="36"/>
                      <a:pt x="44" y="26"/>
                    </a:cubicBezTo>
                    <a:cubicBezTo>
                      <a:pt x="44" y="17"/>
                      <a:pt x="37" y="9"/>
                      <a:pt x="27" y="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</p:grpSp>
        <p:grpSp>
          <p:nvGrpSpPr>
            <p:cNvPr id="24" name="千图设计师MC：ID 29795607库_组合 102"/>
            <p:cNvGrpSpPr/>
            <p:nvPr/>
          </p:nvGrpSpPr>
          <p:grpSpPr>
            <a:xfrm>
              <a:off x="7464411" y="4082053"/>
              <a:ext cx="637195" cy="637195"/>
              <a:chOff x="5785577" y="3363837"/>
              <a:chExt cx="562325" cy="562325"/>
            </a:xfrm>
          </p:grpSpPr>
          <p:sp>
            <p:nvSpPr>
              <p:cNvPr id="28" name="Oval 103"/>
              <p:cNvSpPr/>
              <p:nvPr/>
            </p:nvSpPr>
            <p:spPr bwMode="auto">
              <a:xfrm>
                <a:off x="5785577" y="3363837"/>
                <a:ext cx="562325" cy="562325"/>
              </a:xfrm>
              <a:prstGeom prst="ellipse">
                <a:avLst/>
              </a:prstGeom>
              <a:solidFill>
                <a:schemeClr val="accent4"/>
              </a:solidFill>
              <a:ln w="19050">
                <a:noFill/>
                <a:round/>
              </a:ln>
            </p:spPr>
            <p:txBody>
              <a:bodyPr anchor="ctr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29" name="Freeform: Shape 104"/>
              <p:cNvSpPr/>
              <p:nvPr/>
            </p:nvSpPr>
            <p:spPr bwMode="auto">
              <a:xfrm>
                <a:off x="5936530" y="3514790"/>
                <a:ext cx="260418" cy="260418"/>
              </a:xfrm>
              <a:custGeom>
                <a:cxnLst>
                  <a:cxn ang="0">
                    <a:pos x="55" y="31"/>
                  </a:cxn>
                  <a:cxn ang="0">
                    <a:pos x="54" y="33"/>
                  </a:cxn>
                  <a:cxn ang="0">
                    <a:pos x="47" y="34"/>
                  </a:cxn>
                  <a:cxn ang="0">
                    <a:pos x="46" y="37"/>
                  </a:cxn>
                  <a:cxn ang="0">
                    <a:pos x="49" y="42"/>
                  </a:cxn>
                  <a:cxn ang="0">
                    <a:pos x="50" y="43"/>
                  </a:cxn>
                  <a:cxn ang="0">
                    <a:pos x="49" y="44"/>
                  </a:cxn>
                  <a:cxn ang="0">
                    <a:pos x="43" y="50"/>
                  </a:cxn>
                  <a:cxn ang="0">
                    <a:pos x="42" y="50"/>
                  </a:cxn>
                  <a:cxn ang="0">
                    <a:pos x="37" y="46"/>
                  </a:cxn>
                  <a:cxn ang="0">
                    <a:pos x="33" y="47"/>
                  </a:cxn>
                  <a:cxn ang="0">
                    <a:pos x="32" y="54"/>
                  </a:cxn>
                  <a:cxn ang="0">
                    <a:pos x="31" y="55"/>
                  </a:cxn>
                  <a:cxn ang="0">
                    <a:pos x="23" y="55"/>
                  </a:cxn>
                  <a:cxn ang="0">
                    <a:pos x="22" y="54"/>
                  </a:cxn>
                  <a:cxn ang="0">
                    <a:pos x="21" y="47"/>
                  </a:cxn>
                  <a:cxn ang="0">
                    <a:pos x="18" y="46"/>
                  </a:cxn>
                  <a:cxn ang="0">
                    <a:pos x="13" y="50"/>
                  </a:cxn>
                  <a:cxn ang="0">
                    <a:pos x="12" y="50"/>
                  </a:cxn>
                  <a:cxn ang="0">
                    <a:pos x="11" y="50"/>
                  </a:cxn>
                  <a:cxn ang="0">
                    <a:pos x="5" y="44"/>
                  </a:cxn>
                  <a:cxn ang="0">
                    <a:pos x="5" y="43"/>
                  </a:cxn>
                  <a:cxn ang="0">
                    <a:pos x="5" y="42"/>
                  </a:cxn>
                  <a:cxn ang="0">
                    <a:pos x="9" y="37"/>
                  </a:cxn>
                  <a:cxn ang="0">
                    <a:pos x="7" y="33"/>
                  </a:cxn>
                  <a:cxn ang="0">
                    <a:pos x="1" y="33"/>
                  </a:cxn>
                  <a:cxn ang="0">
                    <a:pos x="0" y="31"/>
                  </a:cxn>
                  <a:cxn ang="0">
                    <a:pos x="0" y="23"/>
                  </a:cxn>
                  <a:cxn ang="0">
                    <a:pos x="1" y="22"/>
                  </a:cxn>
                  <a:cxn ang="0">
                    <a:pos x="7" y="21"/>
                  </a:cxn>
                  <a:cxn ang="0">
                    <a:pos x="9" y="18"/>
                  </a:cxn>
                  <a:cxn ang="0">
                    <a:pos x="5" y="13"/>
                  </a:cxn>
                  <a:cxn ang="0">
                    <a:pos x="5" y="12"/>
                  </a:cxn>
                  <a:cxn ang="0">
                    <a:pos x="5" y="11"/>
                  </a:cxn>
                  <a:cxn ang="0">
                    <a:pos x="12" y="5"/>
                  </a:cxn>
                  <a:cxn ang="0">
                    <a:pos x="13" y="5"/>
                  </a:cxn>
                  <a:cxn ang="0">
                    <a:pos x="18" y="9"/>
                  </a:cxn>
                  <a:cxn ang="0">
                    <a:pos x="21" y="8"/>
                  </a:cxn>
                  <a:cxn ang="0">
                    <a:pos x="22" y="1"/>
                  </a:cxn>
                  <a:cxn ang="0">
                    <a:pos x="23" y="0"/>
                  </a:cxn>
                  <a:cxn ang="0">
                    <a:pos x="31" y="0"/>
                  </a:cxn>
                  <a:cxn ang="0">
                    <a:pos x="32" y="1"/>
                  </a:cxn>
                  <a:cxn ang="0">
                    <a:pos x="33" y="8"/>
                  </a:cxn>
                  <a:cxn ang="0">
                    <a:pos x="37" y="9"/>
                  </a:cxn>
                  <a:cxn ang="0">
                    <a:pos x="42" y="5"/>
                  </a:cxn>
                  <a:cxn ang="0">
                    <a:pos x="43" y="5"/>
                  </a:cxn>
                  <a:cxn ang="0">
                    <a:pos x="43" y="5"/>
                  </a:cxn>
                  <a:cxn ang="0">
                    <a:pos x="49" y="11"/>
                  </a:cxn>
                  <a:cxn ang="0">
                    <a:pos x="50" y="12"/>
                  </a:cxn>
                  <a:cxn ang="0">
                    <a:pos x="49" y="13"/>
                  </a:cxn>
                  <a:cxn ang="0">
                    <a:pos x="46" y="18"/>
                  </a:cxn>
                  <a:cxn ang="0">
                    <a:pos x="47" y="21"/>
                  </a:cxn>
                  <a:cxn ang="0">
                    <a:pos x="54" y="22"/>
                  </a:cxn>
                  <a:cxn ang="0">
                    <a:pos x="55" y="23"/>
                  </a:cxn>
                  <a:cxn ang="0">
                    <a:pos x="55" y="31"/>
                  </a:cxn>
                  <a:cxn ang="0">
                    <a:pos x="27" y="18"/>
                  </a:cxn>
                  <a:cxn ang="0">
                    <a:pos x="18" y="27"/>
                  </a:cxn>
                  <a:cxn ang="0">
                    <a:pos x="27" y="36"/>
                  </a:cxn>
                  <a:cxn ang="0">
                    <a:pos x="36" y="27"/>
                  </a:cxn>
                  <a:cxn ang="0">
                    <a:pos x="27" y="18"/>
                  </a:cxn>
                </a:cxnLst>
                <a:rect b="b" l="0" r="r" t="0"/>
                <a:pathLst>
                  <a:path h="55" w="55">
                    <a:moveTo>
                      <a:pt x="55" y="31"/>
                    </a:moveTo>
                    <a:cubicBezTo>
                      <a:pt x="55" y="32"/>
                      <a:pt x="54" y="33"/>
                      <a:pt x="54" y="33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7" y="35"/>
                      <a:pt x="46" y="36"/>
                      <a:pt x="46" y="37"/>
                    </a:cubicBezTo>
                    <a:cubicBezTo>
                      <a:pt x="47" y="39"/>
                      <a:pt x="48" y="40"/>
                      <a:pt x="49" y="42"/>
                    </a:cubicBezTo>
                    <a:cubicBezTo>
                      <a:pt x="50" y="42"/>
                      <a:pt x="50" y="42"/>
                      <a:pt x="50" y="43"/>
                    </a:cubicBezTo>
                    <a:cubicBezTo>
                      <a:pt x="50" y="43"/>
                      <a:pt x="50" y="43"/>
                      <a:pt x="49" y="44"/>
                    </a:cubicBezTo>
                    <a:cubicBezTo>
                      <a:pt x="49" y="45"/>
                      <a:pt x="44" y="50"/>
                      <a:pt x="43" y="50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6" y="46"/>
                      <a:pt x="35" y="47"/>
                      <a:pt x="33" y="47"/>
                    </a:cubicBezTo>
                    <a:cubicBezTo>
                      <a:pt x="33" y="49"/>
                      <a:pt x="33" y="52"/>
                      <a:pt x="32" y="54"/>
                    </a:cubicBezTo>
                    <a:cubicBezTo>
                      <a:pt x="32" y="54"/>
                      <a:pt x="32" y="55"/>
                      <a:pt x="31" y="55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23" y="55"/>
                      <a:pt x="22" y="54"/>
                      <a:pt x="22" y="54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0" y="47"/>
                      <a:pt x="19" y="46"/>
                      <a:pt x="18" y="46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2" y="50"/>
                      <a:pt x="12" y="50"/>
                      <a:pt x="12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9" y="48"/>
                      <a:pt x="7" y="46"/>
                      <a:pt x="5" y="44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6" y="40"/>
                      <a:pt x="8" y="39"/>
                      <a:pt x="9" y="37"/>
                    </a:cubicBezTo>
                    <a:cubicBezTo>
                      <a:pt x="8" y="36"/>
                      <a:pt x="8" y="35"/>
                      <a:pt x="7" y="33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0" y="32"/>
                      <a:pt x="0" y="32"/>
                      <a:pt x="0" y="31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2"/>
                      <a:pt x="1" y="22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8" y="20"/>
                      <a:pt x="8" y="19"/>
                      <a:pt x="9" y="18"/>
                    </a:cubicBezTo>
                    <a:cubicBezTo>
                      <a:pt x="8" y="16"/>
                      <a:pt x="6" y="14"/>
                      <a:pt x="5" y="13"/>
                    </a:cubicBezTo>
                    <a:cubicBezTo>
                      <a:pt x="5" y="13"/>
                      <a:pt x="5" y="12"/>
                      <a:pt x="5" y="12"/>
                    </a:cubicBezTo>
                    <a:cubicBezTo>
                      <a:pt x="5" y="12"/>
                      <a:pt x="5" y="11"/>
                      <a:pt x="5" y="11"/>
                    </a:cubicBezTo>
                    <a:cubicBezTo>
                      <a:pt x="6" y="10"/>
                      <a:pt x="11" y="5"/>
                      <a:pt x="12" y="5"/>
                    </a:cubicBezTo>
                    <a:cubicBezTo>
                      <a:pt x="12" y="5"/>
                      <a:pt x="12" y="5"/>
                      <a:pt x="13" y="5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9" y="8"/>
                      <a:pt x="20" y="8"/>
                      <a:pt x="21" y="8"/>
                    </a:cubicBezTo>
                    <a:cubicBezTo>
                      <a:pt x="21" y="5"/>
                      <a:pt x="21" y="3"/>
                      <a:pt x="22" y="1"/>
                    </a:cubicBezTo>
                    <a:cubicBezTo>
                      <a:pt x="22" y="0"/>
                      <a:pt x="23" y="0"/>
                      <a:pt x="23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0"/>
                      <a:pt x="32" y="0"/>
                      <a:pt x="32" y="1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5" y="8"/>
                      <a:pt x="36" y="8"/>
                      <a:pt x="37" y="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2" y="5"/>
                      <a:pt x="42" y="5"/>
                      <a:pt x="43" y="5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5" y="7"/>
                      <a:pt x="48" y="9"/>
                      <a:pt x="49" y="11"/>
                    </a:cubicBezTo>
                    <a:cubicBezTo>
                      <a:pt x="50" y="11"/>
                      <a:pt x="50" y="12"/>
                      <a:pt x="50" y="12"/>
                    </a:cubicBezTo>
                    <a:cubicBezTo>
                      <a:pt x="50" y="12"/>
                      <a:pt x="49" y="13"/>
                      <a:pt x="49" y="13"/>
                    </a:cubicBezTo>
                    <a:cubicBezTo>
                      <a:pt x="48" y="14"/>
                      <a:pt x="47" y="16"/>
                      <a:pt x="46" y="18"/>
                    </a:cubicBezTo>
                    <a:cubicBezTo>
                      <a:pt x="46" y="19"/>
                      <a:pt x="47" y="20"/>
                      <a:pt x="47" y="21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4" y="22"/>
                      <a:pt x="55" y="23"/>
                      <a:pt x="55" y="23"/>
                    </a:cubicBezTo>
                    <a:lnTo>
                      <a:pt x="55" y="31"/>
                    </a:lnTo>
                    <a:close/>
                    <a:moveTo>
                      <a:pt x="27" y="18"/>
                    </a:moveTo>
                    <a:cubicBezTo>
                      <a:pt x="22" y="18"/>
                      <a:pt x="18" y="22"/>
                      <a:pt x="18" y="27"/>
                    </a:cubicBezTo>
                    <a:cubicBezTo>
                      <a:pt x="18" y="32"/>
                      <a:pt x="22" y="36"/>
                      <a:pt x="27" y="36"/>
                    </a:cubicBezTo>
                    <a:cubicBezTo>
                      <a:pt x="32" y="36"/>
                      <a:pt x="36" y="32"/>
                      <a:pt x="36" y="27"/>
                    </a:cubicBezTo>
                    <a:cubicBezTo>
                      <a:pt x="36" y="22"/>
                      <a:pt x="32" y="18"/>
                      <a:pt x="27" y="1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</p:grpSp>
        <p:grpSp>
          <p:nvGrpSpPr>
            <p:cNvPr id="25" name="千图设计师MC：ID 29795607库_组合 105"/>
            <p:cNvGrpSpPr/>
            <p:nvPr/>
          </p:nvGrpSpPr>
          <p:grpSpPr>
            <a:xfrm>
              <a:off x="9256521" y="4598628"/>
              <a:ext cx="637195" cy="637195"/>
              <a:chOff x="7367116" y="3819715"/>
              <a:chExt cx="562325" cy="562325"/>
            </a:xfrm>
          </p:grpSpPr>
          <p:sp>
            <p:nvSpPr>
              <p:cNvPr id="26" name="Oval 106"/>
              <p:cNvSpPr/>
              <p:nvPr/>
            </p:nvSpPr>
            <p:spPr bwMode="auto">
              <a:xfrm>
                <a:off x="7367116" y="3819715"/>
                <a:ext cx="562325" cy="562325"/>
              </a:xfrm>
              <a:prstGeom prst="ellipse">
                <a:avLst/>
              </a:prstGeom>
              <a:solidFill>
                <a:schemeClr val="accent5"/>
              </a:solidFill>
              <a:ln w="19050">
                <a:noFill/>
                <a:round/>
              </a:ln>
            </p:spPr>
            <p:txBody>
              <a:bodyPr anchor="ctr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27" name="Freeform: Shape 107"/>
              <p:cNvSpPr/>
              <p:nvPr/>
            </p:nvSpPr>
            <p:spPr bwMode="auto">
              <a:xfrm>
                <a:off x="7520365" y="3972094"/>
                <a:ext cx="255827" cy="257567"/>
              </a:xfrm>
              <a:custGeom>
                <a:cxnLst>
                  <a:cxn ang="0">
                    <a:pos x="68" y="3"/>
                  </a:cxn>
                  <a:cxn ang="0">
                    <a:pos x="58" y="61"/>
                  </a:cxn>
                  <a:cxn ang="0">
                    <a:pos x="57" y="63"/>
                  </a:cxn>
                  <a:cxn ang="0">
                    <a:pos x="56" y="63"/>
                  </a:cxn>
                  <a:cxn ang="0">
                    <a:pos x="55" y="63"/>
                  </a:cxn>
                  <a:cxn ang="0">
                    <a:pos x="38" y="56"/>
                  </a:cxn>
                  <a:cxn ang="0">
                    <a:pos x="28" y="67"/>
                  </a:cxn>
                  <a:cxn ang="0">
                    <a:pos x="26" y="68"/>
                  </a:cxn>
                  <a:cxn ang="0">
                    <a:pos x="26" y="68"/>
                  </a:cxn>
                  <a:cxn ang="0">
                    <a:pos x="24" y="65"/>
                  </a:cxn>
                  <a:cxn ang="0">
                    <a:pos x="24" y="52"/>
                  </a:cxn>
                  <a:cxn ang="0">
                    <a:pos x="57" y="12"/>
                  </a:cxn>
                  <a:cxn ang="0">
                    <a:pos x="16" y="47"/>
                  </a:cxn>
                  <a:cxn ang="0">
                    <a:pos x="1" y="41"/>
                  </a:cxn>
                  <a:cxn ang="0">
                    <a:pos x="0" y="39"/>
                  </a:cxn>
                  <a:cxn ang="0">
                    <a:pos x="1" y="36"/>
                  </a:cxn>
                  <a:cxn ang="0">
                    <a:pos x="64" y="0"/>
                  </a:cxn>
                  <a:cxn ang="0">
                    <a:pos x="65" y="0"/>
                  </a:cxn>
                  <a:cxn ang="0">
                    <a:pos x="67" y="0"/>
                  </a:cxn>
                  <a:cxn ang="0">
                    <a:pos x="68" y="3"/>
                  </a:cxn>
                </a:cxnLst>
                <a:rect b="b" l="0" r="r" t="0"/>
                <a:pathLst>
                  <a:path h="68" w="68">
                    <a:moveTo>
                      <a:pt x="68" y="3"/>
                    </a:moveTo>
                    <a:cubicBezTo>
                      <a:pt x="58" y="61"/>
                      <a:pt x="58" y="61"/>
                      <a:pt x="58" y="61"/>
                    </a:cubicBezTo>
                    <a:cubicBezTo>
                      <a:pt x="58" y="62"/>
                      <a:pt x="57" y="62"/>
                      <a:pt x="57" y="63"/>
                    </a:cubicBezTo>
                    <a:cubicBezTo>
                      <a:pt x="56" y="63"/>
                      <a:pt x="56" y="63"/>
                      <a:pt x="56" y="63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38" y="56"/>
                      <a:pt x="38" y="56"/>
                      <a:pt x="38" y="56"/>
                    </a:cubicBezTo>
                    <a:cubicBezTo>
                      <a:pt x="28" y="67"/>
                      <a:pt x="28" y="67"/>
                      <a:pt x="28" y="67"/>
                    </a:cubicBezTo>
                    <a:cubicBezTo>
                      <a:pt x="28" y="67"/>
                      <a:pt x="27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5" y="67"/>
                      <a:pt x="24" y="66"/>
                      <a:pt x="24" y="65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" y="41"/>
                      <a:pt x="1" y="41"/>
                      <a:pt x="1" y="41"/>
                    </a:cubicBezTo>
                    <a:cubicBezTo>
                      <a:pt x="0" y="40"/>
                      <a:pt x="0" y="40"/>
                      <a:pt x="0" y="39"/>
                    </a:cubicBezTo>
                    <a:cubicBezTo>
                      <a:pt x="0" y="38"/>
                      <a:pt x="0" y="37"/>
                      <a:pt x="1" y="36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6" y="0"/>
                      <a:pt x="66" y="0"/>
                      <a:pt x="67" y="0"/>
                    </a:cubicBezTo>
                    <a:cubicBezTo>
                      <a:pt x="68" y="1"/>
                      <a:pt x="68" y="2"/>
                      <a:pt x="68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</p:grpSp>
      </p:grpSp>
    </p:spTree>
  </p:cSld>
  <p:clrMapOvr>
    <a:masterClrMapping/>
  </p:clrMapOvr>
  <mc:AlternateContent>
    <mc:Choice Requires="p15">
      <p:transition p14:dur="2000" spd="slow">
        <p15:prstTrans prst="fallOve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9" name="组合 18"/>
          <p:cNvGrpSpPr/>
          <p:nvPr/>
        </p:nvGrpSpPr>
        <p:grpSpPr>
          <a:xfrm flipH="1">
            <a:off x="0" y="0"/>
            <a:ext cx="2143841" cy="2331114"/>
            <a:chOff x="10051036" y="0"/>
            <a:chExt cx="2143841" cy="2331114"/>
          </a:xfrm>
        </p:grpSpPr>
        <p:sp>
          <p:nvSpPr>
            <p:cNvPr id="10" name="任意多边形 9"/>
            <p:cNvSpPr/>
            <p:nvPr/>
          </p:nvSpPr>
          <p:spPr>
            <a:xfrm rot="10800000">
              <a:off x="10688733" y="0"/>
              <a:ext cx="1148005" cy="989660"/>
            </a:xfrm>
            <a:custGeom>
              <a:gdLst>
                <a:gd fmla="*/ 2441304 w 2441304" name="connsiteX0"/>
                <a:gd fmla="*/ 2104573 h 2104573" name="connsiteY0"/>
                <a:gd fmla="*/ 0 w 2441304" name="connsiteX1"/>
                <a:gd fmla="*/ 2104573 h 2104573" name="connsiteY1"/>
                <a:gd fmla="*/ 1220652 w 2441304" name="connsiteX2"/>
                <a:gd fmla="*/ 0 h 2104573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2104573" w="2441304">
                  <a:moveTo>
                    <a:pt x="2441304" y="2104573"/>
                  </a:moveTo>
                  <a:lnTo>
                    <a:pt x="0" y="2104573"/>
                  </a:lnTo>
                  <a:lnTo>
                    <a:pt x="1220652" y="0"/>
                  </a:lnTo>
                  <a:close/>
                </a:path>
              </a:pathLst>
            </a:custGeom>
            <a:solidFill>
              <a:srgbClr val="516D8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0800000">
              <a:off x="11248113" y="61686"/>
              <a:ext cx="946764" cy="1018238"/>
            </a:xfrm>
            <a:custGeom>
              <a:gdLst>
                <a:gd fmla="*/ 2013353 w 2013353" name="connsiteX0"/>
                <a:gd fmla="*/ 2165347 h 2165347" name="connsiteY0"/>
                <a:gd fmla="*/ 0 w 2013353" name="connsiteX1"/>
                <a:gd fmla="*/ 2165347 h 2165347" name="connsiteY1"/>
                <a:gd fmla="*/ 0 w 2013353" name="connsiteX2"/>
                <a:gd fmla="*/ 1305951 h 2165347" name="connsiteY2"/>
                <a:gd fmla="*/ 757452 w 2013353" name="connsiteX3"/>
                <a:gd fmla="*/ 0 h 2165347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165347" w="2013353">
                  <a:moveTo>
                    <a:pt x="2013353" y="2165347"/>
                  </a:moveTo>
                  <a:lnTo>
                    <a:pt x="0" y="2165347"/>
                  </a:lnTo>
                  <a:lnTo>
                    <a:pt x="0" y="1305951"/>
                  </a:lnTo>
                  <a:lnTo>
                    <a:pt x="757452" y="0"/>
                  </a:lnTo>
                  <a:close/>
                </a:path>
              </a:pathLst>
            </a:cu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 rot="10800000">
              <a:off x="11340379" y="235920"/>
              <a:ext cx="666175" cy="574289"/>
            </a:xfrm>
            <a:prstGeom prst="triangle">
              <a:avLst/>
            </a:prstGeom>
            <a:solidFill>
              <a:srgbClr val="EED66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3" name="等腰三角形 12"/>
            <p:cNvSpPr/>
            <p:nvPr/>
          </p:nvSpPr>
          <p:spPr>
            <a:xfrm rot="10800000">
              <a:off x="10536165" y="1328919"/>
              <a:ext cx="311284" cy="268348"/>
            </a:xfrm>
            <a:prstGeom prst="triangle">
              <a:avLst/>
            </a:prstGeom>
            <a:solidFill>
              <a:srgbClr val="EED66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4" name="等腰三角形 13"/>
            <p:cNvSpPr/>
            <p:nvPr/>
          </p:nvSpPr>
          <p:spPr>
            <a:xfrm rot="10800000">
              <a:off x="11801248" y="1692585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5" name="等腰三角形 14"/>
            <p:cNvSpPr/>
            <p:nvPr/>
          </p:nvSpPr>
          <p:spPr>
            <a:xfrm rot="10800000">
              <a:off x="11188128" y="2237674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rot="10800000">
              <a:off x="11149082" y="1794408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7" name="等腰三角形 16"/>
            <p:cNvSpPr/>
            <p:nvPr/>
          </p:nvSpPr>
          <p:spPr>
            <a:xfrm rot="10800000">
              <a:off x="11455502" y="1909023"/>
              <a:ext cx="188736" cy="162703"/>
            </a:xfrm>
            <a:prstGeom prst="triangle">
              <a:avLst/>
            </a:prstGeom>
            <a:solidFill>
              <a:srgbClr val="516D8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8" name="等腰三角形 17"/>
            <p:cNvSpPr/>
            <p:nvPr/>
          </p:nvSpPr>
          <p:spPr>
            <a:xfrm rot="10800000">
              <a:off x="10051036" y="913594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424078" y="989660"/>
            <a:ext cx="11343845" cy="0"/>
          </a:xfrm>
          <a:prstGeom prst="line">
            <a:avLst/>
          </a:prstGeom>
          <a:noFill/>
          <a:ln algn="ctr" cap="flat" cmpd="sng" w="6350">
            <a:solidFill>
              <a:srgbClr val="FFFFFF">
                <a:lumMod val="95000"/>
              </a:srgbClr>
            </a:solidFill>
            <a:prstDash val="solid"/>
            <a:miter lim="800000"/>
          </a:ln>
          <a:effectLst/>
        </p:spPr>
      </p:cxnSp>
      <p:sp>
        <p:nvSpPr>
          <p:cNvPr id="7" name="文本框 6"/>
          <p:cNvSpPr txBox="1"/>
          <p:nvPr/>
        </p:nvSpPr>
        <p:spPr>
          <a:xfrm>
            <a:off x="1503069" y="160873"/>
            <a:ext cx="5407215" cy="640080"/>
          </a:xfrm>
          <a:prstGeom prst="rect">
            <a:avLst/>
          </a:prstGeom>
          <a:noFill/>
        </p:spPr>
        <p:txBody>
          <a:bodyPr anchor="ctr"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2400">
                <a:solidFill>
                  <a:srgbClr val="50C8AE"/>
                </a:solidFill>
                <a:cs typeface="+mn-ea"/>
                <a:sym typeface="+mn-lt"/>
              </a:rPr>
              <a:t>思想认识不断提高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917040" y="2402015"/>
            <a:ext cx="10280440" cy="3416273"/>
            <a:chOff x="917039" y="1720863"/>
            <a:chExt cx="10280440" cy="3416273"/>
          </a:xfrm>
        </p:grpSpPr>
        <p:grpSp>
          <p:nvGrpSpPr>
            <p:cNvPr id="20" name="千图设计师MC：ID 29795607库_组合 4"/>
            <p:cNvGrpSpPr/>
            <p:nvPr/>
          </p:nvGrpSpPr>
          <p:grpSpPr>
            <a:xfrm>
              <a:off x="984803" y="2863404"/>
              <a:ext cx="1991809" cy="2273732"/>
              <a:chOff x="984803" y="2511256"/>
              <a:chExt cx="1991809" cy="2273732"/>
            </a:xfrm>
          </p:grpSpPr>
          <p:sp>
            <p:nvSpPr>
              <p:cNvPr id="372" name="TextBox 42"/>
              <p:cNvSpPr txBox="1"/>
              <p:nvPr/>
            </p:nvSpPr>
            <p:spPr>
              <a:xfrm>
                <a:off x="984803" y="2511256"/>
                <a:ext cx="1380004" cy="475770"/>
              </a:xfrm>
              <a:prstGeom prst="rect">
                <a:avLst/>
              </a:prstGeom>
              <a:noFill/>
              <a:effectLst/>
            </p:spPr>
            <p:txBody>
              <a:bodyPr bIns="0" lIns="0" rIns="0" tIns="0" wrap="none">
                <a:normAutofit lnSpcReduction="10000"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nb-NO" sz="3200">
                    <a:solidFill>
                      <a:schemeClr val="accent1"/>
                    </a:solidFill>
                    <a:latin charset="0" panose="020b0806030902050204" pitchFamily="34" typeface="Impact"/>
                  </a:rPr>
                  <a:t>78%</a:t>
                </a:r>
              </a:p>
            </p:txBody>
          </p:sp>
          <p:grpSp>
            <p:nvGrpSpPr>
              <p:cNvPr id="373" name="Group 45"/>
              <p:cNvGrpSpPr/>
              <p:nvPr/>
            </p:nvGrpSpPr>
            <p:grpSpPr>
              <a:xfrm>
                <a:off x="2014182" y="2588910"/>
                <a:ext cx="962423" cy="146881"/>
                <a:chOff x="5531718" y="1513378"/>
                <a:chExt cx="708331" cy="108102"/>
              </a:xfrm>
              <a:solidFill>
                <a:schemeClr val="tx2">
                  <a:alpha val="20000"/>
                </a:schemeClr>
              </a:solidFill>
              <a:effectLst/>
            </p:grpSpPr>
            <p:sp>
              <p:nvSpPr>
                <p:cNvPr id="479" name="Rectangle: Rounded Corners 188"/>
                <p:cNvSpPr/>
                <p:nvPr/>
              </p:nvSpPr>
              <p:spPr bwMode="auto">
                <a:xfrm>
                  <a:off x="5531718" y="151337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80" name="Rectangle: Rounded Corners 189"/>
                <p:cNvSpPr/>
                <p:nvPr/>
              </p:nvSpPr>
              <p:spPr bwMode="auto">
                <a:xfrm>
                  <a:off x="5681813" y="151337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81" name="Rectangle: Rounded Corners 190"/>
                <p:cNvSpPr/>
                <p:nvPr/>
              </p:nvSpPr>
              <p:spPr bwMode="auto">
                <a:xfrm>
                  <a:off x="5831908" y="151337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82" name="Rectangle: Rounded Corners 191"/>
                <p:cNvSpPr/>
                <p:nvPr/>
              </p:nvSpPr>
              <p:spPr bwMode="auto">
                <a:xfrm>
                  <a:off x="5982003" y="151337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83" name="Rectangle: Rounded Corners 192"/>
                <p:cNvSpPr/>
                <p:nvPr/>
              </p:nvSpPr>
              <p:spPr bwMode="auto">
                <a:xfrm>
                  <a:off x="6132099" y="151337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374" name="Group 46"/>
              <p:cNvGrpSpPr/>
              <p:nvPr/>
            </p:nvGrpSpPr>
            <p:grpSpPr>
              <a:xfrm>
                <a:off x="2014182" y="2793830"/>
                <a:ext cx="962423" cy="146881"/>
                <a:chOff x="5531718" y="1664233"/>
                <a:chExt cx="708331" cy="108102"/>
              </a:xfrm>
              <a:solidFill>
                <a:schemeClr val="tx2">
                  <a:alpha val="20000"/>
                </a:schemeClr>
              </a:solidFill>
              <a:effectLst/>
            </p:grpSpPr>
            <p:sp>
              <p:nvSpPr>
                <p:cNvPr id="474" name="Rectangle: Rounded Corners 183"/>
                <p:cNvSpPr/>
                <p:nvPr/>
              </p:nvSpPr>
              <p:spPr bwMode="auto">
                <a:xfrm>
                  <a:off x="5531718" y="166423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75" name="Rectangle: Rounded Corners 184"/>
                <p:cNvSpPr/>
                <p:nvPr/>
              </p:nvSpPr>
              <p:spPr bwMode="auto">
                <a:xfrm>
                  <a:off x="5681813" y="166423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76" name="Rectangle: Rounded Corners 185"/>
                <p:cNvSpPr/>
                <p:nvPr/>
              </p:nvSpPr>
              <p:spPr bwMode="auto">
                <a:xfrm>
                  <a:off x="5831908" y="166423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77" name="Rectangle: Rounded Corners 186"/>
                <p:cNvSpPr/>
                <p:nvPr/>
              </p:nvSpPr>
              <p:spPr bwMode="auto">
                <a:xfrm>
                  <a:off x="5982003" y="166423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78" name="Rectangle: Rounded Corners 187"/>
                <p:cNvSpPr/>
                <p:nvPr/>
              </p:nvSpPr>
              <p:spPr bwMode="auto">
                <a:xfrm>
                  <a:off x="6132099" y="166423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375" name="Group 47"/>
              <p:cNvGrpSpPr/>
              <p:nvPr/>
            </p:nvGrpSpPr>
            <p:grpSpPr>
              <a:xfrm>
                <a:off x="994504" y="2998750"/>
                <a:ext cx="1982108" cy="146881"/>
                <a:chOff x="4781243" y="1815088"/>
                <a:chExt cx="1458806" cy="108102"/>
              </a:xfrm>
              <a:solidFill>
                <a:schemeClr val="tx2">
                  <a:alpha val="20000"/>
                </a:schemeClr>
              </a:solidFill>
              <a:effectLst/>
            </p:grpSpPr>
            <p:sp>
              <p:nvSpPr>
                <p:cNvPr id="464" name="Rectangle: Rounded Corners 173"/>
                <p:cNvSpPr/>
                <p:nvPr/>
              </p:nvSpPr>
              <p:spPr bwMode="auto">
                <a:xfrm>
                  <a:off x="4781243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65" name="Rectangle: Rounded Corners 174"/>
                <p:cNvSpPr/>
                <p:nvPr/>
              </p:nvSpPr>
              <p:spPr bwMode="auto">
                <a:xfrm>
                  <a:off x="4931338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66" name="Rectangle: Rounded Corners 175"/>
                <p:cNvSpPr/>
                <p:nvPr/>
              </p:nvSpPr>
              <p:spPr bwMode="auto">
                <a:xfrm>
                  <a:off x="5081433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67" name="Rectangle: Rounded Corners 176"/>
                <p:cNvSpPr/>
                <p:nvPr/>
              </p:nvSpPr>
              <p:spPr bwMode="auto">
                <a:xfrm>
                  <a:off x="5231528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68" name="Rectangle: Rounded Corners 177"/>
                <p:cNvSpPr/>
                <p:nvPr/>
              </p:nvSpPr>
              <p:spPr bwMode="auto">
                <a:xfrm>
                  <a:off x="5381623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69" name="Rectangle: Rounded Corners 178"/>
                <p:cNvSpPr/>
                <p:nvPr/>
              </p:nvSpPr>
              <p:spPr bwMode="auto">
                <a:xfrm>
                  <a:off x="5531718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70" name="Rectangle: Rounded Corners 179"/>
                <p:cNvSpPr/>
                <p:nvPr/>
              </p:nvSpPr>
              <p:spPr bwMode="auto">
                <a:xfrm>
                  <a:off x="5681813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71" name="Rectangle: Rounded Corners 180"/>
                <p:cNvSpPr/>
                <p:nvPr/>
              </p:nvSpPr>
              <p:spPr bwMode="auto">
                <a:xfrm>
                  <a:off x="5831908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72" name="Rectangle: Rounded Corners 181"/>
                <p:cNvSpPr/>
                <p:nvPr/>
              </p:nvSpPr>
              <p:spPr bwMode="auto">
                <a:xfrm>
                  <a:off x="5982003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73" name="Rectangle: Rounded Corners 182"/>
                <p:cNvSpPr/>
                <p:nvPr/>
              </p:nvSpPr>
              <p:spPr bwMode="auto">
                <a:xfrm>
                  <a:off x="6132099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376" name="Group 48"/>
              <p:cNvGrpSpPr/>
              <p:nvPr/>
            </p:nvGrpSpPr>
            <p:grpSpPr>
              <a:xfrm>
                <a:off x="994504" y="3203670"/>
                <a:ext cx="1982108" cy="146881"/>
                <a:chOff x="4781243" y="1965943"/>
                <a:chExt cx="1458806" cy="108102"/>
              </a:xfrm>
              <a:solidFill>
                <a:schemeClr val="tx2">
                  <a:alpha val="20000"/>
                </a:schemeClr>
              </a:solidFill>
              <a:effectLst/>
            </p:grpSpPr>
            <p:sp>
              <p:nvSpPr>
                <p:cNvPr id="454" name="Rectangle: Rounded Corners 163"/>
                <p:cNvSpPr/>
                <p:nvPr/>
              </p:nvSpPr>
              <p:spPr bwMode="auto">
                <a:xfrm>
                  <a:off x="4781243" y="196594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55" name="Rectangle: Rounded Corners 164"/>
                <p:cNvSpPr/>
                <p:nvPr/>
              </p:nvSpPr>
              <p:spPr bwMode="auto">
                <a:xfrm>
                  <a:off x="4931338" y="196594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56" name="Rectangle: Rounded Corners 165"/>
                <p:cNvSpPr/>
                <p:nvPr/>
              </p:nvSpPr>
              <p:spPr bwMode="auto">
                <a:xfrm>
                  <a:off x="5081433" y="1965943"/>
                  <a:ext cx="107950" cy="108102"/>
                </a:xfrm>
                <a:prstGeom prst="round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57" name="Rectangle: Rounded Corners 166"/>
                <p:cNvSpPr/>
                <p:nvPr/>
              </p:nvSpPr>
              <p:spPr bwMode="auto">
                <a:xfrm>
                  <a:off x="5231528" y="1965943"/>
                  <a:ext cx="107950" cy="108102"/>
                </a:xfrm>
                <a:prstGeom prst="round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58" name="Rectangle: Rounded Corners 167"/>
                <p:cNvSpPr/>
                <p:nvPr/>
              </p:nvSpPr>
              <p:spPr bwMode="auto">
                <a:xfrm>
                  <a:off x="5381623" y="1965943"/>
                  <a:ext cx="107950" cy="108102"/>
                </a:xfrm>
                <a:prstGeom prst="round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59" name="Rectangle: Rounded Corners 168"/>
                <p:cNvSpPr/>
                <p:nvPr/>
              </p:nvSpPr>
              <p:spPr bwMode="auto">
                <a:xfrm>
                  <a:off x="5531718" y="1965943"/>
                  <a:ext cx="107950" cy="108102"/>
                </a:xfrm>
                <a:prstGeom prst="round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60" name="Rectangle: Rounded Corners 169"/>
                <p:cNvSpPr/>
                <p:nvPr/>
              </p:nvSpPr>
              <p:spPr bwMode="auto">
                <a:xfrm>
                  <a:off x="5681813" y="1965943"/>
                  <a:ext cx="107950" cy="108102"/>
                </a:xfrm>
                <a:prstGeom prst="round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61" name="Rectangle: Rounded Corners 170"/>
                <p:cNvSpPr/>
                <p:nvPr/>
              </p:nvSpPr>
              <p:spPr bwMode="auto">
                <a:xfrm>
                  <a:off x="5831908" y="1965943"/>
                  <a:ext cx="107950" cy="108102"/>
                </a:xfrm>
                <a:prstGeom prst="round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62" name="Rectangle: Rounded Corners 171"/>
                <p:cNvSpPr/>
                <p:nvPr/>
              </p:nvSpPr>
              <p:spPr bwMode="auto">
                <a:xfrm>
                  <a:off x="5982003" y="1965943"/>
                  <a:ext cx="107950" cy="108102"/>
                </a:xfrm>
                <a:prstGeom prst="round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63" name="Rectangle: Rounded Corners 172"/>
                <p:cNvSpPr/>
                <p:nvPr/>
              </p:nvSpPr>
              <p:spPr bwMode="auto">
                <a:xfrm>
                  <a:off x="6132099" y="1965943"/>
                  <a:ext cx="107950" cy="108102"/>
                </a:xfrm>
                <a:prstGeom prst="round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377" name="Group 49"/>
              <p:cNvGrpSpPr/>
              <p:nvPr/>
            </p:nvGrpSpPr>
            <p:grpSpPr>
              <a:xfrm>
                <a:off x="994504" y="3408590"/>
                <a:ext cx="1982108" cy="146881"/>
                <a:chOff x="4781243" y="2116798"/>
                <a:chExt cx="1458806" cy="108102"/>
              </a:xfrm>
              <a:solidFill>
                <a:schemeClr val="accent1"/>
              </a:solidFill>
              <a:effectLst/>
            </p:grpSpPr>
            <p:sp>
              <p:nvSpPr>
                <p:cNvPr id="444" name="Rectangle: Rounded Corners 153"/>
                <p:cNvSpPr/>
                <p:nvPr/>
              </p:nvSpPr>
              <p:spPr bwMode="auto">
                <a:xfrm>
                  <a:off x="4781243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45" name="Rectangle: Rounded Corners 154"/>
                <p:cNvSpPr/>
                <p:nvPr/>
              </p:nvSpPr>
              <p:spPr bwMode="auto">
                <a:xfrm>
                  <a:off x="4931338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46" name="Rectangle: Rounded Corners 155"/>
                <p:cNvSpPr/>
                <p:nvPr/>
              </p:nvSpPr>
              <p:spPr bwMode="auto">
                <a:xfrm>
                  <a:off x="5081433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47" name="Rectangle: Rounded Corners 156"/>
                <p:cNvSpPr/>
                <p:nvPr/>
              </p:nvSpPr>
              <p:spPr bwMode="auto">
                <a:xfrm>
                  <a:off x="5231528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48" name="Rectangle: Rounded Corners 157"/>
                <p:cNvSpPr/>
                <p:nvPr/>
              </p:nvSpPr>
              <p:spPr bwMode="auto">
                <a:xfrm>
                  <a:off x="5381623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49" name="Rectangle: Rounded Corners 158"/>
                <p:cNvSpPr/>
                <p:nvPr/>
              </p:nvSpPr>
              <p:spPr bwMode="auto">
                <a:xfrm>
                  <a:off x="5531718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50" name="Rectangle: Rounded Corners 159"/>
                <p:cNvSpPr/>
                <p:nvPr/>
              </p:nvSpPr>
              <p:spPr bwMode="auto">
                <a:xfrm>
                  <a:off x="5681813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51" name="Rectangle: Rounded Corners 160"/>
                <p:cNvSpPr/>
                <p:nvPr/>
              </p:nvSpPr>
              <p:spPr bwMode="auto">
                <a:xfrm>
                  <a:off x="5831908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52" name="Rectangle: Rounded Corners 161"/>
                <p:cNvSpPr/>
                <p:nvPr/>
              </p:nvSpPr>
              <p:spPr bwMode="auto">
                <a:xfrm>
                  <a:off x="5982003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53" name="Rectangle: Rounded Corners 162"/>
                <p:cNvSpPr/>
                <p:nvPr/>
              </p:nvSpPr>
              <p:spPr bwMode="auto">
                <a:xfrm>
                  <a:off x="6132099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378" name="Group 50"/>
              <p:cNvGrpSpPr/>
              <p:nvPr/>
            </p:nvGrpSpPr>
            <p:grpSpPr>
              <a:xfrm>
                <a:off x="994504" y="3613509"/>
                <a:ext cx="1982108" cy="146881"/>
                <a:chOff x="4781243" y="2267653"/>
                <a:chExt cx="1458806" cy="108102"/>
              </a:xfrm>
              <a:solidFill>
                <a:schemeClr val="accent1"/>
              </a:solidFill>
              <a:effectLst/>
            </p:grpSpPr>
            <p:sp>
              <p:nvSpPr>
                <p:cNvPr id="434" name="Rectangle: Rounded Corners 143"/>
                <p:cNvSpPr/>
                <p:nvPr/>
              </p:nvSpPr>
              <p:spPr bwMode="auto">
                <a:xfrm>
                  <a:off x="4781243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35" name="Rectangle: Rounded Corners 144"/>
                <p:cNvSpPr/>
                <p:nvPr/>
              </p:nvSpPr>
              <p:spPr bwMode="auto">
                <a:xfrm>
                  <a:off x="4931338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36" name="Rectangle: Rounded Corners 145"/>
                <p:cNvSpPr/>
                <p:nvPr/>
              </p:nvSpPr>
              <p:spPr bwMode="auto">
                <a:xfrm>
                  <a:off x="5081433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37" name="Rectangle: Rounded Corners 146"/>
                <p:cNvSpPr/>
                <p:nvPr/>
              </p:nvSpPr>
              <p:spPr bwMode="auto">
                <a:xfrm>
                  <a:off x="5231528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38" name="Rectangle: Rounded Corners 147"/>
                <p:cNvSpPr/>
                <p:nvPr/>
              </p:nvSpPr>
              <p:spPr bwMode="auto">
                <a:xfrm>
                  <a:off x="5381623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39" name="Rectangle: Rounded Corners 148"/>
                <p:cNvSpPr/>
                <p:nvPr/>
              </p:nvSpPr>
              <p:spPr bwMode="auto">
                <a:xfrm>
                  <a:off x="5531718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40" name="Rectangle: Rounded Corners 149"/>
                <p:cNvSpPr/>
                <p:nvPr/>
              </p:nvSpPr>
              <p:spPr bwMode="auto">
                <a:xfrm>
                  <a:off x="5681813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41" name="Rectangle: Rounded Corners 150"/>
                <p:cNvSpPr/>
                <p:nvPr/>
              </p:nvSpPr>
              <p:spPr bwMode="auto">
                <a:xfrm>
                  <a:off x="5831908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42" name="Rectangle: Rounded Corners 151"/>
                <p:cNvSpPr/>
                <p:nvPr/>
              </p:nvSpPr>
              <p:spPr bwMode="auto">
                <a:xfrm>
                  <a:off x="5982003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43" name="Rectangle: Rounded Corners 152"/>
                <p:cNvSpPr/>
                <p:nvPr/>
              </p:nvSpPr>
              <p:spPr bwMode="auto">
                <a:xfrm>
                  <a:off x="6132099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379" name="Group 51"/>
              <p:cNvGrpSpPr/>
              <p:nvPr/>
            </p:nvGrpSpPr>
            <p:grpSpPr>
              <a:xfrm>
                <a:off x="994504" y="3818429"/>
                <a:ext cx="1982108" cy="146881"/>
                <a:chOff x="4781243" y="2418508"/>
                <a:chExt cx="1458806" cy="108102"/>
              </a:xfrm>
              <a:solidFill>
                <a:schemeClr val="accent1"/>
              </a:solidFill>
              <a:effectLst/>
            </p:grpSpPr>
            <p:sp>
              <p:nvSpPr>
                <p:cNvPr id="424" name="Rectangle: Rounded Corners 133"/>
                <p:cNvSpPr/>
                <p:nvPr/>
              </p:nvSpPr>
              <p:spPr bwMode="auto">
                <a:xfrm>
                  <a:off x="4781243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25" name="Rectangle: Rounded Corners 134"/>
                <p:cNvSpPr/>
                <p:nvPr/>
              </p:nvSpPr>
              <p:spPr bwMode="auto">
                <a:xfrm>
                  <a:off x="4931338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26" name="Rectangle: Rounded Corners 135"/>
                <p:cNvSpPr/>
                <p:nvPr/>
              </p:nvSpPr>
              <p:spPr bwMode="auto">
                <a:xfrm>
                  <a:off x="5081433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27" name="Rectangle: Rounded Corners 136"/>
                <p:cNvSpPr/>
                <p:nvPr/>
              </p:nvSpPr>
              <p:spPr bwMode="auto">
                <a:xfrm>
                  <a:off x="5231528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28" name="Rectangle: Rounded Corners 137"/>
                <p:cNvSpPr/>
                <p:nvPr/>
              </p:nvSpPr>
              <p:spPr bwMode="auto">
                <a:xfrm>
                  <a:off x="5381623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29" name="Rectangle: Rounded Corners 138"/>
                <p:cNvSpPr/>
                <p:nvPr/>
              </p:nvSpPr>
              <p:spPr bwMode="auto">
                <a:xfrm>
                  <a:off x="5531718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30" name="Rectangle: Rounded Corners 139"/>
                <p:cNvSpPr/>
                <p:nvPr/>
              </p:nvSpPr>
              <p:spPr bwMode="auto">
                <a:xfrm>
                  <a:off x="5681813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31" name="Rectangle: Rounded Corners 140"/>
                <p:cNvSpPr/>
                <p:nvPr/>
              </p:nvSpPr>
              <p:spPr bwMode="auto">
                <a:xfrm>
                  <a:off x="5831908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32" name="Rectangle: Rounded Corners 141"/>
                <p:cNvSpPr/>
                <p:nvPr/>
              </p:nvSpPr>
              <p:spPr bwMode="auto">
                <a:xfrm>
                  <a:off x="5982003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33" name="Rectangle: Rounded Corners 142"/>
                <p:cNvSpPr/>
                <p:nvPr/>
              </p:nvSpPr>
              <p:spPr bwMode="auto">
                <a:xfrm>
                  <a:off x="6132099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380" name="Group 89"/>
              <p:cNvGrpSpPr/>
              <p:nvPr/>
            </p:nvGrpSpPr>
            <p:grpSpPr>
              <a:xfrm>
                <a:off x="994504" y="4023348"/>
                <a:ext cx="1982108" cy="146881"/>
                <a:chOff x="4781243" y="2569363"/>
                <a:chExt cx="1458806" cy="108102"/>
              </a:xfrm>
              <a:solidFill>
                <a:schemeClr val="accent1"/>
              </a:solidFill>
              <a:effectLst/>
            </p:grpSpPr>
            <p:sp>
              <p:nvSpPr>
                <p:cNvPr id="414" name="Rectangle: Rounded Corners 123"/>
                <p:cNvSpPr/>
                <p:nvPr/>
              </p:nvSpPr>
              <p:spPr bwMode="auto">
                <a:xfrm>
                  <a:off x="4781243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15" name="Rectangle: Rounded Corners 124"/>
                <p:cNvSpPr/>
                <p:nvPr/>
              </p:nvSpPr>
              <p:spPr bwMode="auto">
                <a:xfrm>
                  <a:off x="4931338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16" name="Rectangle: Rounded Corners 125"/>
                <p:cNvSpPr/>
                <p:nvPr/>
              </p:nvSpPr>
              <p:spPr bwMode="auto">
                <a:xfrm>
                  <a:off x="5081433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17" name="Rectangle: Rounded Corners 126"/>
                <p:cNvSpPr/>
                <p:nvPr/>
              </p:nvSpPr>
              <p:spPr bwMode="auto">
                <a:xfrm>
                  <a:off x="5231528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18" name="Rectangle: Rounded Corners 127"/>
                <p:cNvSpPr/>
                <p:nvPr/>
              </p:nvSpPr>
              <p:spPr bwMode="auto">
                <a:xfrm>
                  <a:off x="5381623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19" name="Rectangle: Rounded Corners 128"/>
                <p:cNvSpPr/>
                <p:nvPr/>
              </p:nvSpPr>
              <p:spPr bwMode="auto">
                <a:xfrm>
                  <a:off x="5531718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20" name="Rectangle: Rounded Corners 129"/>
                <p:cNvSpPr/>
                <p:nvPr/>
              </p:nvSpPr>
              <p:spPr bwMode="auto">
                <a:xfrm>
                  <a:off x="5681813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21" name="Rectangle: Rounded Corners 130"/>
                <p:cNvSpPr/>
                <p:nvPr/>
              </p:nvSpPr>
              <p:spPr bwMode="auto">
                <a:xfrm>
                  <a:off x="5831908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22" name="Rectangle: Rounded Corners 131"/>
                <p:cNvSpPr/>
                <p:nvPr/>
              </p:nvSpPr>
              <p:spPr bwMode="auto">
                <a:xfrm>
                  <a:off x="5982003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23" name="Rectangle: Rounded Corners 132"/>
                <p:cNvSpPr/>
                <p:nvPr/>
              </p:nvSpPr>
              <p:spPr bwMode="auto">
                <a:xfrm>
                  <a:off x="6132099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381" name="Group 90"/>
              <p:cNvGrpSpPr/>
              <p:nvPr/>
            </p:nvGrpSpPr>
            <p:grpSpPr>
              <a:xfrm>
                <a:off x="994504" y="4228268"/>
                <a:ext cx="1982108" cy="146881"/>
                <a:chOff x="4781243" y="2720218"/>
                <a:chExt cx="1458806" cy="108102"/>
              </a:xfrm>
              <a:solidFill>
                <a:schemeClr val="accent1"/>
              </a:solidFill>
              <a:effectLst/>
            </p:grpSpPr>
            <p:sp>
              <p:nvSpPr>
                <p:cNvPr id="404" name="Rectangle: Rounded Corners 113"/>
                <p:cNvSpPr/>
                <p:nvPr/>
              </p:nvSpPr>
              <p:spPr bwMode="auto">
                <a:xfrm>
                  <a:off x="4781243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05" name="Rectangle: Rounded Corners 114"/>
                <p:cNvSpPr/>
                <p:nvPr/>
              </p:nvSpPr>
              <p:spPr bwMode="auto">
                <a:xfrm>
                  <a:off x="4931338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06" name="Rectangle: Rounded Corners 115"/>
                <p:cNvSpPr/>
                <p:nvPr/>
              </p:nvSpPr>
              <p:spPr bwMode="auto">
                <a:xfrm>
                  <a:off x="5081433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07" name="Rectangle: Rounded Corners 116"/>
                <p:cNvSpPr/>
                <p:nvPr/>
              </p:nvSpPr>
              <p:spPr bwMode="auto">
                <a:xfrm>
                  <a:off x="5231528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08" name="Rectangle: Rounded Corners 117"/>
                <p:cNvSpPr/>
                <p:nvPr/>
              </p:nvSpPr>
              <p:spPr bwMode="auto">
                <a:xfrm>
                  <a:off x="5381623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09" name="Rectangle: Rounded Corners 118"/>
                <p:cNvSpPr/>
                <p:nvPr/>
              </p:nvSpPr>
              <p:spPr bwMode="auto">
                <a:xfrm>
                  <a:off x="5531718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10" name="Rectangle: Rounded Corners 119"/>
                <p:cNvSpPr/>
                <p:nvPr/>
              </p:nvSpPr>
              <p:spPr bwMode="auto">
                <a:xfrm>
                  <a:off x="5681813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11" name="Rectangle: Rounded Corners 120"/>
                <p:cNvSpPr/>
                <p:nvPr/>
              </p:nvSpPr>
              <p:spPr bwMode="auto">
                <a:xfrm>
                  <a:off x="5831908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12" name="Rectangle: Rounded Corners 121"/>
                <p:cNvSpPr/>
                <p:nvPr/>
              </p:nvSpPr>
              <p:spPr bwMode="auto">
                <a:xfrm>
                  <a:off x="5982003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13" name="Rectangle: Rounded Corners 122"/>
                <p:cNvSpPr/>
                <p:nvPr/>
              </p:nvSpPr>
              <p:spPr bwMode="auto">
                <a:xfrm>
                  <a:off x="6132099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382" name="Group 91"/>
              <p:cNvGrpSpPr/>
              <p:nvPr/>
            </p:nvGrpSpPr>
            <p:grpSpPr>
              <a:xfrm>
                <a:off x="994504" y="4433187"/>
                <a:ext cx="1982108" cy="146881"/>
                <a:chOff x="4781243" y="2871070"/>
                <a:chExt cx="1458806" cy="108102"/>
              </a:xfrm>
              <a:solidFill>
                <a:schemeClr val="accent1"/>
              </a:solidFill>
              <a:effectLst/>
            </p:grpSpPr>
            <p:sp>
              <p:nvSpPr>
                <p:cNvPr id="394" name="Rectangle: Rounded Corners 103"/>
                <p:cNvSpPr/>
                <p:nvPr/>
              </p:nvSpPr>
              <p:spPr bwMode="auto">
                <a:xfrm>
                  <a:off x="478124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95" name="Rectangle: Rounded Corners 104"/>
                <p:cNvSpPr/>
                <p:nvPr/>
              </p:nvSpPr>
              <p:spPr bwMode="auto">
                <a:xfrm>
                  <a:off x="493133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96" name="Rectangle: Rounded Corners 105"/>
                <p:cNvSpPr/>
                <p:nvPr/>
              </p:nvSpPr>
              <p:spPr bwMode="auto">
                <a:xfrm>
                  <a:off x="508143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97" name="Rectangle: Rounded Corners 106"/>
                <p:cNvSpPr/>
                <p:nvPr/>
              </p:nvSpPr>
              <p:spPr bwMode="auto">
                <a:xfrm>
                  <a:off x="523152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98" name="Rectangle: Rounded Corners 107"/>
                <p:cNvSpPr/>
                <p:nvPr/>
              </p:nvSpPr>
              <p:spPr bwMode="auto">
                <a:xfrm>
                  <a:off x="538162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99" name="Rectangle: Rounded Corners 108"/>
                <p:cNvSpPr/>
                <p:nvPr/>
              </p:nvSpPr>
              <p:spPr bwMode="auto">
                <a:xfrm>
                  <a:off x="553171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00" name="Rectangle: Rounded Corners 109"/>
                <p:cNvSpPr/>
                <p:nvPr/>
              </p:nvSpPr>
              <p:spPr bwMode="auto">
                <a:xfrm>
                  <a:off x="568181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01" name="Rectangle: Rounded Corners 110"/>
                <p:cNvSpPr/>
                <p:nvPr/>
              </p:nvSpPr>
              <p:spPr bwMode="auto">
                <a:xfrm>
                  <a:off x="583190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02" name="Rectangle: Rounded Corners 111"/>
                <p:cNvSpPr/>
                <p:nvPr/>
              </p:nvSpPr>
              <p:spPr bwMode="auto">
                <a:xfrm>
                  <a:off x="598200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03" name="Rectangle: Rounded Corners 112"/>
                <p:cNvSpPr/>
                <p:nvPr/>
              </p:nvSpPr>
              <p:spPr bwMode="auto">
                <a:xfrm>
                  <a:off x="6132099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383" name="Group 92"/>
              <p:cNvGrpSpPr/>
              <p:nvPr/>
            </p:nvGrpSpPr>
            <p:grpSpPr>
              <a:xfrm>
                <a:off x="994504" y="4638107"/>
                <a:ext cx="1982108" cy="146881"/>
                <a:chOff x="4781243" y="2871070"/>
                <a:chExt cx="1458806" cy="108102"/>
              </a:xfrm>
              <a:solidFill>
                <a:schemeClr val="accent1"/>
              </a:solidFill>
              <a:effectLst/>
            </p:grpSpPr>
            <p:sp>
              <p:nvSpPr>
                <p:cNvPr id="384" name="Rectangle: Rounded Corners 93"/>
                <p:cNvSpPr/>
                <p:nvPr/>
              </p:nvSpPr>
              <p:spPr bwMode="auto">
                <a:xfrm>
                  <a:off x="478124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85" name="Rectangle: Rounded Corners 94"/>
                <p:cNvSpPr/>
                <p:nvPr/>
              </p:nvSpPr>
              <p:spPr bwMode="auto">
                <a:xfrm>
                  <a:off x="493133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86" name="Rectangle: Rounded Corners 95"/>
                <p:cNvSpPr/>
                <p:nvPr/>
              </p:nvSpPr>
              <p:spPr bwMode="auto">
                <a:xfrm>
                  <a:off x="508143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87" name="Rectangle: Rounded Corners 96"/>
                <p:cNvSpPr/>
                <p:nvPr/>
              </p:nvSpPr>
              <p:spPr bwMode="auto">
                <a:xfrm>
                  <a:off x="523152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88" name="Rectangle: Rounded Corners 97"/>
                <p:cNvSpPr/>
                <p:nvPr/>
              </p:nvSpPr>
              <p:spPr bwMode="auto">
                <a:xfrm>
                  <a:off x="538162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89" name="Rectangle: Rounded Corners 98"/>
                <p:cNvSpPr/>
                <p:nvPr/>
              </p:nvSpPr>
              <p:spPr bwMode="auto">
                <a:xfrm>
                  <a:off x="553171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90" name="Rectangle: Rounded Corners 99"/>
                <p:cNvSpPr/>
                <p:nvPr/>
              </p:nvSpPr>
              <p:spPr bwMode="auto">
                <a:xfrm>
                  <a:off x="568181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91" name="Rectangle: Rounded Corners 100"/>
                <p:cNvSpPr/>
                <p:nvPr/>
              </p:nvSpPr>
              <p:spPr bwMode="auto">
                <a:xfrm>
                  <a:off x="583190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92" name="Rectangle: Rounded Corners 101"/>
                <p:cNvSpPr/>
                <p:nvPr/>
              </p:nvSpPr>
              <p:spPr bwMode="auto">
                <a:xfrm>
                  <a:off x="598200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93" name="Rectangle: Rounded Corners 102"/>
                <p:cNvSpPr/>
                <p:nvPr/>
              </p:nvSpPr>
              <p:spPr bwMode="auto">
                <a:xfrm>
                  <a:off x="6132099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</p:grpSp>
        <p:grpSp>
          <p:nvGrpSpPr>
            <p:cNvPr id="21" name="千图设计师MC：ID 29795607库_组合 3"/>
            <p:cNvGrpSpPr/>
            <p:nvPr/>
          </p:nvGrpSpPr>
          <p:grpSpPr>
            <a:xfrm>
              <a:off x="3725092" y="2863404"/>
              <a:ext cx="1991809" cy="2273732"/>
              <a:chOff x="3725092" y="2780928"/>
              <a:chExt cx="1991809" cy="2273732"/>
            </a:xfrm>
          </p:grpSpPr>
          <p:sp>
            <p:nvSpPr>
              <p:cNvPr id="260" name="TextBox 193"/>
              <p:cNvSpPr txBox="1"/>
              <p:nvPr/>
            </p:nvSpPr>
            <p:spPr>
              <a:xfrm>
                <a:off x="3725092" y="2780928"/>
                <a:ext cx="1380004" cy="475770"/>
              </a:xfrm>
              <a:prstGeom prst="rect">
                <a:avLst/>
              </a:prstGeom>
              <a:noFill/>
              <a:effectLst/>
            </p:spPr>
            <p:txBody>
              <a:bodyPr bIns="0" lIns="0" rIns="0" tIns="0" wrap="none">
                <a:normAutofit lnSpcReduction="10000"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nb-NO" sz="3200">
                    <a:solidFill>
                      <a:schemeClr val="accent2"/>
                    </a:solidFill>
                    <a:latin charset="0" panose="020b0806030902050204" pitchFamily="34" typeface="Impact"/>
                  </a:rPr>
                  <a:t>32%</a:t>
                </a:r>
              </a:p>
            </p:txBody>
          </p:sp>
          <p:grpSp>
            <p:nvGrpSpPr>
              <p:cNvPr id="261" name="Group 196"/>
              <p:cNvGrpSpPr/>
              <p:nvPr/>
            </p:nvGrpSpPr>
            <p:grpSpPr>
              <a:xfrm>
                <a:off x="4754471" y="2858582"/>
                <a:ext cx="962423" cy="146881"/>
                <a:chOff x="5531718" y="1513378"/>
                <a:chExt cx="708331" cy="108102"/>
              </a:xfrm>
              <a:solidFill>
                <a:schemeClr val="tx2">
                  <a:alpha val="20000"/>
                </a:schemeClr>
              </a:solidFill>
              <a:effectLst/>
            </p:grpSpPr>
            <p:sp>
              <p:nvSpPr>
                <p:cNvPr id="367" name="Rectangle: Rounded Corners 302"/>
                <p:cNvSpPr/>
                <p:nvPr/>
              </p:nvSpPr>
              <p:spPr bwMode="auto">
                <a:xfrm>
                  <a:off x="5531718" y="151337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68" name="Rectangle: Rounded Corners 303"/>
                <p:cNvSpPr/>
                <p:nvPr/>
              </p:nvSpPr>
              <p:spPr bwMode="auto">
                <a:xfrm>
                  <a:off x="5681813" y="151337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69" name="Rectangle: Rounded Corners 304"/>
                <p:cNvSpPr/>
                <p:nvPr/>
              </p:nvSpPr>
              <p:spPr bwMode="auto">
                <a:xfrm>
                  <a:off x="5831908" y="151337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70" name="Rectangle: Rounded Corners 305"/>
                <p:cNvSpPr/>
                <p:nvPr/>
              </p:nvSpPr>
              <p:spPr bwMode="auto">
                <a:xfrm>
                  <a:off x="5982003" y="151337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71" name="Rectangle: Rounded Corners 306"/>
                <p:cNvSpPr/>
                <p:nvPr/>
              </p:nvSpPr>
              <p:spPr bwMode="auto">
                <a:xfrm>
                  <a:off x="6132099" y="151337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262" name="Group 197"/>
              <p:cNvGrpSpPr/>
              <p:nvPr/>
            </p:nvGrpSpPr>
            <p:grpSpPr>
              <a:xfrm>
                <a:off x="4754471" y="3063502"/>
                <a:ext cx="962423" cy="146881"/>
                <a:chOff x="5531718" y="1664233"/>
                <a:chExt cx="708331" cy="108102"/>
              </a:xfrm>
              <a:solidFill>
                <a:schemeClr val="tx2">
                  <a:alpha val="20000"/>
                </a:schemeClr>
              </a:solidFill>
              <a:effectLst/>
            </p:grpSpPr>
            <p:sp>
              <p:nvSpPr>
                <p:cNvPr id="362" name="Rectangle: Rounded Corners 297"/>
                <p:cNvSpPr/>
                <p:nvPr/>
              </p:nvSpPr>
              <p:spPr bwMode="auto">
                <a:xfrm>
                  <a:off x="5531718" y="166423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63" name="Rectangle: Rounded Corners 298"/>
                <p:cNvSpPr/>
                <p:nvPr/>
              </p:nvSpPr>
              <p:spPr bwMode="auto">
                <a:xfrm>
                  <a:off x="5681813" y="166423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64" name="Rectangle: Rounded Corners 299"/>
                <p:cNvSpPr/>
                <p:nvPr/>
              </p:nvSpPr>
              <p:spPr bwMode="auto">
                <a:xfrm>
                  <a:off x="5831908" y="166423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65" name="Rectangle: Rounded Corners 300"/>
                <p:cNvSpPr/>
                <p:nvPr/>
              </p:nvSpPr>
              <p:spPr bwMode="auto">
                <a:xfrm>
                  <a:off x="5982003" y="166423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66" name="Rectangle: Rounded Corners 301"/>
                <p:cNvSpPr/>
                <p:nvPr/>
              </p:nvSpPr>
              <p:spPr bwMode="auto">
                <a:xfrm>
                  <a:off x="6132099" y="166423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263" name="Group 198"/>
              <p:cNvGrpSpPr/>
              <p:nvPr/>
            </p:nvGrpSpPr>
            <p:grpSpPr>
              <a:xfrm>
                <a:off x="3734793" y="3268422"/>
                <a:ext cx="1982108" cy="146881"/>
                <a:chOff x="4781243" y="1815088"/>
                <a:chExt cx="1458806" cy="108102"/>
              </a:xfrm>
              <a:solidFill>
                <a:schemeClr val="tx2">
                  <a:alpha val="20000"/>
                </a:schemeClr>
              </a:solidFill>
              <a:effectLst/>
            </p:grpSpPr>
            <p:sp>
              <p:nvSpPr>
                <p:cNvPr id="352" name="Rectangle: Rounded Corners 287"/>
                <p:cNvSpPr/>
                <p:nvPr/>
              </p:nvSpPr>
              <p:spPr bwMode="auto">
                <a:xfrm>
                  <a:off x="4781243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53" name="Rectangle: Rounded Corners 288"/>
                <p:cNvSpPr/>
                <p:nvPr/>
              </p:nvSpPr>
              <p:spPr bwMode="auto">
                <a:xfrm>
                  <a:off x="4931338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54" name="Rectangle: Rounded Corners 289"/>
                <p:cNvSpPr/>
                <p:nvPr/>
              </p:nvSpPr>
              <p:spPr bwMode="auto">
                <a:xfrm>
                  <a:off x="5081433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55" name="Rectangle: Rounded Corners 290"/>
                <p:cNvSpPr/>
                <p:nvPr/>
              </p:nvSpPr>
              <p:spPr bwMode="auto">
                <a:xfrm>
                  <a:off x="5231528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56" name="Rectangle: Rounded Corners 291"/>
                <p:cNvSpPr/>
                <p:nvPr/>
              </p:nvSpPr>
              <p:spPr bwMode="auto">
                <a:xfrm>
                  <a:off x="5381623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57" name="Rectangle: Rounded Corners 292"/>
                <p:cNvSpPr/>
                <p:nvPr/>
              </p:nvSpPr>
              <p:spPr bwMode="auto">
                <a:xfrm>
                  <a:off x="5531718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58" name="Rectangle: Rounded Corners 293"/>
                <p:cNvSpPr/>
                <p:nvPr/>
              </p:nvSpPr>
              <p:spPr bwMode="auto">
                <a:xfrm>
                  <a:off x="5681813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59" name="Rectangle: Rounded Corners 294"/>
                <p:cNvSpPr/>
                <p:nvPr/>
              </p:nvSpPr>
              <p:spPr bwMode="auto">
                <a:xfrm>
                  <a:off x="5831908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60" name="Rectangle: Rounded Corners 295"/>
                <p:cNvSpPr/>
                <p:nvPr/>
              </p:nvSpPr>
              <p:spPr bwMode="auto">
                <a:xfrm>
                  <a:off x="5982003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61" name="Rectangle: Rounded Corners 296"/>
                <p:cNvSpPr/>
                <p:nvPr/>
              </p:nvSpPr>
              <p:spPr bwMode="auto">
                <a:xfrm>
                  <a:off x="6132099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264" name="Group 199"/>
              <p:cNvGrpSpPr/>
              <p:nvPr/>
            </p:nvGrpSpPr>
            <p:grpSpPr>
              <a:xfrm>
                <a:off x="3734793" y="3473342"/>
                <a:ext cx="1982108" cy="146881"/>
                <a:chOff x="4781243" y="1965943"/>
                <a:chExt cx="1458806" cy="108102"/>
              </a:xfrm>
              <a:solidFill>
                <a:schemeClr val="tx2">
                  <a:alpha val="20000"/>
                </a:schemeClr>
              </a:solidFill>
              <a:effectLst/>
            </p:grpSpPr>
            <p:sp>
              <p:nvSpPr>
                <p:cNvPr id="342" name="Rectangle: Rounded Corners 277"/>
                <p:cNvSpPr/>
                <p:nvPr/>
              </p:nvSpPr>
              <p:spPr bwMode="auto">
                <a:xfrm>
                  <a:off x="4781243" y="196594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43" name="Rectangle: Rounded Corners 278"/>
                <p:cNvSpPr/>
                <p:nvPr/>
              </p:nvSpPr>
              <p:spPr bwMode="auto">
                <a:xfrm>
                  <a:off x="4931338" y="196594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44" name="Rectangle: Rounded Corners 279"/>
                <p:cNvSpPr/>
                <p:nvPr/>
              </p:nvSpPr>
              <p:spPr bwMode="auto">
                <a:xfrm>
                  <a:off x="5081433" y="196594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45" name="Rectangle: Rounded Corners 280"/>
                <p:cNvSpPr/>
                <p:nvPr/>
              </p:nvSpPr>
              <p:spPr bwMode="auto">
                <a:xfrm>
                  <a:off x="5231528" y="196594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46" name="Rectangle: Rounded Corners 281"/>
                <p:cNvSpPr/>
                <p:nvPr/>
              </p:nvSpPr>
              <p:spPr bwMode="auto">
                <a:xfrm>
                  <a:off x="5381623" y="196594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47" name="Rectangle: Rounded Corners 282"/>
                <p:cNvSpPr/>
                <p:nvPr/>
              </p:nvSpPr>
              <p:spPr bwMode="auto">
                <a:xfrm>
                  <a:off x="5531718" y="196594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48" name="Rectangle: Rounded Corners 283"/>
                <p:cNvSpPr/>
                <p:nvPr/>
              </p:nvSpPr>
              <p:spPr bwMode="auto">
                <a:xfrm>
                  <a:off x="5681813" y="196594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49" name="Rectangle: Rounded Corners 284"/>
                <p:cNvSpPr/>
                <p:nvPr/>
              </p:nvSpPr>
              <p:spPr bwMode="auto">
                <a:xfrm>
                  <a:off x="5831908" y="196594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50" name="Rectangle: Rounded Corners 285"/>
                <p:cNvSpPr/>
                <p:nvPr/>
              </p:nvSpPr>
              <p:spPr bwMode="auto">
                <a:xfrm>
                  <a:off x="5982003" y="196594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51" name="Rectangle: Rounded Corners 286"/>
                <p:cNvSpPr/>
                <p:nvPr/>
              </p:nvSpPr>
              <p:spPr bwMode="auto">
                <a:xfrm>
                  <a:off x="6132099" y="196594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265" name="Group 200"/>
              <p:cNvGrpSpPr/>
              <p:nvPr/>
            </p:nvGrpSpPr>
            <p:grpSpPr>
              <a:xfrm>
                <a:off x="3734793" y="3678262"/>
                <a:ext cx="1982108" cy="146881"/>
                <a:chOff x="4781243" y="2116798"/>
                <a:chExt cx="1458806" cy="108102"/>
              </a:xfrm>
              <a:solidFill>
                <a:schemeClr val="tx2">
                  <a:alpha val="20000"/>
                </a:schemeClr>
              </a:solidFill>
              <a:effectLst/>
            </p:grpSpPr>
            <p:sp>
              <p:nvSpPr>
                <p:cNvPr id="332" name="Rectangle: Rounded Corners 267"/>
                <p:cNvSpPr/>
                <p:nvPr/>
              </p:nvSpPr>
              <p:spPr bwMode="auto">
                <a:xfrm>
                  <a:off x="4781243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33" name="Rectangle: Rounded Corners 268"/>
                <p:cNvSpPr/>
                <p:nvPr/>
              </p:nvSpPr>
              <p:spPr bwMode="auto">
                <a:xfrm>
                  <a:off x="4931338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34" name="Rectangle: Rounded Corners 269"/>
                <p:cNvSpPr/>
                <p:nvPr/>
              </p:nvSpPr>
              <p:spPr bwMode="auto">
                <a:xfrm>
                  <a:off x="5081433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35" name="Rectangle: Rounded Corners 270"/>
                <p:cNvSpPr/>
                <p:nvPr/>
              </p:nvSpPr>
              <p:spPr bwMode="auto">
                <a:xfrm>
                  <a:off x="5231528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36" name="Rectangle: Rounded Corners 271"/>
                <p:cNvSpPr/>
                <p:nvPr/>
              </p:nvSpPr>
              <p:spPr bwMode="auto">
                <a:xfrm>
                  <a:off x="5381623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37" name="Rectangle: Rounded Corners 272"/>
                <p:cNvSpPr/>
                <p:nvPr/>
              </p:nvSpPr>
              <p:spPr bwMode="auto">
                <a:xfrm>
                  <a:off x="5531718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38" name="Rectangle: Rounded Corners 273"/>
                <p:cNvSpPr/>
                <p:nvPr/>
              </p:nvSpPr>
              <p:spPr bwMode="auto">
                <a:xfrm>
                  <a:off x="5681813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39" name="Rectangle: Rounded Corners 274"/>
                <p:cNvSpPr/>
                <p:nvPr/>
              </p:nvSpPr>
              <p:spPr bwMode="auto">
                <a:xfrm>
                  <a:off x="5831908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40" name="Rectangle: Rounded Corners 275"/>
                <p:cNvSpPr/>
                <p:nvPr/>
              </p:nvSpPr>
              <p:spPr bwMode="auto">
                <a:xfrm>
                  <a:off x="5982003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41" name="Rectangle: Rounded Corners 276"/>
                <p:cNvSpPr/>
                <p:nvPr/>
              </p:nvSpPr>
              <p:spPr bwMode="auto">
                <a:xfrm>
                  <a:off x="6132099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266" name="Group 201"/>
              <p:cNvGrpSpPr/>
              <p:nvPr/>
            </p:nvGrpSpPr>
            <p:grpSpPr>
              <a:xfrm>
                <a:off x="3734793" y="3883181"/>
                <a:ext cx="1982108" cy="146881"/>
                <a:chOff x="4781243" y="2267653"/>
                <a:chExt cx="1458806" cy="108102"/>
              </a:xfrm>
              <a:solidFill>
                <a:schemeClr val="tx2">
                  <a:alpha val="20000"/>
                </a:schemeClr>
              </a:solidFill>
              <a:effectLst/>
            </p:grpSpPr>
            <p:sp>
              <p:nvSpPr>
                <p:cNvPr id="322" name="Rectangle: Rounded Corners 257"/>
                <p:cNvSpPr/>
                <p:nvPr/>
              </p:nvSpPr>
              <p:spPr bwMode="auto">
                <a:xfrm>
                  <a:off x="4781243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23" name="Rectangle: Rounded Corners 258"/>
                <p:cNvSpPr/>
                <p:nvPr/>
              </p:nvSpPr>
              <p:spPr bwMode="auto">
                <a:xfrm>
                  <a:off x="4931338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24" name="Rectangle: Rounded Corners 259"/>
                <p:cNvSpPr/>
                <p:nvPr/>
              </p:nvSpPr>
              <p:spPr bwMode="auto">
                <a:xfrm>
                  <a:off x="5081433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25" name="Rectangle: Rounded Corners 260"/>
                <p:cNvSpPr/>
                <p:nvPr/>
              </p:nvSpPr>
              <p:spPr bwMode="auto">
                <a:xfrm>
                  <a:off x="5231528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26" name="Rectangle: Rounded Corners 261"/>
                <p:cNvSpPr/>
                <p:nvPr/>
              </p:nvSpPr>
              <p:spPr bwMode="auto">
                <a:xfrm>
                  <a:off x="5381623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27" name="Rectangle: Rounded Corners 262"/>
                <p:cNvSpPr/>
                <p:nvPr/>
              </p:nvSpPr>
              <p:spPr bwMode="auto">
                <a:xfrm>
                  <a:off x="5531718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28" name="Rectangle: Rounded Corners 263"/>
                <p:cNvSpPr/>
                <p:nvPr/>
              </p:nvSpPr>
              <p:spPr bwMode="auto">
                <a:xfrm>
                  <a:off x="5681813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29" name="Rectangle: Rounded Corners 264"/>
                <p:cNvSpPr/>
                <p:nvPr/>
              </p:nvSpPr>
              <p:spPr bwMode="auto">
                <a:xfrm>
                  <a:off x="5831908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30" name="Rectangle: Rounded Corners 265"/>
                <p:cNvSpPr/>
                <p:nvPr/>
              </p:nvSpPr>
              <p:spPr bwMode="auto">
                <a:xfrm>
                  <a:off x="5982003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31" name="Rectangle: Rounded Corners 266"/>
                <p:cNvSpPr/>
                <p:nvPr/>
              </p:nvSpPr>
              <p:spPr bwMode="auto">
                <a:xfrm>
                  <a:off x="6132099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267" name="Group 202"/>
              <p:cNvGrpSpPr/>
              <p:nvPr/>
            </p:nvGrpSpPr>
            <p:grpSpPr>
              <a:xfrm>
                <a:off x="3734793" y="4088101"/>
                <a:ext cx="1982108" cy="146881"/>
                <a:chOff x="4781243" y="2418508"/>
                <a:chExt cx="1458806" cy="108102"/>
              </a:xfrm>
              <a:solidFill>
                <a:schemeClr val="tx2">
                  <a:alpha val="20000"/>
                </a:schemeClr>
              </a:solidFill>
              <a:effectLst/>
            </p:grpSpPr>
            <p:sp>
              <p:nvSpPr>
                <p:cNvPr id="312" name="Rectangle: Rounded Corners 247"/>
                <p:cNvSpPr/>
                <p:nvPr/>
              </p:nvSpPr>
              <p:spPr bwMode="auto">
                <a:xfrm>
                  <a:off x="4781243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13" name="Rectangle: Rounded Corners 248"/>
                <p:cNvSpPr/>
                <p:nvPr/>
              </p:nvSpPr>
              <p:spPr bwMode="auto">
                <a:xfrm>
                  <a:off x="4931338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14" name="Rectangle: Rounded Corners 249"/>
                <p:cNvSpPr/>
                <p:nvPr/>
              </p:nvSpPr>
              <p:spPr bwMode="auto">
                <a:xfrm>
                  <a:off x="5081433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15" name="Rectangle: Rounded Corners 250"/>
                <p:cNvSpPr/>
                <p:nvPr/>
              </p:nvSpPr>
              <p:spPr bwMode="auto">
                <a:xfrm>
                  <a:off x="5231528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16" name="Rectangle: Rounded Corners 251"/>
                <p:cNvSpPr/>
                <p:nvPr/>
              </p:nvSpPr>
              <p:spPr bwMode="auto">
                <a:xfrm>
                  <a:off x="5381623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17" name="Rectangle: Rounded Corners 252"/>
                <p:cNvSpPr/>
                <p:nvPr/>
              </p:nvSpPr>
              <p:spPr bwMode="auto">
                <a:xfrm>
                  <a:off x="5531718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18" name="Rectangle: Rounded Corners 253"/>
                <p:cNvSpPr/>
                <p:nvPr/>
              </p:nvSpPr>
              <p:spPr bwMode="auto">
                <a:xfrm>
                  <a:off x="5681813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19" name="Rectangle: Rounded Corners 254"/>
                <p:cNvSpPr/>
                <p:nvPr/>
              </p:nvSpPr>
              <p:spPr bwMode="auto">
                <a:xfrm>
                  <a:off x="5831908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20" name="Rectangle: Rounded Corners 255"/>
                <p:cNvSpPr/>
                <p:nvPr/>
              </p:nvSpPr>
              <p:spPr bwMode="auto">
                <a:xfrm>
                  <a:off x="5982003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21" name="Rectangle: Rounded Corners 256"/>
                <p:cNvSpPr/>
                <p:nvPr/>
              </p:nvSpPr>
              <p:spPr bwMode="auto">
                <a:xfrm>
                  <a:off x="6132099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268" name="Group 203"/>
              <p:cNvGrpSpPr/>
              <p:nvPr/>
            </p:nvGrpSpPr>
            <p:grpSpPr>
              <a:xfrm>
                <a:off x="3734793" y="4293020"/>
                <a:ext cx="1982108" cy="146881"/>
                <a:chOff x="4781243" y="2569363"/>
                <a:chExt cx="1458806" cy="108102"/>
              </a:xfrm>
              <a:solidFill>
                <a:schemeClr val="tx2">
                  <a:alpha val="20000"/>
                </a:schemeClr>
              </a:solidFill>
              <a:effectLst/>
            </p:grpSpPr>
            <p:sp>
              <p:nvSpPr>
                <p:cNvPr id="302" name="Rectangle: Rounded Corners 237"/>
                <p:cNvSpPr/>
                <p:nvPr/>
              </p:nvSpPr>
              <p:spPr bwMode="auto">
                <a:xfrm>
                  <a:off x="4781243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03" name="Rectangle: Rounded Corners 238"/>
                <p:cNvSpPr/>
                <p:nvPr/>
              </p:nvSpPr>
              <p:spPr bwMode="auto">
                <a:xfrm>
                  <a:off x="4931338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04" name="Rectangle: Rounded Corners 239"/>
                <p:cNvSpPr/>
                <p:nvPr/>
              </p:nvSpPr>
              <p:spPr bwMode="auto">
                <a:xfrm>
                  <a:off x="5081433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05" name="Rectangle: Rounded Corners 240"/>
                <p:cNvSpPr/>
                <p:nvPr/>
              </p:nvSpPr>
              <p:spPr bwMode="auto">
                <a:xfrm>
                  <a:off x="5231528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06" name="Rectangle: Rounded Corners 241"/>
                <p:cNvSpPr/>
                <p:nvPr/>
              </p:nvSpPr>
              <p:spPr bwMode="auto">
                <a:xfrm>
                  <a:off x="5381623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07" name="Rectangle: Rounded Corners 242"/>
                <p:cNvSpPr/>
                <p:nvPr/>
              </p:nvSpPr>
              <p:spPr bwMode="auto">
                <a:xfrm>
                  <a:off x="5531718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08" name="Rectangle: Rounded Corners 243"/>
                <p:cNvSpPr/>
                <p:nvPr/>
              </p:nvSpPr>
              <p:spPr bwMode="auto">
                <a:xfrm>
                  <a:off x="5681813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09" name="Rectangle: Rounded Corners 244"/>
                <p:cNvSpPr/>
                <p:nvPr/>
              </p:nvSpPr>
              <p:spPr bwMode="auto">
                <a:xfrm>
                  <a:off x="5831908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10" name="Rectangle: Rounded Corners 245"/>
                <p:cNvSpPr/>
                <p:nvPr/>
              </p:nvSpPr>
              <p:spPr bwMode="auto">
                <a:xfrm>
                  <a:off x="5982003" y="2569363"/>
                  <a:ext cx="107950" cy="108102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11" name="Rectangle: Rounded Corners 246"/>
                <p:cNvSpPr/>
                <p:nvPr/>
              </p:nvSpPr>
              <p:spPr bwMode="auto">
                <a:xfrm>
                  <a:off x="6132099" y="2569363"/>
                  <a:ext cx="107950" cy="108102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269" name="Group 204"/>
              <p:cNvGrpSpPr/>
              <p:nvPr/>
            </p:nvGrpSpPr>
            <p:grpSpPr>
              <a:xfrm>
                <a:off x="3734793" y="4497940"/>
                <a:ext cx="1982108" cy="146881"/>
                <a:chOff x="4781243" y="2720218"/>
                <a:chExt cx="1458806" cy="108102"/>
              </a:xfrm>
              <a:solidFill>
                <a:schemeClr val="accent2"/>
              </a:solidFill>
              <a:effectLst/>
            </p:grpSpPr>
            <p:sp>
              <p:nvSpPr>
                <p:cNvPr id="292" name="Rectangle: Rounded Corners 227"/>
                <p:cNvSpPr/>
                <p:nvPr/>
              </p:nvSpPr>
              <p:spPr bwMode="auto">
                <a:xfrm>
                  <a:off x="4781243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93" name="Rectangle: Rounded Corners 228"/>
                <p:cNvSpPr/>
                <p:nvPr/>
              </p:nvSpPr>
              <p:spPr bwMode="auto">
                <a:xfrm>
                  <a:off x="4931338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94" name="Rectangle: Rounded Corners 229"/>
                <p:cNvSpPr/>
                <p:nvPr/>
              </p:nvSpPr>
              <p:spPr bwMode="auto">
                <a:xfrm>
                  <a:off x="5081433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95" name="Rectangle: Rounded Corners 230"/>
                <p:cNvSpPr/>
                <p:nvPr/>
              </p:nvSpPr>
              <p:spPr bwMode="auto">
                <a:xfrm>
                  <a:off x="5231528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96" name="Rectangle: Rounded Corners 231"/>
                <p:cNvSpPr/>
                <p:nvPr/>
              </p:nvSpPr>
              <p:spPr bwMode="auto">
                <a:xfrm>
                  <a:off x="5381623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97" name="Rectangle: Rounded Corners 232"/>
                <p:cNvSpPr/>
                <p:nvPr/>
              </p:nvSpPr>
              <p:spPr bwMode="auto">
                <a:xfrm>
                  <a:off x="5531718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98" name="Rectangle: Rounded Corners 233"/>
                <p:cNvSpPr/>
                <p:nvPr/>
              </p:nvSpPr>
              <p:spPr bwMode="auto">
                <a:xfrm>
                  <a:off x="5681813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99" name="Rectangle: Rounded Corners 234"/>
                <p:cNvSpPr/>
                <p:nvPr/>
              </p:nvSpPr>
              <p:spPr bwMode="auto">
                <a:xfrm>
                  <a:off x="5831908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00" name="Rectangle: Rounded Corners 235"/>
                <p:cNvSpPr/>
                <p:nvPr/>
              </p:nvSpPr>
              <p:spPr bwMode="auto">
                <a:xfrm>
                  <a:off x="5982003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301" name="Rectangle: Rounded Corners 236"/>
                <p:cNvSpPr/>
                <p:nvPr/>
              </p:nvSpPr>
              <p:spPr bwMode="auto">
                <a:xfrm>
                  <a:off x="6132099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270" name="Group 205"/>
              <p:cNvGrpSpPr/>
              <p:nvPr/>
            </p:nvGrpSpPr>
            <p:grpSpPr>
              <a:xfrm>
                <a:off x="3734793" y="4702859"/>
                <a:ext cx="1982108" cy="146881"/>
                <a:chOff x="4781243" y="2871070"/>
                <a:chExt cx="1458806" cy="108102"/>
              </a:xfrm>
              <a:solidFill>
                <a:schemeClr val="accent2"/>
              </a:solidFill>
              <a:effectLst/>
            </p:grpSpPr>
            <p:sp>
              <p:nvSpPr>
                <p:cNvPr id="282" name="Rectangle: Rounded Corners 217"/>
                <p:cNvSpPr/>
                <p:nvPr/>
              </p:nvSpPr>
              <p:spPr bwMode="auto">
                <a:xfrm>
                  <a:off x="478124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83" name="Rectangle: Rounded Corners 218"/>
                <p:cNvSpPr/>
                <p:nvPr/>
              </p:nvSpPr>
              <p:spPr bwMode="auto">
                <a:xfrm>
                  <a:off x="493133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84" name="Rectangle: Rounded Corners 219"/>
                <p:cNvSpPr/>
                <p:nvPr/>
              </p:nvSpPr>
              <p:spPr bwMode="auto">
                <a:xfrm>
                  <a:off x="508143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85" name="Rectangle: Rounded Corners 220"/>
                <p:cNvSpPr/>
                <p:nvPr/>
              </p:nvSpPr>
              <p:spPr bwMode="auto">
                <a:xfrm>
                  <a:off x="523152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86" name="Rectangle: Rounded Corners 221"/>
                <p:cNvSpPr/>
                <p:nvPr/>
              </p:nvSpPr>
              <p:spPr bwMode="auto">
                <a:xfrm>
                  <a:off x="538162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87" name="Rectangle: Rounded Corners 222"/>
                <p:cNvSpPr/>
                <p:nvPr/>
              </p:nvSpPr>
              <p:spPr bwMode="auto">
                <a:xfrm>
                  <a:off x="553171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88" name="Rectangle: Rounded Corners 223"/>
                <p:cNvSpPr/>
                <p:nvPr/>
              </p:nvSpPr>
              <p:spPr bwMode="auto">
                <a:xfrm>
                  <a:off x="568181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89" name="Rectangle: Rounded Corners 224"/>
                <p:cNvSpPr/>
                <p:nvPr/>
              </p:nvSpPr>
              <p:spPr bwMode="auto">
                <a:xfrm>
                  <a:off x="583190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90" name="Rectangle: Rounded Corners 225"/>
                <p:cNvSpPr/>
                <p:nvPr/>
              </p:nvSpPr>
              <p:spPr bwMode="auto">
                <a:xfrm>
                  <a:off x="598200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91" name="Rectangle: Rounded Corners 226"/>
                <p:cNvSpPr/>
                <p:nvPr/>
              </p:nvSpPr>
              <p:spPr bwMode="auto">
                <a:xfrm>
                  <a:off x="6132099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271" name="Group 206"/>
              <p:cNvGrpSpPr/>
              <p:nvPr/>
            </p:nvGrpSpPr>
            <p:grpSpPr>
              <a:xfrm>
                <a:off x="3734793" y="4907779"/>
                <a:ext cx="1982108" cy="146881"/>
                <a:chOff x="4781243" y="2871070"/>
                <a:chExt cx="1458806" cy="108102"/>
              </a:xfrm>
              <a:solidFill>
                <a:schemeClr val="accent2"/>
              </a:solidFill>
              <a:effectLst/>
            </p:grpSpPr>
            <p:sp>
              <p:nvSpPr>
                <p:cNvPr id="272" name="Rectangle: Rounded Corners 207"/>
                <p:cNvSpPr/>
                <p:nvPr/>
              </p:nvSpPr>
              <p:spPr bwMode="auto">
                <a:xfrm>
                  <a:off x="478124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73" name="Rectangle: Rounded Corners 208"/>
                <p:cNvSpPr/>
                <p:nvPr/>
              </p:nvSpPr>
              <p:spPr bwMode="auto">
                <a:xfrm>
                  <a:off x="493133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74" name="Rectangle: Rounded Corners 209"/>
                <p:cNvSpPr/>
                <p:nvPr/>
              </p:nvSpPr>
              <p:spPr bwMode="auto">
                <a:xfrm>
                  <a:off x="508143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75" name="Rectangle: Rounded Corners 210"/>
                <p:cNvSpPr/>
                <p:nvPr/>
              </p:nvSpPr>
              <p:spPr bwMode="auto">
                <a:xfrm>
                  <a:off x="523152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76" name="Rectangle: Rounded Corners 211"/>
                <p:cNvSpPr/>
                <p:nvPr/>
              </p:nvSpPr>
              <p:spPr bwMode="auto">
                <a:xfrm>
                  <a:off x="538162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77" name="Rectangle: Rounded Corners 212"/>
                <p:cNvSpPr/>
                <p:nvPr/>
              </p:nvSpPr>
              <p:spPr bwMode="auto">
                <a:xfrm>
                  <a:off x="553171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78" name="Rectangle: Rounded Corners 213"/>
                <p:cNvSpPr/>
                <p:nvPr/>
              </p:nvSpPr>
              <p:spPr bwMode="auto">
                <a:xfrm>
                  <a:off x="568181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79" name="Rectangle: Rounded Corners 214"/>
                <p:cNvSpPr/>
                <p:nvPr/>
              </p:nvSpPr>
              <p:spPr bwMode="auto">
                <a:xfrm>
                  <a:off x="583190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80" name="Rectangle: Rounded Corners 215"/>
                <p:cNvSpPr/>
                <p:nvPr/>
              </p:nvSpPr>
              <p:spPr bwMode="auto">
                <a:xfrm>
                  <a:off x="598200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81" name="Rectangle: Rounded Corners 216"/>
                <p:cNvSpPr/>
                <p:nvPr/>
              </p:nvSpPr>
              <p:spPr bwMode="auto">
                <a:xfrm>
                  <a:off x="6132099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</p:grpSp>
        <p:grpSp>
          <p:nvGrpSpPr>
            <p:cNvPr id="22" name="千图设计师MC：ID 29795607库_组合 2"/>
            <p:cNvGrpSpPr/>
            <p:nvPr/>
          </p:nvGrpSpPr>
          <p:grpSpPr>
            <a:xfrm>
              <a:off x="6465380" y="2863404"/>
              <a:ext cx="1991809" cy="2273732"/>
              <a:chOff x="6465380" y="2780928"/>
              <a:chExt cx="1991809" cy="2273732"/>
            </a:xfrm>
          </p:grpSpPr>
          <p:sp>
            <p:nvSpPr>
              <p:cNvPr id="148" name="TextBox 307"/>
              <p:cNvSpPr txBox="1"/>
              <p:nvPr/>
            </p:nvSpPr>
            <p:spPr>
              <a:xfrm>
                <a:off x="6465380" y="2780928"/>
                <a:ext cx="1380004" cy="475770"/>
              </a:xfrm>
              <a:prstGeom prst="rect">
                <a:avLst/>
              </a:prstGeom>
              <a:noFill/>
              <a:effectLst/>
            </p:spPr>
            <p:txBody>
              <a:bodyPr bIns="0" lIns="0" rIns="0" tIns="0" wrap="none">
                <a:normAutofit lnSpcReduction="10000"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nb-NO" sz="3200">
                    <a:solidFill>
                      <a:schemeClr val="accent3"/>
                    </a:solidFill>
                    <a:latin charset="0" panose="020b0806030902050204" pitchFamily="34" typeface="Impact"/>
                  </a:rPr>
                  <a:t>54%</a:t>
                </a:r>
              </a:p>
            </p:txBody>
          </p:sp>
          <p:grpSp>
            <p:nvGrpSpPr>
              <p:cNvPr id="149" name="Group 310"/>
              <p:cNvGrpSpPr/>
              <p:nvPr/>
            </p:nvGrpSpPr>
            <p:grpSpPr>
              <a:xfrm>
                <a:off x="7494759" y="2858582"/>
                <a:ext cx="962423" cy="146881"/>
                <a:chOff x="5531718" y="1513378"/>
                <a:chExt cx="708331" cy="108102"/>
              </a:xfrm>
              <a:solidFill>
                <a:schemeClr val="tx2">
                  <a:alpha val="20000"/>
                </a:schemeClr>
              </a:solidFill>
              <a:effectLst/>
            </p:grpSpPr>
            <p:sp>
              <p:nvSpPr>
                <p:cNvPr id="255" name="Rectangle: Rounded Corners 416"/>
                <p:cNvSpPr/>
                <p:nvPr/>
              </p:nvSpPr>
              <p:spPr bwMode="auto">
                <a:xfrm>
                  <a:off x="5531718" y="151337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56" name="Rectangle: Rounded Corners 417"/>
                <p:cNvSpPr/>
                <p:nvPr/>
              </p:nvSpPr>
              <p:spPr bwMode="auto">
                <a:xfrm>
                  <a:off x="5681813" y="151337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57" name="Rectangle: Rounded Corners 418"/>
                <p:cNvSpPr/>
                <p:nvPr/>
              </p:nvSpPr>
              <p:spPr bwMode="auto">
                <a:xfrm>
                  <a:off x="5831908" y="151337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58" name="Rectangle: Rounded Corners 419"/>
                <p:cNvSpPr/>
                <p:nvPr/>
              </p:nvSpPr>
              <p:spPr bwMode="auto">
                <a:xfrm>
                  <a:off x="5982003" y="151337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59" name="Rectangle: Rounded Corners 420"/>
                <p:cNvSpPr/>
                <p:nvPr/>
              </p:nvSpPr>
              <p:spPr bwMode="auto">
                <a:xfrm>
                  <a:off x="6132099" y="151337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150" name="Group 311"/>
              <p:cNvGrpSpPr/>
              <p:nvPr/>
            </p:nvGrpSpPr>
            <p:grpSpPr>
              <a:xfrm>
                <a:off x="7494759" y="3063502"/>
                <a:ext cx="962423" cy="146881"/>
                <a:chOff x="5531718" y="1664233"/>
                <a:chExt cx="708331" cy="108102"/>
              </a:xfrm>
              <a:solidFill>
                <a:schemeClr val="tx2">
                  <a:alpha val="20000"/>
                </a:schemeClr>
              </a:solidFill>
              <a:effectLst/>
            </p:grpSpPr>
            <p:sp>
              <p:nvSpPr>
                <p:cNvPr id="250" name="Rectangle: Rounded Corners 411"/>
                <p:cNvSpPr/>
                <p:nvPr/>
              </p:nvSpPr>
              <p:spPr bwMode="auto">
                <a:xfrm>
                  <a:off x="5531718" y="166423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51" name="Rectangle: Rounded Corners 412"/>
                <p:cNvSpPr/>
                <p:nvPr/>
              </p:nvSpPr>
              <p:spPr bwMode="auto">
                <a:xfrm>
                  <a:off x="5681813" y="166423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52" name="Rectangle: Rounded Corners 413"/>
                <p:cNvSpPr/>
                <p:nvPr/>
              </p:nvSpPr>
              <p:spPr bwMode="auto">
                <a:xfrm>
                  <a:off x="5831908" y="166423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53" name="Rectangle: Rounded Corners 414"/>
                <p:cNvSpPr/>
                <p:nvPr/>
              </p:nvSpPr>
              <p:spPr bwMode="auto">
                <a:xfrm>
                  <a:off x="5982003" y="166423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54" name="Rectangle: Rounded Corners 415"/>
                <p:cNvSpPr/>
                <p:nvPr/>
              </p:nvSpPr>
              <p:spPr bwMode="auto">
                <a:xfrm>
                  <a:off x="6132099" y="166423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151" name="Group 312"/>
              <p:cNvGrpSpPr/>
              <p:nvPr/>
            </p:nvGrpSpPr>
            <p:grpSpPr>
              <a:xfrm>
                <a:off x="6475081" y="3268422"/>
                <a:ext cx="1982108" cy="146881"/>
                <a:chOff x="4781243" y="1815088"/>
                <a:chExt cx="1458806" cy="108102"/>
              </a:xfrm>
              <a:solidFill>
                <a:schemeClr val="tx2">
                  <a:alpha val="20000"/>
                </a:schemeClr>
              </a:solidFill>
              <a:effectLst/>
            </p:grpSpPr>
            <p:sp>
              <p:nvSpPr>
                <p:cNvPr id="240" name="Rectangle: Rounded Corners 401"/>
                <p:cNvSpPr/>
                <p:nvPr/>
              </p:nvSpPr>
              <p:spPr bwMode="auto">
                <a:xfrm>
                  <a:off x="4781243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41" name="Rectangle: Rounded Corners 402"/>
                <p:cNvSpPr/>
                <p:nvPr/>
              </p:nvSpPr>
              <p:spPr bwMode="auto">
                <a:xfrm>
                  <a:off x="4931338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42" name="Rectangle: Rounded Corners 403"/>
                <p:cNvSpPr/>
                <p:nvPr/>
              </p:nvSpPr>
              <p:spPr bwMode="auto">
                <a:xfrm>
                  <a:off x="5081433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43" name="Rectangle: Rounded Corners 404"/>
                <p:cNvSpPr/>
                <p:nvPr/>
              </p:nvSpPr>
              <p:spPr bwMode="auto">
                <a:xfrm>
                  <a:off x="5231528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44" name="Rectangle: Rounded Corners 405"/>
                <p:cNvSpPr/>
                <p:nvPr/>
              </p:nvSpPr>
              <p:spPr bwMode="auto">
                <a:xfrm>
                  <a:off x="5381623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45" name="Rectangle: Rounded Corners 406"/>
                <p:cNvSpPr/>
                <p:nvPr/>
              </p:nvSpPr>
              <p:spPr bwMode="auto">
                <a:xfrm>
                  <a:off x="5531718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46" name="Rectangle: Rounded Corners 407"/>
                <p:cNvSpPr/>
                <p:nvPr/>
              </p:nvSpPr>
              <p:spPr bwMode="auto">
                <a:xfrm>
                  <a:off x="5681813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47" name="Rectangle: Rounded Corners 408"/>
                <p:cNvSpPr/>
                <p:nvPr/>
              </p:nvSpPr>
              <p:spPr bwMode="auto">
                <a:xfrm>
                  <a:off x="5831908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48" name="Rectangle: Rounded Corners 409"/>
                <p:cNvSpPr/>
                <p:nvPr/>
              </p:nvSpPr>
              <p:spPr bwMode="auto">
                <a:xfrm>
                  <a:off x="5982003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49" name="Rectangle: Rounded Corners 410"/>
                <p:cNvSpPr/>
                <p:nvPr/>
              </p:nvSpPr>
              <p:spPr bwMode="auto">
                <a:xfrm>
                  <a:off x="6132099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152" name="Group 313"/>
              <p:cNvGrpSpPr/>
              <p:nvPr/>
            </p:nvGrpSpPr>
            <p:grpSpPr>
              <a:xfrm>
                <a:off x="6475081" y="3473342"/>
                <a:ext cx="1982108" cy="146881"/>
                <a:chOff x="4781243" y="1965943"/>
                <a:chExt cx="1458806" cy="108102"/>
              </a:xfrm>
              <a:solidFill>
                <a:schemeClr val="tx2">
                  <a:alpha val="20000"/>
                </a:schemeClr>
              </a:solidFill>
              <a:effectLst/>
            </p:grpSpPr>
            <p:sp>
              <p:nvSpPr>
                <p:cNvPr id="230" name="Rectangle: Rounded Corners 391"/>
                <p:cNvSpPr/>
                <p:nvPr/>
              </p:nvSpPr>
              <p:spPr bwMode="auto">
                <a:xfrm>
                  <a:off x="4781243" y="196594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31" name="Rectangle: Rounded Corners 392"/>
                <p:cNvSpPr/>
                <p:nvPr/>
              </p:nvSpPr>
              <p:spPr bwMode="auto">
                <a:xfrm>
                  <a:off x="4931338" y="196594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32" name="Rectangle: Rounded Corners 393"/>
                <p:cNvSpPr/>
                <p:nvPr/>
              </p:nvSpPr>
              <p:spPr bwMode="auto">
                <a:xfrm>
                  <a:off x="5081433" y="196594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33" name="Rectangle: Rounded Corners 394"/>
                <p:cNvSpPr/>
                <p:nvPr/>
              </p:nvSpPr>
              <p:spPr bwMode="auto">
                <a:xfrm>
                  <a:off x="5231528" y="196594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34" name="Rectangle: Rounded Corners 395"/>
                <p:cNvSpPr/>
                <p:nvPr/>
              </p:nvSpPr>
              <p:spPr bwMode="auto">
                <a:xfrm>
                  <a:off x="5381623" y="196594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35" name="Rectangle: Rounded Corners 396"/>
                <p:cNvSpPr/>
                <p:nvPr/>
              </p:nvSpPr>
              <p:spPr bwMode="auto">
                <a:xfrm>
                  <a:off x="5531718" y="196594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36" name="Rectangle: Rounded Corners 397"/>
                <p:cNvSpPr/>
                <p:nvPr/>
              </p:nvSpPr>
              <p:spPr bwMode="auto">
                <a:xfrm>
                  <a:off x="5681813" y="196594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37" name="Rectangle: Rounded Corners 398"/>
                <p:cNvSpPr/>
                <p:nvPr/>
              </p:nvSpPr>
              <p:spPr bwMode="auto">
                <a:xfrm>
                  <a:off x="5831908" y="196594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38" name="Rectangle: Rounded Corners 399"/>
                <p:cNvSpPr/>
                <p:nvPr/>
              </p:nvSpPr>
              <p:spPr bwMode="auto">
                <a:xfrm>
                  <a:off x="5982003" y="196594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39" name="Rectangle: Rounded Corners 400"/>
                <p:cNvSpPr/>
                <p:nvPr/>
              </p:nvSpPr>
              <p:spPr bwMode="auto">
                <a:xfrm>
                  <a:off x="6132099" y="196594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153" name="Group 314"/>
              <p:cNvGrpSpPr/>
              <p:nvPr/>
            </p:nvGrpSpPr>
            <p:grpSpPr>
              <a:xfrm>
                <a:off x="6475081" y="3678262"/>
                <a:ext cx="1982108" cy="146881"/>
                <a:chOff x="4781243" y="2116798"/>
                <a:chExt cx="1458806" cy="108102"/>
              </a:xfrm>
              <a:solidFill>
                <a:schemeClr val="tx2">
                  <a:alpha val="20000"/>
                </a:schemeClr>
              </a:solidFill>
              <a:effectLst/>
            </p:grpSpPr>
            <p:sp>
              <p:nvSpPr>
                <p:cNvPr id="220" name="Rectangle: Rounded Corners 381"/>
                <p:cNvSpPr/>
                <p:nvPr/>
              </p:nvSpPr>
              <p:spPr bwMode="auto">
                <a:xfrm>
                  <a:off x="4781243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21" name="Rectangle: Rounded Corners 382"/>
                <p:cNvSpPr/>
                <p:nvPr/>
              </p:nvSpPr>
              <p:spPr bwMode="auto">
                <a:xfrm>
                  <a:off x="4931338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22" name="Rectangle: Rounded Corners 383"/>
                <p:cNvSpPr/>
                <p:nvPr/>
              </p:nvSpPr>
              <p:spPr bwMode="auto">
                <a:xfrm>
                  <a:off x="5081433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23" name="Rectangle: Rounded Corners 384"/>
                <p:cNvSpPr/>
                <p:nvPr/>
              </p:nvSpPr>
              <p:spPr bwMode="auto">
                <a:xfrm>
                  <a:off x="5231528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24" name="Rectangle: Rounded Corners 385"/>
                <p:cNvSpPr/>
                <p:nvPr/>
              </p:nvSpPr>
              <p:spPr bwMode="auto">
                <a:xfrm>
                  <a:off x="5381623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25" name="Rectangle: Rounded Corners 386"/>
                <p:cNvSpPr/>
                <p:nvPr/>
              </p:nvSpPr>
              <p:spPr bwMode="auto">
                <a:xfrm>
                  <a:off x="5531718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26" name="Rectangle: Rounded Corners 387"/>
                <p:cNvSpPr/>
                <p:nvPr/>
              </p:nvSpPr>
              <p:spPr bwMode="auto">
                <a:xfrm>
                  <a:off x="5681813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27" name="Rectangle: Rounded Corners 388"/>
                <p:cNvSpPr/>
                <p:nvPr/>
              </p:nvSpPr>
              <p:spPr bwMode="auto">
                <a:xfrm>
                  <a:off x="5831908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28" name="Rectangle: Rounded Corners 389"/>
                <p:cNvSpPr/>
                <p:nvPr/>
              </p:nvSpPr>
              <p:spPr bwMode="auto">
                <a:xfrm>
                  <a:off x="5982003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29" name="Rectangle: Rounded Corners 390"/>
                <p:cNvSpPr/>
                <p:nvPr/>
              </p:nvSpPr>
              <p:spPr bwMode="auto">
                <a:xfrm>
                  <a:off x="6132099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154" name="Group 315"/>
              <p:cNvGrpSpPr/>
              <p:nvPr/>
            </p:nvGrpSpPr>
            <p:grpSpPr>
              <a:xfrm>
                <a:off x="6475081" y="3883181"/>
                <a:ext cx="1982108" cy="146881"/>
                <a:chOff x="4781243" y="2267653"/>
                <a:chExt cx="1458806" cy="108102"/>
              </a:xfrm>
              <a:solidFill>
                <a:schemeClr val="tx2">
                  <a:alpha val="20000"/>
                </a:schemeClr>
              </a:solidFill>
              <a:effectLst/>
            </p:grpSpPr>
            <p:sp>
              <p:nvSpPr>
                <p:cNvPr id="210" name="Rectangle: Rounded Corners 371"/>
                <p:cNvSpPr/>
                <p:nvPr/>
              </p:nvSpPr>
              <p:spPr bwMode="auto">
                <a:xfrm>
                  <a:off x="4781243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11" name="Rectangle: Rounded Corners 372"/>
                <p:cNvSpPr/>
                <p:nvPr/>
              </p:nvSpPr>
              <p:spPr bwMode="auto">
                <a:xfrm>
                  <a:off x="4931338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12" name="Rectangle: Rounded Corners 373"/>
                <p:cNvSpPr/>
                <p:nvPr/>
              </p:nvSpPr>
              <p:spPr bwMode="auto">
                <a:xfrm>
                  <a:off x="5081433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13" name="Rectangle: Rounded Corners 374"/>
                <p:cNvSpPr/>
                <p:nvPr/>
              </p:nvSpPr>
              <p:spPr bwMode="auto">
                <a:xfrm>
                  <a:off x="5231528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14" name="Rectangle: Rounded Corners 375"/>
                <p:cNvSpPr/>
                <p:nvPr/>
              </p:nvSpPr>
              <p:spPr bwMode="auto">
                <a:xfrm>
                  <a:off x="5381623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15" name="Rectangle: Rounded Corners 376"/>
                <p:cNvSpPr/>
                <p:nvPr/>
              </p:nvSpPr>
              <p:spPr bwMode="auto">
                <a:xfrm>
                  <a:off x="5531718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16" name="Rectangle: Rounded Corners 377"/>
                <p:cNvSpPr/>
                <p:nvPr/>
              </p:nvSpPr>
              <p:spPr bwMode="auto">
                <a:xfrm>
                  <a:off x="5681813" y="2267653"/>
                  <a:ext cx="107950" cy="108102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17" name="Rectangle: Rounded Corners 378"/>
                <p:cNvSpPr/>
                <p:nvPr/>
              </p:nvSpPr>
              <p:spPr bwMode="auto">
                <a:xfrm>
                  <a:off x="5831908" y="2267653"/>
                  <a:ext cx="107950" cy="108102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18" name="Rectangle: Rounded Corners 379"/>
                <p:cNvSpPr/>
                <p:nvPr/>
              </p:nvSpPr>
              <p:spPr bwMode="auto">
                <a:xfrm>
                  <a:off x="5982003" y="2267653"/>
                  <a:ext cx="107950" cy="108102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19" name="Rectangle: Rounded Corners 380"/>
                <p:cNvSpPr/>
                <p:nvPr/>
              </p:nvSpPr>
              <p:spPr bwMode="auto">
                <a:xfrm>
                  <a:off x="6132099" y="2267653"/>
                  <a:ext cx="107950" cy="108102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155" name="Group 316"/>
              <p:cNvGrpSpPr/>
              <p:nvPr/>
            </p:nvGrpSpPr>
            <p:grpSpPr>
              <a:xfrm>
                <a:off x="6475081" y="4088101"/>
                <a:ext cx="1982108" cy="146881"/>
                <a:chOff x="4781243" y="2418508"/>
                <a:chExt cx="1458806" cy="108102"/>
              </a:xfrm>
              <a:solidFill>
                <a:schemeClr val="accent3"/>
              </a:solidFill>
              <a:effectLst/>
            </p:grpSpPr>
            <p:sp>
              <p:nvSpPr>
                <p:cNvPr id="200" name="Rectangle: Rounded Corners 361"/>
                <p:cNvSpPr/>
                <p:nvPr/>
              </p:nvSpPr>
              <p:spPr bwMode="auto">
                <a:xfrm>
                  <a:off x="4781243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01" name="Rectangle: Rounded Corners 362"/>
                <p:cNvSpPr/>
                <p:nvPr/>
              </p:nvSpPr>
              <p:spPr bwMode="auto">
                <a:xfrm>
                  <a:off x="4931338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02" name="Rectangle: Rounded Corners 363"/>
                <p:cNvSpPr/>
                <p:nvPr/>
              </p:nvSpPr>
              <p:spPr bwMode="auto">
                <a:xfrm>
                  <a:off x="5081433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03" name="Rectangle: Rounded Corners 364"/>
                <p:cNvSpPr/>
                <p:nvPr/>
              </p:nvSpPr>
              <p:spPr bwMode="auto">
                <a:xfrm>
                  <a:off x="5231528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04" name="Rectangle: Rounded Corners 365"/>
                <p:cNvSpPr/>
                <p:nvPr/>
              </p:nvSpPr>
              <p:spPr bwMode="auto">
                <a:xfrm>
                  <a:off x="5381623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05" name="Rectangle: Rounded Corners 366"/>
                <p:cNvSpPr/>
                <p:nvPr/>
              </p:nvSpPr>
              <p:spPr bwMode="auto">
                <a:xfrm>
                  <a:off x="5531718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06" name="Rectangle: Rounded Corners 367"/>
                <p:cNvSpPr/>
                <p:nvPr/>
              </p:nvSpPr>
              <p:spPr bwMode="auto">
                <a:xfrm>
                  <a:off x="5681813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07" name="Rectangle: Rounded Corners 368"/>
                <p:cNvSpPr/>
                <p:nvPr/>
              </p:nvSpPr>
              <p:spPr bwMode="auto">
                <a:xfrm>
                  <a:off x="5831908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08" name="Rectangle: Rounded Corners 369"/>
                <p:cNvSpPr/>
                <p:nvPr/>
              </p:nvSpPr>
              <p:spPr bwMode="auto">
                <a:xfrm>
                  <a:off x="5982003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209" name="Rectangle: Rounded Corners 370"/>
                <p:cNvSpPr/>
                <p:nvPr/>
              </p:nvSpPr>
              <p:spPr bwMode="auto">
                <a:xfrm>
                  <a:off x="6132099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156" name="Group 317"/>
              <p:cNvGrpSpPr/>
              <p:nvPr/>
            </p:nvGrpSpPr>
            <p:grpSpPr>
              <a:xfrm>
                <a:off x="6475081" y="4293020"/>
                <a:ext cx="1982108" cy="146881"/>
                <a:chOff x="4781243" y="2569363"/>
                <a:chExt cx="1458806" cy="108102"/>
              </a:xfrm>
              <a:solidFill>
                <a:schemeClr val="accent3"/>
              </a:solidFill>
              <a:effectLst/>
            </p:grpSpPr>
            <p:sp>
              <p:nvSpPr>
                <p:cNvPr id="190" name="Rectangle: Rounded Corners 351"/>
                <p:cNvSpPr/>
                <p:nvPr/>
              </p:nvSpPr>
              <p:spPr bwMode="auto">
                <a:xfrm>
                  <a:off x="4781243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91" name="Rectangle: Rounded Corners 352"/>
                <p:cNvSpPr/>
                <p:nvPr/>
              </p:nvSpPr>
              <p:spPr bwMode="auto">
                <a:xfrm>
                  <a:off x="4931338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92" name="Rectangle: Rounded Corners 353"/>
                <p:cNvSpPr/>
                <p:nvPr/>
              </p:nvSpPr>
              <p:spPr bwMode="auto">
                <a:xfrm>
                  <a:off x="5081433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93" name="Rectangle: Rounded Corners 354"/>
                <p:cNvSpPr/>
                <p:nvPr/>
              </p:nvSpPr>
              <p:spPr bwMode="auto">
                <a:xfrm>
                  <a:off x="5231528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94" name="Rectangle: Rounded Corners 355"/>
                <p:cNvSpPr/>
                <p:nvPr/>
              </p:nvSpPr>
              <p:spPr bwMode="auto">
                <a:xfrm>
                  <a:off x="5381623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95" name="Rectangle: Rounded Corners 356"/>
                <p:cNvSpPr/>
                <p:nvPr/>
              </p:nvSpPr>
              <p:spPr bwMode="auto">
                <a:xfrm>
                  <a:off x="5531718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96" name="Rectangle: Rounded Corners 357"/>
                <p:cNvSpPr/>
                <p:nvPr/>
              </p:nvSpPr>
              <p:spPr bwMode="auto">
                <a:xfrm>
                  <a:off x="5681813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97" name="Rectangle: Rounded Corners 358"/>
                <p:cNvSpPr/>
                <p:nvPr/>
              </p:nvSpPr>
              <p:spPr bwMode="auto">
                <a:xfrm>
                  <a:off x="5831908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98" name="Rectangle: Rounded Corners 359"/>
                <p:cNvSpPr/>
                <p:nvPr/>
              </p:nvSpPr>
              <p:spPr bwMode="auto">
                <a:xfrm>
                  <a:off x="5982003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99" name="Rectangle: Rounded Corners 360"/>
                <p:cNvSpPr/>
                <p:nvPr/>
              </p:nvSpPr>
              <p:spPr bwMode="auto">
                <a:xfrm>
                  <a:off x="6132099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157" name="Group 318"/>
              <p:cNvGrpSpPr/>
              <p:nvPr/>
            </p:nvGrpSpPr>
            <p:grpSpPr>
              <a:xfrm>
                <a:off x="6475081" y="4497940"/>
                <a:ext cx="1982108" cy="146881"/>
                <a:chOff x="4781243" y="2720218"/>
                <a:chExt cx="1458806" cy="108102"/>
              </a:xfrm>
              <a:solidFill>
                <a:schemeClr val="accent3"/>
              </a:solidFill>
              <a:effectLst/>
            </p:grpSpPr>
            <p:sp>
              <p:nvSpPr>
                <p:cNvPr id="180" name="Rectangle: Rounded Corners 341"/>
                <p:cNvSpPr/>
                <p:nvPr/>
              </p:nvSpPr>
              <p:spPr bwMode="auto">
                <a:xfrm>
                  <a:off x="4781243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81" name="Rectangle: Rounded Corners 342"/>
                <p:cNvSpPr/>
                <p:nvPr/>
              </p:nvSpPr>
              <p:spPr bwMode="auto">
                <a:xfrm>
                  <a:off x="4931338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82" name="Rectangle: Rounded Corners 343"/>
                <p:cNvSpPr/>
                <p:nvPr/>
              </p:nvSpPr>
              <p:spPr bwMode="auto">
                <a:xfrm>
                  <a:off x="5081433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83" name="Rectangle: Rounded Corners 344"/>
                <p:cNvSpPr/>
                <p:nvPr/>
              </p:nvSpPr>
              <p:spPr bwMode="auto">
                <a:xfrm>
                  <a:off x="5231528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84" name="Rectangle: Rounded Corners 345"/>
                <p:cNvSpPr/>
                <p:nvPr/>
              </p:nvSpPr>
              <p:spPr bwMode="auto">
                <a:xfrm>
                  <a:off x="5381623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85" name="Rectangle: Rounded Corners 346"/>
                <p:cNvSpPr/>
                <p:nvPr/>
              </p:nvSpPr>
              <p:spPr bwMode="auto">
                <a:xfrm>
                  <a:off x="5531718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86" name="Rectangle: Rounded Corners 347"/>
                <p:cNvSpPr/>
                <p:nvPr/>
              </p:nvSpPr>
              <p:spPr bwMode="auto">
                <a:xfrm>
                  <a:off x="5681813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87" name="Rectangle: Rounded Corners 348"/>
                <p:cNvSpPr/>
                <p:nvPr/>
              </p:nvSpPr>
              <p:spPr bwMode="auto">
                <a:xfrm>
                  <a:off x="5831908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88" name="Rectangle: Rounded Corners 349"/>
                <p:cNvSpPr/>
                <p:nvPr/>
              </p:nvSpPr>
              <p:spPr bwMode="auto">
                <a:xfrm>
                  <a:off x="5982003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89" name="Rectangle: Rounded Corners 350"/>
                <p:cNvSpPr/>
                <p:nvPr/>
              </p:nvSpPr>
              <p:spPr bwMode="auto">
                <a:xfrm>
                  <a:off x="6132099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158" name="Group 319"/>
              <p:cNvGrpSpPr/>
              <p:nvPr/>
            </p:nvGrpSpPr>
            <p:grpSpPr>
              <a:xfrm>
                <a:off x="6475081" y="4702859"/>
                <a:ext cx="1982108" cy="146881"/>
                <a:chOff x="4781243" y="2871070"/>
                <a:chExt cx="1458806" cy="108102"/>
              </a:xfrm>
              <a:solidFill>
                <a:schemeClr val="accent3"/>
              </a:solidFill>
              <a:effectLst/>
            </p:grpSpPr>
            <p:sp>
              <p:nvSpPr>
                <p:cNvPr id="170" name="Rectangle: Rounded Corners 331"/>
                <p:cNvSpPr/>
                <p:nvPr/>
              </p:nvSpPr>
              <p:spPr bwMode="auto">
                <a:xfrm>
                  <a:off x="478124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71" name="Rectangle: Rounded Corners 332"/>
                <p:cNvSpPr/>
                <p:nvPr/>
              </p:nvSpPr>
              <p:spPr bwMode="auto">
                <a:xfrm>
                  <a:off x="493133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72" name="Rectangle: Rounded Corners 333"/>
                <p:cNvSpPr/>
                <p:nvPr/>
              </p:nvSpPr>
              <p:spPr bwMode="auto">
                <a:xfrm>
                  <a:off x="508143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73" name="Rectangle: Rounded Corners 334"/>
                <p:cNvSpPr/>
                <p:nvPr/>
              </p:nvSpPr>
              <p:spPr bwMode="auto">
                <a:xfrm>
                  <a:off x="523152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74" name="Rectangle: Rounded Corners 335"/>
                <p:cNvSpPr/>
                <p:nvPr/>
              </p:nvSpPr>
              <p:spPr bwMode="auto">
                <a:xfrm>
                  <a:off x="538162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75" name="Rectangle: Rounded Corners 336"/>
                <p:cNvSpPr/>
                <p:nvPr/>
              </p:nvSpPr>
              <p:spPr bwMode="auto">
                <a:xfrm>
                  <a:off x="553171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76" name="Rectangle: Rounded Corners 337"/>
                <p:cNvSpPr/>
                <p:nvPr/>
              </p:nvSpPr>
              <p:spPr bwMode="auto">
                <a:xfrm>
                  <a:off x="568181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77" name="Rectangle: Rounded Corners 338"/>
                <p:cNvSpPr/>
                <p:nvPr/>
              </p:nvSpPr>
              <p:spPr bwMode="auto">
                <a:xfrm>
                  <a:off x="583190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78" name="Rectangle: Rounded Corners 339"/>
                <p:cNvSpPr/>
                <p:nvPr/>
              </p:nvSpPr>
              <p:spPr bwMode="auto">
                <a:xfrm>
                  <a:off x="598200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79" name="Rectangle: Rounded Corners 340"/>
                <p:cNvSpPr/>
                <p:nvPr/>
              </p:nvSpPr>
              <p:spPr bwMode="auto">
                <a:xfrm>
                  <a:off x="6132099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159" name="Group 320"/>
              <p:cNvGrpSpPr/>
              <p:nvPr/>
            </p:nvGrpSpPr>
            <p:grpSpPr>
              <a:xfrm>
                <a:off x="6475081" y="4907779"/>
                <a:ext cx="1982108" cy="146881"/>
                <a:chOff x="4781243" y="2871070"/>
                <a:chExt cx="1458806" cy="108102"/>
              </a:xfrm>
              <a:solidFill>
                <a:schemeClr val="accent3"/>
              </a:solidFill>
              <a:effectLst/>
            </p:grpSpPr>
            <p:sp>
              <p:nvSpPr>
                <p:cNvPr id="160" name="Rectangle: Rounded Corners 321"/>
                <p:cNvSpPr/>
                <p:nvPr/>
              </p:nvSpPr>
              <p:spPr bwMode="auto">
                <a:xfrm>
                  <a:off x="478124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61" name="Rectangle: Rounded Corners 322"/>
                <p:cNvSpPr/>
                <p:nvPr/>
              </p:nvSpPr>
              <p:spPr bwMode="auto">
                <a:xfrm>
                  <a:off x="493133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62" name="Rectangle: Rounded Corners 323"/>
                <p:cNvSpPr/>
                <p:nvPr/>
              </p:nvSpPr>
              <p:spPr bwMode="auto">
                <a:xfrm>
                  <a:off x="508143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63" name="Rectangle: Rounded Corners 324"/>
                <p:cNvSpPr/>
                <p:nvPr/>
              </p:nvSpPr>
              <p:spPr bwMode="auto">
                <a:xfrm>
                  <a:off x="523152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64" name="Rectangle: Rounded Corners 325"/>
                <p:cNvSpPr/>
                <p:nvPr/>
              </p:nvSpPr>
              <p:spPr bwMode="auto">
                <a:xfrm>
                  <a:off x="538162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65" name="Rectangle: Rounded Corners 326"/>
                <p:cNvSpPr/>
                <p:nvPr/>
              </p:nvSpPr>
              <p:spPr bwMode="auto">
                <a:xfrm>
                  <a:off x="553171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66" name="Rectangle: Rounded Corners 327"/>
                <p:cNvSpPr/>
                <p:nvPr/>
              </p:nvSpPr>
              <p:spPr bwMode="auto">
                <a:xfrm>
                  <a:off x="568181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67" name="Rectangle: Rounded Corners 328"/>
                <p:cNvSpPr/>
                <p:nvPr/>
              </p:nvSpPr>
              <p:spPr bwMode="auto">
                <a:xfrm>
                  <a:off x="583190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68" name="Rectangle: Rounded Corners 329"/>
                <p:cNvSpPr/>
                <p:nvPr/>
              </p:nvSpPr>
              <p:spPr bwMode="auto">
                <a:xfrm>
                  <a:off x="598200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69" name="Rectangle: Rounded Corners 330"/>
                <p:cNvSpPr/>
                <p:nvPr/>
              </p:nvSpPr>
              <p:spPr bwMode="auto">
                <a:xfrm>
                  <a:off x="6132099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</p:grpSp>
        <p:grpSp>
          <p:nvGrpSpPr>
            <p:cNvPr id="23" name="千图设计师MC：ID 29795607库_组合 1"/>
            <p:cNvGrpSpPr/>
            <p:nvPr/>
          </p:nvGrpSpPr>
          <p:grpSpPr>
            <a:xfrm>
              <a:off x="9205670" y="2863404"/>
              <a:ext cx="1991809" cy="2273732"/>
              <a:chOff x="9205670" y="2780928"/>
              <a:chExt cx="1991809" cy="2273732"/>
            </a:xfrm>
          </p:grpSpPr>
          <p:sp>
            <p:nvSpPr>
              <p:cNvPr id="36" name="TextBox 421"/>
              <p:cNvSpPr txBox="1"/>
              <p:nvPr/>
            </p:nvSpPr>
            <p:spPr>
              <a:xfrm>
                <a:off x="9205670" y="2780928"/>
                <a:ext cx="1380004" cy="475770"/>
              </a:xfrm>
              <a:prstGeom prst="rect">
                <a:avLst/>
              </a:prstGeom>
              <a:noFill/>
              <a:effectLst/>
            </p:spPr>
            <p:txBody>
              <a:bodyPr bIns="0" lIns="0" rIns="0" tIns="0" wrap="none">
                <a:normAutofit lnSpcReduction="10000"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nb-NO" sz="3200">
                    <a:solidFill>
                      <a:schemeClr val="accent5"/>
                    </a:solidFill>
                    <a:latin charset="0" panose="020b0806030902050204" pitchFamily="34" typeface="Impact"/>
                  </a:rPr>
                  <a:t>78%</a:t>
                </a:r>
              </a:p>
            </p:txBody>
          </p:sp>
          <p:grpSp>
            <p:nvGrpSpPr>
              <p:cNvPr id="37" name="Group 424"/>
              <p:cNvGrpSpPr/>
              <p:nvPr/>
            </p:nvGrpSpPr>
            <p:grpSpPr>
              <a:xfrm>
                <a:off x="10235049" y="2858582"/>
                <a:ext cx="962423" cy="146881"/>
                <a:chOff x="5531718" y="1513378"/>
                <a:chExt cx="708331" cy="108102"/>
              </a:xfrm>
              <a:solidFill>
                <a:schemeClr val="tx2">
                  <a:alpha val="20000"/>
                </a:schemeClr>
              </a:solidFill>
              <a:effectLst/>
            </p:grpSpPr>
            <p:sp>
              <p:nvSpPr>
                <p:cNvPr id="143" name="Rectangle: Rounded Corners 530"/>
                <p:cNvSpPr/>
                <p:nvPr/>
              </p:nvSpPr>
              <p:spPr bwMode="auto">
                <a:xfrm>
                  <a:off x="5531718" y="151337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44" name="Rectangle: Rounded Corners 531"/>
                <p:cNvSpPr/>
                <p:nvPr/>
              </p:nvSpPr>
              <p:spPr bwMode="auto">
                <a:xfrm>
                  <a:off x="5681813" y="151337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45" name="Rectangle: Rounded Corners 532"/>
                <p:cNvSpPr/>
                <p:nvPr/>
              </p:nvSpPr>
              <p:spPr bwMode="auto">
                <a:xfrm>
                  <a:off x="5831908" y="151337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46" name="Rectangle: Rounded Corners 533"/>
                <p:cNvSpPr/>
                <p:nvPr/>
              </p:nvSpPr>
              <p:spPr bwMode="auto">
                <a:xfrm>
                  <a:off x="5982003" y="151337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47" name="Rectangle: Rounded Corners 534"/>
                <p:cNvSpPr/>
                <p:nvPr/>
              </p:nvSpPr>
              <p:spPr bwMode="auto">
                <a:xfrm>
                  <a:off x="6132099" y="151337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38" name="Group 425"/>
              <p:cNvGrpSpPr/>
              <p:nvPr/>
            </p:nvGrpSpPr>
            <p:grpSpPr>
              <a:xfrm>
                <a:off x="10235049" y="3063502"/>
                <a:ext cx="962423" cy="146881"/>
                <a:chOff x="5531718" y="1664233"/>
                <a:chExt cx="708331" cy="108102"/>
              </a:xfrm>
              <a:solidFill>
                <a:schemeClr val="tx2">
                  <a:alpha val="20000"/>
                </a:schemeClr>
              </a:solidFill>
              <a:effectLst/>
            </p:grpSpPr>
            <p:sp>
              <p:nvSpPr>
                <p:cNvPr id="138" name="Rectangle: Rounded Corners 525"/>
                <p:cNvSpPr/>
                <p:nvPr/>
              </p:nvSpPr>
              <p:spPr bwMode="auto">
                <a:xfrm>
                  <a:off x="5531718" y="166423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39" name="Rectangle: Rounded Corners 526"/>
                <p:cNvSpPr/>
                <p:nvPr/>
              </p:nvSpPr>
              <p:spPr bwMode="auto">
                <a:xfrm>
                  <a:off x="5681813" y="166423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40" name="Rectangle: Rounded Corners 527"/>
                <p:cNvSpPr/>
                <p:nvPr/>
              </p:nvSpPr>
              <p:spPr bwMode="auto">
                <a:xfrm>
                  <a:off x="5831908" y="166423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41" name="Rectangle: Rounded Corners 528"/>
                <p:cNvSpPr/>
                <p:nvPr/>
              </p:nvSpPr>
              <p:spPr bwMode="auto">
                <a:xfrm>
                  <a:off x="5982003" y="166423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42" name="Rectangle: Rounded Corners 529"/>
                <p:cNvSpPr/>
                <p:nvPr/>
              </p:nvSpPr>
              <p:spPr bwMode="auto">
                <a:xfrm>
                  <a:off x="6132099" y="166423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39" name="Group 426"/>
              <p:cNvGrpSpPr/>
              <p:nvPr/>
            </p:nvGrpSpPr>
            <p:grpSpPr>
              <a:xfrm>
                <a:off x="9215371" y="3268422"/>
                <a:ext cx="1982108" cy="146881"/>
                <a:chOff x="4781243" y="1815088"/>
                <a:chExt cx="1458806" cy="108102"/>
              </a:xfrm>
              <a:solidFill>
                <a:schemeClr val="tx2">
                  <a:alpha val="20000"/>
                </a:schemeClr>
              </a:solidFill>
              <a:effectLst/>
            </p:grpSpPr>
            <p:sp>
              <p:nvSpPr>
                <p:cNvPr id="128" name="Rectangle: Rounded Corners 515"/>
                <p:cNvSpPr/>
                <p:nvPr/>
              </p:nvSpPr>
              <p:spPr bwMode="auto">
                <a:xfrm>
                  <a:off x="4781243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29" name="Rectangle: Rounded Corners 516"/>
                <p:cNvSpPr/>
                <p:nvPr/>
              </p:nvSpPr>
              <p:spPr bwMode="auto">
                <a:xfrm>
                  <a:off x="4931338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30" name="Rectangle: Rounded Corners 517"/>
                <p:cNvSpPr/>
                <p:nvPr/>
              </p:nvSpPr>
              <p:spPr bwMode="auto">
                <a:xfrm>
                  <a:off x="5081433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31" name="Rectangle: Rounded Corners 518"/>
                <p:cNvSpPr/>
                <p:nvPr/>
              </p:nvSpPr>
              <p:spPr bwMode="auto">
                <a:xfrm>
                  <a:off x="5231528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32" name="Rectangle: Rounded Corners 519"/>
                <p:cNvSpPr/>
                <p:nvPr/>
              </p:nvSpPr>
              <p:spPr bwMode="auto">
                <a:xfrm>
                  <a:off x="5381623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33" name="Rectangle: Rounded Corners 520"/>
                <p:cNvSpPr/>
                <p:nvPr/>
              </p:nvSpPr>
              <p:spPr bwMode="auto">
                <a:xfrm>
                  <a:off x="5531718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34" name="Rectangle: Rounded Corners 521"/>
                <p:cNvSpPr/>
                <p:nvPr/>
              </p:nvSpPr>
              <p:spPr bwMode="auto">
                <a:xfrm>
                  <a:off x="5681813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35" name="Rectangle: Rounded Corners 522"/>
                <p:cNvSpPr/>
                <p:nvPr/>
              </p:nvSpPr>
              <p:spPr bwMode="auto">
                <a:xfrm>
                  <a:off x="5831908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36" name="Rectangle: Rounded Corners 523"/>
                <p:cNvSpPr/>
                <p:nvPr/>
              </p:nvSpPr>
              <p:spPr bwMode="auto">
                <a:xfrm>
                  <a:off x="5982003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37" name="Rectangle: Rounded Corners 524"/>
                <p:cNvSpPr/>
                <p:nvPr/>
              </p:nvSpPr>
              <p:spPr bwMode="auto">
                <a:xfrm>
                  <a:off x="6132099" y="181508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40" name="Group 427"/>
              <p:cNvGrpSpPr/>
              <p:nvPr/>
            </p:nvGrpSpPr>
            <p:grpSpPr>
              <a:xfrm>
                <a:off x="9215371" y="3473342"/>
                <a:ext cx="1982108" cy="146881"/>
                <a:chOff x="4781243" y="1965943"/>
                <a:chExt cx="1458806" cy="108102"/>
              </a:xfrm>
              <a:solidFill>
                <a:schemeClr val="tx2">
                  <a:alpha val="20000"/>
                </a:schemeClr>
              </a:solidFill>
              <a:effectLst/>
            </p:grpSpPr>
            <p:sp>
              <p:nvSpPr>
                <p:cNvPr id="118" name="Rectangle: Rounded Corners 505"/>
                <p:cNvSpPr/>
                <p:nvPr/>
              </p:nvSpPr>
              <p:spPr bwMode="auto">
                <a:xfrm>
                  <a:off x="4781243" y="196594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19" name="Rectangle: Rounded Corners 506"/>
                <p:cNvSpPr/>
                <p:nvPr/>
              </p:nvSpPr>
              <p:spPr bwMode="auto">
                <a:xfrm>
                  <a:off x="4931338" y="196594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20" name="Rectangle: Rounded Corners 507"/>
                <p:cNvSpPr/>
                <p:nvPr/>
              </p:nvSpPr>
              <p:spPr bwMode="auto">
                <a:xfrm>
                  <a:off x="5081433" y="1965943"/>
                  <a:ext cx="107950" cy="108102"/>
                </a:xfrm>
                <a:prstGeom prst="round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21" name="Rectangle: Rounded Corners 508"/>
                <p:cNvSpPr/>
                <p:nvPr/>
              </p:nvSpPr>
              <p:spPr bwMode="auto">
                <a:xfrm>
                  <a:off x="5231528" y="1965943"/>
                  <a:ext cx="107950" cy="108102"/>
                </a:xfrm>
                <a:prstGeom prst="round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22" name="Rectangle: Rounded Corners 509"/>
                <p:cNvSpPr/>
                <p:nvPr/>
              </p:nvSpPr>
              <p:spPr bwMode="auto">
                <a:xfrm>
                  <a:off x="5381623" y="1965943"/>
                  <a:ext cx="107950" cy="108102"/>
                </a:xfrm>
                <a:prstGeom prst="round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23" name="Rectangle: Rounded Corners 510"/>
                <p:cNvSpPr/>
                <p:nvPr/>
              </p:nvSpPr>
              <p:spPr bwMode="auto">
                <a:xfrm>
                  <a:off x="5531718" y="1965943"/>
                  <a:ext cx="107950" cy="108102"/>
                </a:xfrm>
                <a:prstGeom prst="round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24" name="Rectangle: Rounded Corners 511"/>
                <p:cNvSpPr/>
                <p:nvPr/>
              </p:nvSpPr>
              <p:spPr bwMode="auto">
                <a:xfrm>
                  <a:off x="5681813" y="1965943"/>
                  <a:ext cx="107950" cy="108102"/>
                </a:xfrm>
                <a:prstGeom prst="round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25" name="Rectangle: Rounded Corners 512"/>
                <p:cNvSpPr/>
                <p:nvPr/>
              </p:nvSpPr>
              <p:spPr bwMode="auto">
                <a:xfrm>
                  <a:off x="5831908" y="1965943"/>
                  <a:ext cx="107950" cy="108102"/>
                </a:xfrm>
                <a:prstGeom prst="round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26" name="Rectangle: Rounded Corners 513"/>
                <p:cNvSpPr/>
                <p:nvPr/>
              </p:nvSpPr>
              <p:spPr bwMode="auto">
                <a:xfrm>
                  <a:off x="5982003" y="1965943"/>
                  <a:ext cx="107950" cy="108102"/>
                </a:xfrm>
                <a:prstGeom prst="round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27" name="Rectangle: Rounded Corners 514"/>
                <p:cNvSpPr/>
                <p:nvPr/>
              </p:nvSpPr>
              <p:spPr bwMode="auto">
                <a:xfrm>
                  <a:off x="6132099" y="1965943"/>
                  <a:ext cx="107950" cy="108102"/>
                </a:xfrm>
                <a:prstGeom prst="round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41" name="Group 428"/>
              <p:cNvGrpSpPr/>
              <p:nvPr/>
            </p:nvGrpSpPr>
            <p:grpSpPr>
              <a:xfrm>
                <a:off x="9215371" y="3678262"/>
                <a:ext cx="1982108" cy="146881"/>
                <a:chOff x="4781243" y="2116798"/>
                <a:chExt cx="1458806" cy="108102"/>
              </a:xfrm>
              <a:solidFill>
                <a:schemeClr val="accent5"/>
              </a:solidFill>
              <a:effectLst/>
            </p:grpSpPr>
            <p:sp>
              <p:nvSpPr>
                <p:cNvPr id="108" name="Rectangle: Rounded Corners 495"/>
                <p:cNvSpPr/>
                <p:nvPr/>
              </p:nvSpPr>
              <p:spPr bwMode="auto">
                <a:xfrm>
                  <a:off x="4781243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09" name="Rectangle: Rounded Corners 496"/>
                <p:cNvSpPr/>
                <p:nvPr/>
              </p:nvSpPr>
              <p:spPr bwMode="auto">
                <a:xfrm>
                  <a:off x="4931338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10" name="Rectangle: Rounded Corners 497"/>
                <p:cNvSpPr/>
                <p:nvPr/>
              </p:nvSpPr>
              <p:spPr bwMode="auto">
                <a:xfrm>
                  <a:off x="5081433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11" name="Rectangle: Rounded Corners 498"/>
                <p:cNvSpPr/>
                <p:nvPr/>
              </p:nvSpPr>
              <p:spPr bwMode="auto">
                <a:xfrm>
                  <a:off x="5231528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12" name="Rectangle: Rounded Corners 499"/>
                <p:cNvSpPr/>
                <p:nvPr/>
              </p:nvSpPr>
              <p:spPr bwMode="auto">
                <a:xfrm>
                  <a:off x="5381623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13" name="Rectangle: Rounded Corners 500"/>
                <p:cNvSpPr/>
                <p:nvPr/>
              </p:nvSpPr>
              <p:spPr bwMode="auto">
                <a:xfrm>
                  <a:off x="5531718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14" name="Rectangle: Rounded Corners 501"/>
                <p:cNvSpPr/>
                <p:nvPr/>
              </p:nvSpPr>
              <p:spPr bwMode="auto">
                <a:xfrm>
                  <a:off x="5681813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15" name="Rectangle: Rounded Corners 502"/>
                <p:cNvSpPr/>
                <p:nvPr/>
              </p:nvSpPr>
              <p:spPr bwMode="auto">
                <a:xfrm>
                  <a:off x="5831908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16" name="Rectangle: Rounded Corners 503"/>
                <p:cNvSpPr/>
                <p:nvPr/>
              </p:nvSpPr>
              <p:spPr bwMode="auto">
                <a:xfrm>
                  <a:off x="5982003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17" name="Rectangle: Rounded Corners 504"/>
                <p:cNvSpPr/>
                <p:nvPr/>
              </p:nvSpPr>
              <p:spPr bwMode="auto">
                <a:xfrm>
                  <a:off x="6132099" y="211679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42" name="Group 429"/>
              <p:cNvGrpSpPr/>
              <p:nvPr/>
            </p:nvGrpSpPr>
            <p:grpSpPr>
              <a:xfrm>
                <a:off x="9215371" y="3883181"/>
                <a:ext cx="1982108" cy="146881"/>
                <a:chOff x="4781243" y="2267653"/>
                <a:chExt cx="1458806" cy="108102"/>
              </a:xfrm>
              <a:solidFill>
                <a:schemeClr val="accent5"/>
              </a:solidFill>
              <a:effectLst/>
            </p:grpSpPr>
            <p:sp>
              <p:nvSpPr>
                <p:cNvPr id="98" name="Rectangle: Rounded Corners 485"/>
                <p:cNvSpPr/>
                <p:nvPr/>
              </p:nvSpPr>
              <p:spPr bwMode="auto">
                <a:xfrm>
                  <a:off x="4781243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99" name="Rectangle: Rounded Corners 486"/>
                <p:cNvSpPr/>
                <p:nvPr/>
              </p:nvSpPr>
              <p:spPr bwMode="auto">
                <a:xfrm>
                  <a:off x="4931338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00" name="Rectangle: Rounded Corners 487"/>
                <p:cNvSpPr/>
                <p:nvPr/>
              </p:nvSpPr>
              <p:spPr bwMode="auto">
                <a:xfrm>
                  <a:off x="5081433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01" name="Rectangle: Rounded Corners 488"/>
                <p:cNvSpPr/>
                <p:nvPr/>
              </p:nvSpPr>
              <p:spPr bwMode="auto">
                <a:xfrm>
                  <a:off x="5231528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02" name="Rectangle: Rounded Corners 489"/>
                <p:cNvSpPr/>
                <p:nvPr/>
              </p:nvSpPr>
              <p:spPr bwMode="auto">
                <a:xfrm>
                  <a:off x="5381623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03" name="Rectangle: Rounded Corners 490"/>
                <p:cNvSpPr/>
                <p:nvPr/>
              </p:nvSpPr>
              <p:spPr bwMode="auto">
                <a:xfrm>
                  <a:off x="5531718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04" name="Rectangle: Rounded Corners 491"/>
                <p:cNvSpPr/>
                <p:nvPr/>
              </p:nvSpPr>
              <p:spPr bwMode="auto">
                <a:xfrm>
                  <a:off x="5681813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05" name="Rectangle: Rounded Corners 492"/>
                <p:cNvSpPr/>
                <p:nvPr/>
              </p:nvSpPr>
              <p:spPr bwMode="auto">
                <a:xfrm>
                  <a:off x="5831908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06" name="Rectangle: Rounded Corners 493"/>
                <p:cNvSpPr/>
                <p:nvPr/>
              </p:nvSpPr>
              <p:spPr bwMode="auto">
                <a:xfrm>
                  <a:off x="5982003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07" name="Rectangle: Rounded Corners 494"/>
                <p:cNvSpPr/>
                <p:nvPr/>
              </p:nvSpPr>
              <p:spPr bwMode="auto">
                <a:xfrm>
                  <a:off x="6132099" y="226765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43" name="Group 430"/>
              <p:cNvGrpSpPr/>
              <p:nvPr/>
            </p:nvGrpSpPr>
            <p:grpSpPr>
              <a:xfrm>
                <a:off x="9215371" y="4088101"/>
                <a:ext cx="1982108" cy="146881"/>
                <a:chOff x="4781243" y="2418508"/>
                <a:chExt cx="1458806" cy="108102"/>
              </a:xfrm>
              <a:solidFill>
                <a:schemeClr val="accent5"/>
              </a:solidFill>
              <a:effectLst/>
            </p:grpSpPr>
            <p:sp>
              <p:nvSpPr>
                <p:cNvPr id="88" name="Rectangle: Rounded Corners 475"/>
                <p:cNvSpPr/>
                <p:nvPr/>
              </p:nvSpPr>
              <p:spPr bwMode="auto">
                <a:xfrm>
                  <a:off x="4781243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89" name="Rectangle: Rounded Corners 476"/>
                <p:cNvSpPr/>
                <p:nvPr/>
              </p:nvSpPr>
              <p:spPr bwMode="auto">
                <a:xfrm>
                  <a:off x="4931338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90" name="Rectangle: Rounded Corners 477"/>
                <p:cNvSpPr/>
                <p:nvPr/>
              </p:nvSpPr>
              <p:spPr bwMode="auto">
                <a:xfrm>
                  <a:off x="5081433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91" name="Rectangle: Rounded Corners 478"/>
                <p:cNvSpPr/>
                <p:nvPr/>
              </p:nvSpPr>
              <p:spPr bwMode="auto">
                <a:xfrm>
                  <a:off x="5231528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92" name="Rectangle: Rounded Corners 479"/>
                <p:cNvSpPr/>
                <p:nvPr/>
              </p:nvSpPr>
              <p:spPr bwMode="auto">
                <a:xfrm>
                  <a:off x="5381623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93" name="Rectangle: Rounded Corners 480"/>
                <p:cNvSpPr/>
                <p:nvPr/>
              </p:nvSpPr>
              <p:spPr bwMode="auto">
                <a:xfrm>
                  <a:off x="5531718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94" name="Rectangle: Rounded Corners 481"/>
                <p:cNvSpPr/>
                <p:nvPr/>
              </p:nvSpPr>
              <p:spPr bwMode="auto">
                <a:xfrm>
                  <a:off x="5681813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95" name="Rectangle: Rounded Corners 482"/>
                <p:cNvSpPr/>
                <p:nvPr/>
              </p:nvSpPr>
              <p:spPr bwMode="auto">
                <a:xfrm>
                  <a:off x="5831908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96" name="Rectangle: Rounded Corners 483"/>
                <p:cNvSpPr/>
                <p:nvPr/>
              </p:nvSpPr>
              <p:spPr bwMode="auto">
                <a:xfrm>
                  <a:off x="5982003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97" name="Rectangle: Rounded Corners 484"/>
                <p:cNvSpPr/>
                <p:nvPr/>
              </p:nvSpPr>
              <p:spPr bwMode="auto">
                <a:xfrm>
                  <a:off x="6132099" y="241850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44" name="Group 431"/>
              <p:cNvGrpSpPr/>
              <p:nvPr/>
            </p:nvGrpSpPr>
            <p:grpSpPr>
              <a:xfrm>
                <a:off x="9215371" y="4293020"/>
                <a:ext cx="1982108" cy="146881"/>
                <a:chOff x="4781243" y="2569363"/>
                <a:chExt cx="1458806" cy="108102"/>
              </a:xfrm>
              <a:solidFill>
                <a:schemeClr val="accent5"/>
              </a:solidFill>
              <a:effectLst/>
            </p:grpSpPr>
            <p:sp>
              <p:nvSpPr>
                <p:cNvPr id="78" name="Rectangle: Rounded Corners 465"/>
                <p:cNvSpPr/>
                <p:nvPr/>
              </p:nvSpPr>
              <p:spPr bwMode="auto">
                <a:xfrm>
                  <a:off x="4781243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79" name="Rectangle: Rounded Corners 466"/>
                <p:cNvSpPr/>
                <p:nvPr/>
              </p:nvSpPr>
              <p:spPr bwMode="auto">
                <a:xfrm>
                  <a:off x="4931338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80" name="Rectangle: Rounded Corners 467"/>
                <p:cNvSpPr/>
                <p:nvPr/>
              </p:nvSpPr>
              <p:spPr bwMode="auto">
                <a:xfrm>
                  <a:off x="5081433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81" name="Rectangle: Rounded Corners 468"/>
                <p:cNvSpPr/>
                <p:nvPr/>
              </p:nvSpPr>
              <p:spPr bwMode="auto">
                <a:xfrm>
                  <a:off x="5231528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82" name="Rectangle: Rounded Corners 469"/>
                <p:cNvSpPr/>
                <p:nvPr/>
              </p:nvSpPr>
              <p:spPr bwMode="auto">
                <a:xfrm>
                  <a:off x="5381623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83" name="Rectangle: Rounded Corners 470"/>
                <p:cNvSpPr/>
                <p:nvPr/>
              </p:nvSpPr>
              <p:spPr bwMode="auto">
                <a:xfrm>
                  <a:off x="5531718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84" name="Rectangle: Rounded Corners 471"/>
                <p:cNvSpPr/>
                <p:nvPr/>
              </p:nvSpPr>
              <p:spPr bwMode="auto">
                <a:xfrm>
                  <a:off x="5681813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85" name="Rectangle: Rounded Corners 472"/>
                <p:cNvSpPr/>
                <p:nvPr/>
              </p:nvSpPr>
              <p:spPr bwMode="auto">
                <a:xfrm>
                  <a:off x="5831908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86" name="Rectangle: Rounded Corners 473"/>
                <p:cNvSpPr/>
                <p:nvPr/>
              </p:nvSpPr>
              <p:spPr bwMode="auto">
                <a:xfrm>
                  <a:off x="5982003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87" name="Rectangle: Rounded Corners 474"/>
                <p:cNvSpPr/>
                <p:nvPr/>
              </p:nvSpPr>
              <p:spPr bwMode="auto">
                <a:xfrm>
                  <a:off x="6132099" y="2569363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45" name="Group 432"/>
              <p:cNvGrpSpPr/>
              <p:nvPr/>
            </p:nvGrpSpPr>
            <p:grpSpPr>
              <a:xfrm>
                <a:off x="9215371" y="4497940"/>
                <a:ext cx="1982108" cy="146881"/>
                <a:chOff x="4781243" y="2720218"/>
                <a:chExt cx="1458806" cy="108102"/>
              </a:xfrm>
              <a:solidFill>
                <a:schemeClr val="accent5"/>
              </a:solidFill>
              <a:effectLst/>
            </p:grpSpPr>
            <p:sp>
              <p:nvSpPr>
                <p:cNvPr id="68" name="Rectangle: Rounded Corners 455"/>
                <p:cNvSpPr/>
                <p:nvPr/>
              </p:nvSpPr>
              <p:spPr bwMode="auto">
                <a:xfrm>
                  <a:off x="4781243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69" name="Rectangle: Rounded Corners 456"/>
                <p:cNvSpPr/>
                <p:nvPr/>
              </p:nvSpPr>
              <p:spPr bwMode="auto">
                <a:xfrm>
                  <a:off x="4931338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70" name="Rectangle: Rounded Corners 457"/>
                <p:cNvSpPr/>
                <p:nvPr/>
              </p:nvSpPr>
              <p:spPr bwMode="auto">
                <a:xfrm>
                  <a:off x="5081433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71" name="Rectangle: Rounded Corners 458"/>
                <p:cNvSpPr/>
                <p:nvPr/>
              </p:nvSpPr>
              <p:spPr bwMode="auto">
                <a:xfrm>
                  <a:off x="5231528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72" name="Rectangle: Rounded Corners 459"/>
                <p:cNvSpPr/>
                <p:nvPr/>
              </p:nvSpPr>
              <p:spPr bwMode="auto">
                <a:xfrm>
                  <a:off x="5381623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73" name="Rectangle: Rounded Corners 460"/>
                <p:cNvSpPr/>
                <p:nvPr/>
              </p:nvSpPr>
              <p:spPr bwMode="auto">
                <a:xfrm>
                  <a:off x="5531718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74" name="Rectangle: Rounded Corners 461"/>
                <p:cNvSpPr/>
                <p:nvPr/>
              </p:nvSpPr>
              <p:spPr bwMode="auto">
                <a:xfrm>
                  <a:off x="5681813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75" name="Rectangle: Rounded Corners 462"/>
                <p:cNvSpPr/>
                <p:nvPr/>
              </p:nvSpPr>
              <p:spPr bwMode="auto">
                <a:xfrm>
                  <a:off x="5831908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76" name="Rectangle: Rounded Corners 463"/>
                <p:cNvSpPr/>
                <p:nvPr/>
              </p:nvSpPr>
              <p:spPr bwMode="auto">
                <a:xfrm>
                  <a:off x="5982003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77" name="Rectangle: Rounded Corners 464"/>
                <p:cNvSpPr/>
                <p:nvPr/>
              </p:nvSpPr>
              <p:spPr bwMode="auto">
                <a:xfrm>
                  <a:off x="6132099" y="2720218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46" name="Group 433"/>
              <p:cNvGrpSpPr/>
              <p:nvPr/>
            </p:nvGrpSpPr>
            <p:grpSpPr>
              <a:xfrm>
                <a:off x="9215371" y="4702859"/>
                <a:ext cx="1982108" cy="146881"/>
                <a:chOff x="4781243" y="2871070"/>
                <a:chExt cx="1458806" cy="108102"/>
              </a:xfrm>
              <a:solidFill>
                <a:schemeClr val="accent5"/>
              </a:solidFill>
              <a:effectLst/>
            </p:grpSpPr>
            <p:sp>
              <p:nvSpPr>
                <p:cNvPr id="58" name="Rectangle: Rounded Corners 445"/>
                <p:cNvSpPr/>
                <p:nvPr/>
              </p:nvSpPr>
              <p:spPr bwMode="auto">
                <a:xfrm>
                  <a:off x="478124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59" name="Rectangle: Rounded Corners 446"/>
                <p:cNvSpPr/>
                <p:nvPr/>
              </p:nvSpPr>
              <p:spPr bwMode="auto">
                <a:xfrm>
                  <a:off x="493133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60" name="Rectangle: Rounded Corners 447"/>
                <p:cNvSpPr/>
                <p:nvPr/>
              </p:nvSpPr>
              <p:spPr bwMode="auto">
                <a:xfrm>
                  <a:off x="508143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61" name="Rectangle: Rounded Corners 448"/>
                <p:cNvSpPr/>
                <p:nvPr/>
              </p:nvSpPr>
              <p:spPr bwMode="auto">
                <a:xfrm>
                  <a:off x="523152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62" name="Rectangle: Rounded Corners 449"/>
                <p:cNvSpPr/>
                <p:nvPr/>
              </p:nvSpPr>
              <p:spPr bwMode="auto">
                <a:xfrm>
                  <a:off x="538162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63" name="Rectangle: Rounded Corners 450"/>
                <p:cNvSpPr/>
                <p:nvPr/>
              </p:nvSpPr>
              <p:spPr bwMode="auto">
                <a:xfrm>
                  <a:off x="553171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64" name="Rectangle: Rounded Corners 451"/>
                <p:cNvSpPr/>
                <p:nvPr/>
              </p:nvSpPr>
              <p:spPr bwMode="auto">
                <a:xfrm>
                  <a:off x="568181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65" name="Rectangle: Rounded Corners 452"/>
                <p:cNvSpPr/>
                <p:nvPr/>
              </p:nvSpPr>
              <p:spPr bwMode="auto">
                <a:xfrm>
                  <a:off x="583190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66" name="Rectangle: Rounded Corners 453"/>
                <p:cNvSpPr/>
                <p:nvPr/>
              </p:nvSpPr>
              <p:spPr bwMode="auto">
                <a:xfrm>
                  <a:off x="598200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67" name="Rectangle: Rounded Corners 454"/>
                <p:cNvSpPr/>
                <p:nvPr/>
              </p:nvSpPr>
              <p:spPr bwMode="auto">
                <a:xfrm>
                  <a:off x="6132099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47" name="Group 434"/>
              <p:cNvGrpSpPr/>
              <p:nvPr/>
            </p:nvGrpSpPr>
            <p:grpSpPr>
              <a:xfrm>
                <a:off x="9215371" y="4907779"/>
                <a:ext cx="1982108" cy="146881"/>
                <a:chOff x="4781243" y="2871070"/>
                <a:chExt cx="1458806" cy="108102"/>
              </a:xfrm>
              <a:solidFill>
                <a:schemeClr val="accent5"/>
              </a:solidFill>
              <a:effectLst/>
            </p:grpSpPr>
            <p:sp>
              <p:nvSpPr>
                <p:cNvPr id="48" name="Rectangle: Rounded Corners 435"/>
                <p:cNvSpPr/>
                <p:nvPr/>
              </p:nvSpPr>
              <p:spPr bwMode="auto">
                <a:xfrm>
                  <a:off x="478124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49" name="Rectangle: Rounded Corners 436"/>
                <p:cNvSpPr/>
                <p:nvPr/>
              </p:nvSpPr>
              <p:spPr bwMode="auto">
                <a:xfrm>
                  <a:off x="493133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50" name="Rectangle: Rounded Corners 437"/>
                <p:cNvSpPr/>
                <p:nvPr/>
              </p:nvSpPr>
              <p:spPr bwMode="auto">
                <a:xfrm>
                  <a:off x="508143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51" name="Rectangle: Rounded Corners 438"/>
                <p:cNvSpPr/>
                <p:nvPr/>
              </p:nvSpPr>
              <p:spPr bwMode="auto">
                <a:xfrm>
                  <a:off x="523152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52" name="Rectangle: Rounded Corners 439"/>
                <p:cNvSpPr/>
                <p:nvPr/>
              </p:nvSpPr>
              <p:spPr bwMode="auto">
                <a:xfrm>
                  <a:off x="538162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53" name="Rectangle: Rounded Corners 440"/>
                <p:cNvSpPr/>
                <p:nvPr/>
              </p:nvSpPr>
              <p:spPr bwMode="auto">
                <a:xfrm>
                  <a:off x="553171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54" name="Rectangle: Rounded Corners 441"/>
                <p:cNvSpPr/>
                <p:nvPr/>
              </p:nvSpPr>
              <p:spPr bwMode="auto">
                <a:xfrm>
                  <a:off x="568181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55" name="Rectangle: Rounded Corners 442"/>
                <p:cNvSpPr/>
                <p:nvPr/>
              </p:nvSpPr>
              <p:spPr bwMode="auto">
                <a:xfrm>
                  <a:off x="5831908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56" name="Rectangle: Rounded Corners 443"/>
                <p:cNvSpPr/>
                <p:nvPr/>
              </p:nvSpPr>
              <p:spPr bwMode="auto">
                <a:xfrm>
                  <a:off x="5982003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57" name="Rectangle: Rounded Corners 444"/>
                <p:cNvSpPr/>
                <p:nvPr/>
              </p:nvSpPr>
              <p:spPr bwMode="auto">
                <a:xfrm>
                  <a:off x="6132099" y="2871070"/>
                  <a:ext cx="107950" cy="10810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</p:grpSp>
        <p:sp>
          <p:nvSpPr>
            <p:cNvPr id="34" name="TextBox 540"/>
            <p:cNvSpPr txBox="1"/>
            <p:nvPr/>
          </p:nvSpPr>
          <p:spPr>
            <a:xfrm>
              <a:off x="917039" y="1720863"/>
              <a:ext cx="1077218" cy="215444"/>
            </a:xfrm>
            <a:prstGeom prst="rect">
              <a:avLst/>
            </a:prstGeom>
            <a:noFill/>
          </p:spPr>
          <p:txBody>
            <a:bodyPr anchor="ctr" bIns="0" lIns="0" rIns="0" tIns="0" wrap="non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altLang="en-US" b="1" lang="zh-CN" sz="1400">
                  <a:solidFill>
                    <a:schemeClr val="accent1"/>
                  </a:solidFill>
                </a:rPr>
                <a:t>输入标题文本</a:t>
              </a:r>
            </a:p>
          </p:txBody>
        </p:sp>
        <p:sp>
          <p:nvSpPr>
            <p:cNvPr id="32" name="TextBox 543"/>
            <p:cNvSpPr txBox="1"/>
            <p:nvPr/>
          </p:nvSpPr>
          <p:spPr>
            <a:xfrm>
              <a:off x="3657328" y="1720863"/>
              <a:ext cx="1077218" cy="215444"/>
            </a:xfrm>
            <a:prstGeom prst="rect">
              <a:avLst/>
            </a:prstGeom>
            <a:noFill/>
          </p:spPr>
          <p:txBody>
            <a:bodyPr anchor="ctr" bIns="0" lIns="0" rIns="0" tIns="0" wrap="non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altLang="en-US" b="1" lang="zh-CN" sz="1400">
                  <a:solidFill>
                    <a:schemeClr val="accent2"/>
                  </a:solidFill>
                </a:rPr>
                <a:t>输入标题文本</a:t>
              </a:r>
            </a:p>
          </p:txBody>
        </p:sp>
        <p:sp>
          <p:nvSpPr>
            <p:cNvPr id="30" name="TextBox 546"/>
            <p:cNvSpPr txBox="1"/>
            <p:nvPr/>
          </p:nvSpPr>
          <p:spPr>
            <a:xfrm>
              <a:off x="6397616" y="1720863"/>
              <a:ext cx="1077218" cy="215444"/>
            </a:xfrm>
            <a:prstGeom prst="rect">
              <a:avLst/>
            </a:prstGeom>
            <a:noFill/>
          </p:spPr>
          <p:txBody>
            <a:bodyPr anchor="ctr" bIns="0" lIns="0" rIns="0" tIns="0" wrap="non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altLang="en-US" b="1" lang="zh-CN" sz="1400">
                  <a:solidFill>
                    <a:schemeClr val="accent3"/>
                  </a:solidFill>
                </a:rPr>
                <a:t>输入标题文本</a:t>
              </a:r>
            </a:p>
          </p:txBody>
        </p:sp>
        <p:sp>
          <p:nvSpPr>
            <p:cNvPr id="28" name="TextBox 549"/>
            <p:cNvSpPr txBox="1"/>
            <p:nvPr/>
          </p:nvSpPr>
          <p:spPr>
            <a:xfrm>
              <a:off x="9137904" y="1720863"/>
              <a:ext cx="1077218" cy="215444"/>
            </a:xfrm>
            <a:prstGeom prst="rect">
              <a:avLst/>
            </a:prstGeom>
            <a:noFill/>
          </p:spPr>
          <p:txBody>
            <a:bodyPr anchor="ctr" bIns="0" lIns="0" rIns="0" tIns="0" wrap="non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altLang="en-US" b="1" lang="zh-CN" sz="1400">
                  <a:solidFill>
                    <a:schemeClr val="accent5"/>
                  </a:solidFill>
                </a:rPr>
                <a:t>输入标题文本</a:t>
              </a:r>
            </a:p>
          </p:txBody>
        </p:sp>
      </p:grpSp>
    </p:spTree>
    <p:extLst>
      <p:ext uri="{BB962C8B-B14F-4D97-AF65-F5344CB8AC3E}">
        <p14:creationId val="257440916"/>
      </p:ext>
    </p:extLst>
  </p:cSld>
  <p:clrMapOvr>
    <a:masterClrMapping/>
  </p:clrMapOvr>
  <mc:AlternateContent>
    <mc:Choice Requires="p14">
      <p:transition p14:dur="1400" spd="slow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9" name="组合 18"/>
          <p:cNvGrpSpPr/>
          <p:nvPr/>
        </p:nvGrpSpPr>
        <p:grpSpPr>
          <a:xfrm flipH="1">
            <a:off x="0" y="0"/>
            <a:ext cx="2143841" cy="2331114"/>
            <a:chOff x="10051036" y="0"/>
            <a:chExt cx="2143841" cy="2331114"/>
          </a:xfrm>
        </p:grpSpPr>
        <p:sp>
          <p:nvSpPr>
            <p:cNvPr id="10" name="任意多边形 9"/>
            <p:cNvSpPr/>
            <p:nvPr/>
          </p:nvSpPr>
          <p:spPr>
            <a:xfrm rot="10800000">
              <a:off x="10688733" y="0"/>
              <a:ext cx="1148005" cy="989660"/>
            </a:xfrm>
            <a:custGeom>
              <a:gdLst>
                <a:gd fmla="*/ 2441304 w 2441304" name="connsiteX0"/>
                <a:gd fmla="*/ 2104573 h 2104573" name="connsiteY0"/>
                <a:gd fmla="*/ 0 w 2441304" name="connsiteX1"/>
                <a:gd fmla="*/ 2104573 h 2104573" name="connsiteY1"/>
                <a:gd fmla="*/ 1220652 w 2441304" name="connsiteX2"/>
                <a:gd fmla="*/ 0 h 2104573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2104573" w="2441304">
                  <a:moveTo>
                    <a:pt x="2441304" y="2104573"/>
                  </a:moveTo>
                  <a:lnTo>
                    <a:pt x="0" y="2104573"/>
                  </a:lnTo>
                  <a:lnTo>
                    <a:pt x="1220652" y="0"/>
                  </a:lnTo>
                  <a:close/>
                </a:path>
              </a:pathLst>
            </a:custGeom>
            <a:solidFill>
              <a:srgbClr val="516D8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0800000">
              <a:off x="11248113" y="61686"/>
              <a:ext cx="946764" cy="1018238"/>
            </a:xfrm>
            <a:custGeom>
              <a:gdLst>
                <a:gd fmla="*/ 2013353 w 2013353" name="connsiteX0"/>
                <a:gd fmla="*/ 2165347 h 2165347" name="connsiteY0"/>
                <a:gd fmla="*/ 0 w 2013353" name="connsiteX1"/>
                <a:gd fmla="*/ 2165347 h 2165347" name="connsiteY1"/>
                <a:gd fmla="*/ 0 w 2013353" name="connsiteX2"/>
                <a:gd fmla="*/ 1305951 h 2165347" name="connsiteY2"/>
                <a:gd fmla="*/ 757452 w 2013353" name="connsiteX3"/>
                <a:gd fmla="*/ 0 h 2165347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165347" w="2013353">
                  <a:moveTo>
                    <a:pt x="2013353" y="2165347"/>
                  </a:moveTo>
                  <a:lnTo>
                    <a:pt x="0" y="2165347"/>
                  </a:lnTo>
                  <a:lnTo>
                    <a:pt x="0" y="1305951"/>
                  </a:lnTo>
                  <a:lnTo>
                    <a:pt x="757452" y="0"/>
                  </a:lnTo>
                  <a:close/>
                </a:path>
              </a:pathLst>
            </a:cu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 rot="10800000">
              <a:off x="11340379" y="235920"/>
              <a:ext cx="666175" cy="574289"/>
            </a:xfrm>
            <a:prstGeom prst="triangle">
              <a:avLst/>
            </a:prstGeom>
            <a:solidFill>
              <a:srgbClr val="EED66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3" name="等腰三角形 12"/>
            <p:cNvSpPr/>
            <p:nvPr/>
          </p:nvSpPr>
          <p:spPr>
            <a:xfrm rot="10800000">
              <a:off x="10536165" y="1328919"/>
              <a:ext cx="311284" cy="268348"/>
            </a:xfrm>
            <a:prstGeom prst="triangle">
              <a:avLst/>
            </a:prstGeom>
            <a:solidFill>
              <a:srgbClr val="EED66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4" name="等腰三角形 13"/>
            <p:cNvSpPr/>
            <p:nvPr/>
          </p:nvSpPr>
          <p:spPr>
            <a:xfrm rot="10800000">
              <a:off x="11801248" y="1692585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5" name="等腰三角形 14"/>
            <p:cNvSpPr/>
            <p:nvPr/>
          </p:nvSpPr>
          <p:spPr>
            <a:xfrm rot="10800000">
              <a:off x="11188128" y="2237674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rot="10800000">
              <a:off x="11149082" y="1794408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7" name="等腰三角形 16"/>
            <p:cNvSpPr/>
            <p:nvPr/>
          </p:nvSpPr>
          <p:spPr>
            <a:xfrm rot="10800000">
              <a:off x="11455502" y="1909023"/>
              <a:ext cx="188736" cy="162703"/>
            </a:xfrm>
            <a:prstGeom prst="triangle">
              <a:avLst/>
            </a:prstGeom>
            <a:solidFill>
              <a:srgbClr val="516D8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8" name="等腰三角形 17"/>
            <p:cNvSpPr/>
            <p:nvPr/>
          </p:nvSpPr>
          <p:spPr>
            <a:xfrm rot="10800000">
              <a:off x="10051036" y="913594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424078" y="989660"/>
            <a:ext cx="11343845" cy="0"/>
          </a:xfrm>
          <a:prstGeom prst="line">
            <a:avLst/>
          </a:prstGeom>
          <a:noFill/>
          <a:ln algn="ctr" cap="flat" cmpd="sng" w="6350">
            <a:solidFill>
              <a:srgbClr val="FFFFFF">
                <a:lumMod val="95000"/>
              </a:srgbClr>
            </a:solidFill>
            <a:prstDash val="solid"/>
            <a:miter lim="800000"/>
          </a:ln>
          <a:effectLst/>
        </p:spPr>
      </p:cxnSp>
      <p:sp>
        <p:nvSpPr>
          <p:cNvPr id="7" name="文本框 6"/>
          <p:cNvSpPr txBox="1"/>
          <p:nvPr/>
        </p:nvSpPr>
        <p:spPr>
          <a:xfrm>
            <a:off x="1503069" y="160873"/>
            <a:ext cx="5407215" cy="640080"/>
          </a:xfrm>
          <a:prstGeom prst="rect">
            <a:avLst/>
          </a:prstGeom>
          <a:noFill/>
        </p:spPr>
        <p:txBody>
          <a:bodyPr anchor="ctr"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2400">
                <a:solidFill>
                  <a:srgbClr val="50C8AE"/>
                </a:solidFill>
                <a:cs typeface="+mn-ea"/>
                <a:sym typeface="+mn-lt"/>
              </a:rPr>
              <a:t>部门管理逐渐强化</a:t>
            </a:r>
          </a:p>
        </p:txBody>
      </p:sp>
      <p:grpSp>
        <p:nvGrpSpPr>
          <p:cNvPr id="20" name="eab6722b-2565-46b6-a34c-c6c35d1a0251"/>
          <p:cNvGrpSpPr>
            <a:grpSpLocks noChangeAspect="1"/>
          </p:cNvGrpSpPr>
          <p:nvPr/>
        </p:nvGrpSpPr>
        <p:grpSpPr>
          <a:xfrm>
            <a:off x="991600" y="1515382"/>
            <a:ext cx="10341083" cy="4428492"/>
            <a:chOff x="1055829" y="1340768"/>
            <a:chExt cx="10341083" cy="4428492"/>
          </a:xfrm>
        </p:grpSpPr>
        <p:cxnSp>
          <p:nvCxnSpPr>
            <p:cNvPr id="21" name="i$liḋe-Straight Connector 39"/>
            <p:cNvCxnSpPr/>
            <p:nvPr/>
          </p:nvCxnSpPr>
          <p:spPr bwMode="auto">
            <a:xfrm flipV="1">
              <a:off x="5798726" y="3130933"/>
              <a:ext cx="523429" cy="212152"/>
            </a:xfrm>
            <a:prstGeom prst="line">
              <a:avLst/>
            </a:prstGeom>
            <a:solidFill>
              <a:schemeClr val="accent1"/>
            </a:solidFill>
            <a:ln algn="ctr" cap="rnd" cmpd="sng" w="15875">
              <a:solidFill>
                <a:schemeClr val="bg1">
                  <a:lumMod val="75000"/>
                </a:schemeClr>
              </a:solidFill>
              <a:prstDash val="sysDot"/>
              <a:round/>
              <a:headEnd len="sm" type="oval" w="sm"/>
              <a:tailEnd len="sm" type="oval" w="sm"/>
            </a:ln>
            <a:effectLst/>
          </p:spPr>
        </p:cxnSp>
        <p:sp>
          <p:nvSpPr>
            <p:cNvPr id="22" name="i$liḋe-Oval 40"/>
            <p:cNvSpPr/>
            <p:nvPr/>
          </p:nvSpPr>
          <p:spPr bwMode="auto">
            <a:xfrm>
              <a:off x="2916183" y="2372239"/>
              <a:ext cx="2848842" cy="2848842"/>
            </a:xfrm>
            <a:prstGeom prst="ellipse">
              <a:avLst/>
            </a:prstGeom>
            <a:noFill/>
            <a:ln algn="ctr" cap="flat" cmpd="sng" w="28575">
              <a:solidFill>
                <a:schemeClr val="accent2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/>
            <a:lstStyle>
              <a:defPPr>
                <a:defRPr lang="zh-CN"/>
              </a:defPPr>
              <a:lvl1pPr algn="l" defTabSz="913765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3765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3765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3765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3765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3765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3765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3765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3765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23" name="i$liḋe-TextBox 41"/>
            <p:cNvSpPr txBox="1"/>
            <p:nvPr/>
          </p:nvSpPr>
          <p:spPr>
            <a:xfrm>
              <a:off x="3359566" y="3425462"/>
              <a:ext cx="1962076" cy="461665"/>
            </a:xfrm>
            <a:prstGeom prst="rect">
              <a:avLst/>
            </a:prstGeom>
            <a:noFill/>
            <a:effectLst/>
          </p:spPr>
          <p:txBody>
            <a:bodyPr anchor="ctr" anchorCtr="1" wrap="none">
              <a:normAutofit/>
            </a:bodyPr>
            <a:lstStyle>
              <a:defPPr>
                <a:defRPr lang="zh-CN"/>
              </a:defPPr>
              <a:lvl1pPr algn="l" defTabSz="913765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3765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3765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3765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3765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3765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3765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3765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3765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altLang="en-US" b="1" baseline="30000" lang="zh-CN" spc="-135" sz="3600">
                  <a:solidFill>
                    <a:schemeClr val="accent2"/>
                  </a:solidFill>
                </a:rPr>
                <a:t>请输入标题</a:t>
              </a:r>
            </a:p>
          </p:txBody>
        </p:sp>
        <p:sp>
          <p:nvSpPr>
            <p:cNvPr id="24" name="i$liḋe-TextBox 42"/>
            <p:cNvSpPr txBox="1"/>
            <p:nvPr/>
          </p:nvSpPr>
          <p:spPr>
            <a:xfrm>
              <a:off x="2916183" y="3793752"/>
              <a:ext cx="2848842" cy="521040"/>
            </a:xfrm>
            <a:prstGeom prst="rect">
              <a:avLst/>
            </a:prstGeom>
            <a:noFill/>
            <a:effectLst/>
          </p:spPr>
          <p:txBody>
            <a:bodyPr anchor="ctr" bIns="0" lIns="0" rIns="0" tIns="0" wrap="square">
              <a:normAutofit/>
            </a:bodyPr>
            <a:lstStyle>
              <a:defPPr>
                <a:defRPr lang="zh-CN"/>
              </a:defPPr>
              <a:lvl1pPr algn="l" defTabSz="913765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3765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3765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3765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3765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3765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3765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3765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3765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altLang="en-US" lang="zh-CN" sz="1200">
                  <a:solidFill>
                    <a:schemeClr val="dk1">
                      <a:lumMod val="100000"/>
                    </a:schemeClr>
                  </a:solidFill>
                </a:rPr>
                <a:t>点击即可替换文字内容</a:t>
              </a:r>
            </a:p>
          </p:txBody>
        </p:sp>
        <p:sp>
          <p:nvSpPr>
            <p:cNvPr id="25" name="i$liḋe-Oval 43"/>
            <p:cNvSpPr>
              <a:spLocks noChangeAspect="1"/>
            </p:cNvSpPr>
            <p:nvPr/>
          </p:nvSpPr>
          <p:spPr bwMode="auto">
            <a:xfrm>
              <a:off x="4714351" y="2255106"/>
              <a:ext cx="661499" cy="663239"/>
            </a:xfrm>
            <a:prstGeom prst="ellipse">
              <a:avLst/>
            </a:prstGeom>
            <a:solidFill>
              <a:schemeClr val="accent2"/>
            </a:solidFill>
            <a:ln algn="ctr" cap="flat" cmpd="sng" w="9525">
              <a:noFill/>
              <a:prstDash val="solid"/>
              <a:miter lim="800000"/>
              <a:headEnd len="med" type="none" w="med"/>
              <a:tailEnd len="med" type="none" w="med"/>
            </a:ln>
            <a:effectLst/>
          </p:spPr>
          <p:txBody>
            <a:bodyPr anchor="ctr"/>
            <a:lstStyle>
              <a:defPPr>
                <a:defRPr lang="zh-CN"/>
              </a:defPPr>
              <a:lvl1pPr algn="l" defTabSz="913765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3765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3765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3765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3765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3765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3765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3765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3765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grpSp>
          <p:nvGrpSpPr>
            <p:cNvPr id="26" name="Group 44"/>
            <p:cNvGrpSpPr/>
            <p:nvPr/>
          </p:nvGrpSpPr>
          <p:grpSpPr>
            <a:xfrm>
              <a:off x="4836725" y="2375377"/>
              <a:ext cx="413246" cy="413246"/>
              <a:chExt cx="576" cy="576"/>
            </a:xfrm>
            <a:solidFill>
              <a:schemeClr val="bg1"/>
            </a:solidFill>
            <a:effectLst/>
          </p:grpSpPr>
          <p:sp>
            <p:nvSpPr>
              <p:cNvPr id="49" name="i$liḋe-Freeform: Shape 45"/>
              <p:cNvSpPr/>
              <p:nvPr/>
            </p:nvSpPr>
            <p:spPr bwMode="auto">
              <a:xfrm>
                <a:off x="0" y="0"/>
                <a:ext cx="576" cy="576"/>
              </a:xfrm>
              <a:custGeom>
                <a:gdLst>
                  <a:gd fmla="*/ 0 w 21600" name="T0"/>
                  <a:gd fmla="*/ 0 h 21600" name="T1"/>
                  <a:gd fmla="*/ 0 w 21600" name="T2"/>
                  <a:gd fmla="*/ 0 h 21600" name="T3"/>
                  <a:gd fmla="*/ 0 w 21600" name="T4"/>
                  <a:gd fmla="*/ 0 h 21600" name="T5"/>
                  <a:gd fmla="*/ 0 w 21600" name="T6"/>
                  <a:gd fmla="*/ 0 h 21600" name="T7"/>
                  <a:gd fmla="*/ 0 w 21600" name="T8"/>
                  <a:gd fmla="*/ 0 h 21600" name="T9"/>
                  <a:gd fmla="*/ 0 w 21600" name="T10"/>
                  <a:gd fmla="*/ 0 h 21600" name="T11"/>
                  <a:gd fmla="*/ 0 w 21600" name="T12"/>
                  <a:gd fmla="*/ 0 h 21600" name="T13"/>
                  <a:gd fmla="*/ 0 w 21600" name="T14"/>
                  <a:gd fmla="*/ 0 h 21600" name="T15"/>
                  <a:gd fmla="*/ 0 w 21600" name="T16"/>
                  <a:gd fmla="*/ 0 h 21600" name="T17"/>
                  <a:gd fmla="*/ 0 w 21600" name="T18"/>
                  <a:gd fmla="*/ 0 h 21600" name="T19"/>
                  <a:gd fmla="*/ 0 w 21600" name="T20"/>
                  <a:gd fmla="*/ 0 h 21600" name="T21"/>
                  <a:gd fmla="*/ 0 w 21600" name="T22"/>
                  <a:gd fmla="*/ 0 h 21600" name="T23"/>
                  <a:gd fmla="*/ 0 w 21600" name="T24"/>
                  <a:gd fmla="*/ 0 h 21600" name="T25"/>
                  <a:gd fmla="*/ 0 w 21600" name="T26"/>
                  <a:gd fmla="*/ 0 h 21600" name="T27"/>
                  <a:gd fmla="*/ 0 w 21600" name="T28"/>
                  <a:gd fmla="*/ 0 h 21600" name="T29"/>
                  <a:gd fmla="*/ 0 w 21600" name="T30"/>
                  <a:gd fmla="*/ 0 h 21600" name="T31"/>
                  <a:gd fmla="*/ 0 w 21600" name="T32"/>
                  <a:gd fmla="*/ 0 h 21600" name="T33"/>
                  <a:gd fmla="*/ 0 w 21600" name="T34"/>
                  <a:gd fmla="*/ 0 h 21600" name="T35"/>
                  <a:gd fmla="*/ 0 w 21600" name="T36"/>
                  <a:gd fmla="*/ 0 h 21600" name="T37"/>
                  <a:gd fmla="*/ 0 w 21600" name="T38"/>
                  <a:gd fmla="*/ 0 h 21600" name="T39"/>
                  <a:gd fmla="*/ 0 w 21600" name="T40"/>
                  <a:gd fmla="*/ 0 h 21600" name="T41"/>
                  <a:gd fmla="*/ 0 w 21600" name="T42"/>
                  <a:gd fmla="*/ 0 h 21600" name="T43"/>
                  <a:gd fmla="*/ 0 w 21600" name="T44"/>
                  <a:gd fmla="*/ 0 h 21600" name="T45"/>
                  <a:gd fmla="*/ 0 w 21600" name="T46"/>
                  <a:gd fmla="*/ 0 h 21600" name="T47"/>
                  <a:gd fmla="*/ 0 w 21600" name="T48"/>
                  <a:gd fmla="*/ 0 h 21600" name="T49"/>
                  <a:gd fmla="*/ 0 w 21600" name="T50"/>
                  <a:gd fmla="*/ 0 h 21600" name="T51"/>
                  <a:gd fmla="*/ 0 w 21600" name="T52"/>
                  <a:gd fmla="*/ 0 h 21600" name="T53"/>
                  <a:gd fmla="*/ 0 w 21600" name="T54"/>
                  <a:gd fmla="*/ 0 h 21600" name="T55"/>
                  <a:gd fmla="*/ 0 w 21600" name="T56"/>
                  <a:gd fmla="*/ 0 h 21600" name="T57"/>
                  <a:gd fmla="*/ 0 w 21600" name="T58"/>
                  <a:gd fmla="*/ 0 h 21600" name="T59"/>
                  <a:gd fmla="*/ 0 w 21600" name="T60"/>
                  <a:gd fmla="*/ 0 h 21600" name="T61"/>
                  <a:gd fmla="*/ 0 w 21600" name="T62"/>
                  <a:gd fmla="*/ 0 h 21600" name="T63"/>
                  <a:gd fmla="*/ 0 w 21600" name="T64"/>
                  <a:gd fmla="*/ 0 h 21600" name="T65"/>
                  <a:gd fmla="*/ 0 w 21600" name="T66"/>
                  <a:gd fmla="*/ 0 h 21600" name="T67"/>
                  <a:gd fmla="*/ 0 w 21600" name="T68"/>
                  <a:gd fmla="*/ 0 h 21600" name="T69"/>
                  <a:gd fmla="*/ 0 w 21600" name="T70"/>
                  <a:gd fmla="*/ 0 h 21600" name="T71"/>
                  <a:gd fmla="*/ 0 w 21600" name="T72"/>
                  <a:gd fmla="*/ 0 h 21600" name="T73"/>
                  <a:gd fmla="*/ 0 w 21600" name="T74"/>
                  <a:gd fmla="*/ 0 h 21600" name="T75"/>
                  <a:gd fmla="*/ 0 w 21600" name="T76"/>
                  <a:gd fmla="*/ 0 h 21600" name="T77"/>
                  <a:gd fmla="*/ 0 w 21600" name="T78"/>
                  <a:gd fmla="*/ 0 h 21600" name="T79"/>
                  <a:gd fmla="*/ 0 w 21600" name="T80"/>
                  <a:gd fmla="*/ 0 h 21600" name="T81"/>
                  <a:gd fmla="*/ 0 w 21600" name="T82"/>
                  <a:gd fmla="*/ 0 h 21600" name="T83"/>
                  <a:gd fmla="*/ 0 w 21600" name="T84"/>
                  <a:gd fmla="*/ 0 h 21600" name="T85"/>
                  <a:gd fmla="*/ 0 w 21600" name="T86"/>
                  <a:gd fmla="*/ 0 h 21600" name="T87"/>
                  <a:gd fmla="*/ 0 w 21600" name="T88"/>
                  <a:gd fmla="*/ 0 h 21600" name="T89"/>
                  <a:gd fmla="*/ 0 w 21600" name="T90"/>
                  <a:gd fmla="*/ 0 h 21600" name="T91"/>
                  <a:gd fmla="*/ 0 w 21600" name="T92"/>
                  <a:gd fmla="*/ 0 h 21600" name="T93"/>
                  <a:gd fmla="*/ 0 w 21600" name="T94"/>
                  <a:gd fmla="*/ 0 h 21600" name="T95"/>
                  <a:gd fmla="*/ 0 w 21600" name="T96"/>
                  <a:gd fmla="*/ 0 h 21600" name="T97"/>
                  <a:gd fmla="*/ 0 w 21600" name="T98"/>
                  <a:gd fmla="*/ 0 h 21600" name="T99"/>
                  <a:gd fmla="*/ 0 w 21600" name="T100"/>
                  <a:gd fmla="*/ 0 h 21600" name="T101"/>
                  <a:gd fmla="*/ 0 w 21600" name="T102"/>
                  <a:gd fmla="*/ 0 h 21600" name="T103"/>
                  <a:gd fmla="*/ 0 w 21600" name="T104"/>
                  <a:gd fmla="*/ 0 h 21600" name="T105"/>
                  <a:gd fmla="*/ 0 w 21600" name="T106"/>
                  <a:gd fmla="*/ 0 h 21600" name="T107"/>
                  <a:gd fmla="*/ 0 w 21600" name="T108"/>
                  <a:gd fmla="*/ 0 h 21600" name="T109"/>
                  <a:gd fmla="*/ 0 w 21600" name="T110"/>
                  <a:gd fmla="*/ 0 h 21600" name="T111"/>
                  <a:gd fmla="*/ 0 w 21600" name="T112"/>
                  <a:gd fmla="*/ 0 h 21600" name="T113"/>
                  <a:gd fmla="*/ 0 w 21600" name="T114"/>
                  <a:gd fmla="*/ 0 h 21600" name="T115"/>
                  <a:gd fmla="*/ 0 w 21600" name="T116"/>
                  <a:gd fmla="*/ 0 h 21600" name="T117"/>
                  <a:gd fmla="*/ 0 60000 65536" name="T118"/>
                  <a:gd fmla="*/ 0 60000 65536" name="T119"/>
                  <a:gd fmla="*/ 0 60000 65536" name="T120"/>
                  <a:gd fmla="*/ 0 60000 65536" name="T121"/>
                  <a:gd fmla="*/ 0 60000 65536" name="T122"/>
                  <a:gd fmla="*/ 0 60000 65536" name="T123"/>
                  <a:gd fmla="*/ 0 60000 65536" name="T124"/>
                  <a:gd fmla="*/ 0 60000 65536" name="T125"/>
                  <a:gd fmla="*/ 0 60000 65536" name="T126"/>
                  <a:gd fmla="*/ 0 60000 65536" name="T127"/>
                  <a:gd fmla="*/ 0 60000 65536" name="T128"/>
                  <a:gd fmla="*/ 0 60000 65536" name="T129"/>
                  <a:gd fmla="*/ 0 60000 65536" name="T130"/>
                  <a:gd fmla="*/ 0 60000 65536" name="T131"/>
                  <a:gd fmla="*/ 0 60000 65536" name="T132"/>
                  <a:gd fmla="*/ 0 60000 65536" name="T133"/>
                  <a:gd fmla="*/ 0 60000 65536" name="T134"/>
                  <a:gd fmla="*/ 0 60000 65536" name="T135"/>
                  <a:gd fmla="*/ 0 60000 65536" name="T136"/>
                  <a:gd fmla="*/ 0 60000 65536" name="T137"/>
                  <a:gd fmla="*/ 0 60000 65536" name="T138"/>
                  <a:gd fmla="*/ 0 60000 65536" name="T139"/>
                  <a:gd fmla="*/ 0 60000 65536" name="T140"/>
                  <a:gd fmla="*/ 0 60000 65536" name="T141"/>
                  <a:gd fmla="*/ 0 60000 65536" name="T142"/>
                  <a:gd fmla="*/ 0 60000 65536" name="T143"/>
                  <a:gd fmla="*/ 0 60000 65536" name="T144"/>
                  <a:gd fmla="*/ 0 60000 65536" name="T145"/>
                  <a:gd fmla="*/ 0 60000 65536" name="T146"/>
                  <a:gd fmla="*/ 0 60000 65536" name="T147"/>
                  <a:gd fmla="*/ 0 60000 65536" name="T148"/>
                  <a:gd fmla="*/ 0 60000 65536" name="T149"/>
                  <a:gd fmla="*/ 0 60000 65536" name="T150"/>
                  <a:gd fmla="*/ 0 60000 65536" name="T151"/>
                  <a:gd fmla="*/ 0 60000 65536" name="T152"/>
                  <a:gd fmla="*/ 0 60000 65536" name="T153"/>
                  <a:gd fmla="*/ 0 60000 65536" name="T154"/>
                  <a:gd fmla="*/ 0 60000 65536" name="T155"/>
                  <a:gd fmla="*/ 0 60000 65536" name="T156"/>
                  <a:gd fmla="*/ 0 60000 65536" name="T157"/>
                  <a:gd fmla="*/ 0 60000 65536" name="T158"/>
                  <a:gd fmla="*/ 0 60000 65536" name="T159"/>
                  <a:gd fmla="*/ 0 60000 65536" name="T160"/>
                  <a:gd fmla="*/ 0 60000 65536" name="T161"/>
                  <a:gd fmla="*/ 0 60000 65536" name="T162"/>
                  <a:gd fmla="*/ 0 60000 65536" name="T163"/>
                  <a:gd fmla="*/ 0 60000 65536" name="T164"/>
                  <a:gd fmla="*/ 0 60000 65536" name="T165"/>
                  <a:gd fmla="*/ 0 60000 65536" name="T166"/>
                  <a:gd fmla="*/ 0 60000 65536" name="T167"/>
                  <a:gd fmla="*/ 0 60000 65536" name="T168"/>
                  <a:gd fmla="*/ 0 60000 65536" name="T169"/>
                  <a:gd fmla="*/ 0 60000 65536" name="T170"/>
                  <a:gd fmla="*/ 0 60000 65536" name="T171"/>
                  <a:gd fmla="*/ 0 60000 65536" name="T172"/>
                  <a:gd fmla="*/ 0 60000 65536" name="T173"/>
                  <a:gd fmla="*/ 0 60000 65536" name="T174"/>
                  <a:gd fmla="*/ 0 60000 65536" name="T175"/>
                  <a:gd fmla="*/ 0 60000 65536" name="T176"/>
                </a:gdLst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b="b" l="0" r="r" t="0"/>
                <a:pathLst>
                  <a:path h="21600" w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7951" y="7646"/>
                    </a:moveTo>
                    <a:cubicBezTo>
                      <a:pt x="18069" y="7639"/>
                      <a:pt x="18121" y="7531"/>
                      <a:pt x="18225" y="7500"/>
                    </a:cubicBezTo>
                    <a:cubicBezTo>
                      <a:pt x="18420" y="7442"/>
                      <a:pt x="18352" y="7564"/>
                      <a:pt x="18447" y="7660"/>
                    </a:cubicBezTo>
                    <a:cubicBezTo>
                      <a:pt x="18529" y="7660"/>
                      <a:pt x="18346" y="7716"/>
                      <a:pt x="18334" y="7716"/>
                    </a:cubicBezTo>
                    <a:cubicBezTo>
                      <a:pt x="18252" y="7747"/>
                      <a:pt x="18257" y="7731"/>
                      <a:pt x="18192" y="7731"/>
                    </a:cubicBezTo>
                    <a:cubicBezTo>
                      <a:pt x="18166" y="7764"/>
                      <a:pt x="18232" y="7915"/>
                      <a:pt x="18248" y="7915"/>
                    </a:cubicBezTo>
                    <a:cubicBezTo>
                      <a:pt x="18307" y="8002"/>
                      <a:pt x="18338" y="7946"/>
                      <a:pt x="18332" y="8076"/>
                    </a:cubicBezTo>
                    <a:cubicBezTo>
                      <a:pt x="18326" y="8193"/>
                      <a:pt x="18422" y="8085"/>
                      <a:pt x="18461" y="8085"/>
                    </a:cubicBezTo>
                    <a:cubicBezTo>
                      <a:pt x="18461" y="8156"/>
                      <a:pt x="18566" y="8214"/>
                      <a:pt x="18574" y="8297"/>
                    </a:cubicBezTo>
                    <a:cubicBezTo>
                      <a:pt x="18528" y="8303"/>
                      <a:pt x="18423" y="8283"/>
                      <a:pt x="18404" y="8297"/>
                    </a:cubicBezTo>
                    <a:cubicBezTo>
                      <a:pt x="18411" y="8380"/>
                      <a:pt x="18461" y="8380"/>
                      <a:pt x="18461" y="8453"/>
                    </a:cubicBezTo>
                    <a:cubicBezTo>
                      <a:pt x="18549" y="8453"/>
                      <a:pt x="18392" y="8680"/>
                      <a:pt x="18546" y="8680"/>
                    </a:cubicBezTo>
                    <a:cubicBezTo>
                      <a:pt x="18510" y="8823"/>
                      <a:pt x="18267" y="8774"/>
                      <a:pt x="18234" y="8638"/>
                    </a:cubicBezTo>
                    <a:cubicBezTo>
                      <a:pt x="17995" y="8584"/>
                      <a:pt x="18122" y="8416"/>
                      <a:pt x="18114" y="8284"/>
                    </a:cubicBezTo>
                    <a:cubicBezTo>
                      <a:pt x="18104" y="8108"/>
                      <a:pt x="17951" y="8050"/>
                      <a:pt x="17951" y="7915"/>
                    </a:cubicBezTo>
                    <a:cubicBezTo>
                      <a:pt x="17826" y="7915"/>
                      <a:pt x="17951" y="7670"/>
                      <a:pt x="17951" y="7646"/>
                    </a:cubicBezTo>
                    <a:close/>
                    <a:moveTo>
                      <a:pt x="17869" y="15860"/>
                    </a:moveTo>
                    <a:cubicBezTo>
                      <a:pt x="17880" y="15711"/>
                      <a:pt x="17855" y="15455"/>
                      <a:pt x="17923" y="15455"/>
                    </a:cubicBezTo>
                    <a:cubicBezTo>
                      <a:pt x="17923" y="15341"/>
                      <a:pt x="17986" y="15185"/>
                      <a:pt x="17994" y="15044"/>
                    </a:cubicBezTo>
                    <a:cubicBezTo>
                      <a:pt x="18017" y="15044"/>
                      <a:pt x="18041" y="15044"/>
                      <a:pt x="18065" y="15044"/>
                    </a:cubicBezTo>
                    <a:cubicBezTo>
                      <a:pt x="18065" y="15015"/>
                      <a:pt x="18058" y="14913"/>
                      <a:pt x="18107" y="14888"/>
                    </a:cubicBezTo>
                    <a:cubicBezTo>
                      <a:pt x="18107" y="14812"/>
                      <a:pt x="18303" y="14778"/>
                      <a:pt x="18192" y="14676"/>
                    </a:cubicBezTo>
                    <a:cubicBezTo>
                      <a:pt x="18145" y="14660"/>
                      <a:pt x="18107" y="14451"/>
                      <a:pt x="18107" y="14378"/>
                    </a:cubicBezTo>
                    <a:cubicBezTo>
                      <a:pt x="18046" y="14439"/>
                      <a:pt x="18138" y="14619"/>
                      <a:pt x="17994" y="14619"/>
                    </a:cubicBezTo>
                    <a:cubicBezTo>
                      <a:pt x="17994" y="14447"/>
                      <a:pt x="17802" y="14718"/>
                      <a:pt x="17966" y="14718"/>
                    </a:cubicBezTo>
                    <a:cubicBezTo>
                      <a:pt x="17966" y="14874"/>
                      <a:pt x="17765" y="14803"/>
                      <a:pt x="17696" y="14761"/>
                    </a:cubicBezTo>
                    <a:cubicBezTo>
                      <a:pt x="17662" y="14847"/>
                      <a:pt x="17637" y="14882"/>
                      <a:pt x="17739" y="14903"/>
                    </a:cubicBezTo>
                    <a:cubicBezTo>
                      <a:pt x="17698" y="15025"/>
                      <a:pt x="17655" y="14946"/>
                      <a:pt x="17597" y="14903"/>
                    </a:cubicBezTo>
                    <a:cubicBezTo>
                      <a:pt x="17540" y="15073"/>
                      <a:pt x="17410" y="16061"/>
                      <a:pt x="17786" y="15978"/>
                    </a:cubicBezTo>
                    <a:cubicBezTo>
                      <a:pt x="16200" y="18114"/>
                      <a:pt x="13659" y="19500"/>
                      <a:pt x="10800" y="19500"/>
                    </a:cubicBezTo>
                    <a:cubicBezTo>
                      <a:pt x="6003" y="19500"/>
                      <a:pt x="2100" y="15597"/>
                      <a:pt x="2100" y="10800"/>
                    </a:cubicBezTo>
                    <a:cubicBezTo>
                      <a:pt x="2100" y="9473"/>
                      <a:pt x="2400" y="8214"/>
                      <a:pt x="2934" y="7088"/>
                    </a:cubicBezTo>
                    <a:cubicBezTo>
                      <a:pt x="2934" y="7089"/>
                      <a:pt x="2936" y="7091"/>
                      <a:pt x="2936" y="7093"/>
                    </a:cubicBezTo>
                    <a:cubicBezTo>
                      <a:pt x="3188" y="7294"/>
                      <a:pt x="3192" y="7631"/>
                      <a:pt x="3192" y="7901"/>
                    </a:cubicBezTo>
                    <a:cubicBezTo>
                      <a:pt x="3158" y="8054"/>
                      <a:pt x="3234" y="8236"/>
                      <a:pt x="3234" y="8383"/>
                    </a:cubicBezTo>
                    <a:cubicBezTo>
                      <a:pt x="3305" y="8418"/>
                      <a:pt x="3432" y="8638"/>
                      <a:pt x="3432" y="8709"/>
                    </a:cubicBezTo>
                    <a:cubicBezTo>
                      <a:pt x="3435" y="8709"/>
                      <a:pt x="3594" y="8932"/>
                      <a:pt x="3603" y="8949"/>
                    </a:cubicBezTo>
                    <a:cubicBezTo>
                      <a:pt x="3792" y="8949"/>
                      <a:pt x="3886" y="9032"/>
                      <a:pt x="3886" y="9205"/>
                    </a:cubicBezTo>
                    <a:cubicBezTo>
                      <a:pt x="3876" y="9205"/>
                      <a:pt x="4000" y="9469"/>
                      <a:pt x="4042" y="9502"/>
                    </a:cubicBezTo>
                    <a:cubicBezTo>
                      <a:pt x="4042" y="9577"/>
                      <a:pt x="4155" y="9849"/>
                      <a:pt x="4226" y="9885"/>
                    </a:cubicBezTo>
                    <a:cubicBezTo>
                      <a:pt x="4226" y="10115"/>
                      <a:pt x="4784" y="10484"/>
                      <a:pt x="4465" y="9943"/>
                    </a:cubicBezTo>
                    <a:cubicBezTo>
                      <a:pt x="4436" y="9894"/>
                      <a:pt x="4289" y="9616"/>
                      <a:pt x="4255" y="9616"/>
                    </a:cubicBezTo>
                    <a:cubicBezTo>
                      <a:pt x="4255" y="9525"/>
                      <a:pt x="4068" y="9420"/>
                      <a:pt x="4090" y="9342"/>
                    </a:cubicBezTo>
                    <a:cubicBezTo>
                      <a:pt x="4124" y="9221"/>
                      <a:pt x="4340" y="9498"/>
                      <a:pt x="4340" y="9559"/>
                    </a:cubicBezTo>
                    <a:cubicBezTo>
                      <a:pt x="4371" y="9559"/>
                      <a:pt x="4453" y="9741"/>
                      <a:pt x="4453" y="9758"/>
                    </a:cubicBezTo>
                    <a:cubicBezTo>
                      <a:pt x="4505" y="9758"/>
                      <a:pt x="4709" y="9909"/>
                      <a:pt x="4709" y="9999"/>
                    </a:cubicBezTo>
                    <a:cubicBezTo>
                      <a:pt x="4856" y="9999"/>
                      <a:pt x="4940" y="10367"/>
                      <a:pt x="4945" y="10471"/>
                    </a:cubicBezTo>
                    <a:cubicBezTo>
                      <a:pt x="4948" y="10558"/>
                      <a:pt x="4996" y="10792"/>
                      <a:pt x="5120" y="10792"/>
                    </a:cubicBezTo>
                    <a:cubicBezTo>
                      <a:pt x="5174" y="10900"/>
                      <a:pt x="5409" y="10861"/>
                      <a:pt x="5460" y="10962"/>
                    </a:cubicBezTo>
                    <a:cubicBezTo>
                      <a:pt x="5611" y="10962"/>
                      <a:pt x="5777" y="11075"/>
                      <a:pt x="5941" y="11075"/>
                    </a:cubicBezTo>
                    <a:cubicBezTo>
                      <a:pt x="6084" y="11075"/>
                      <a:pt x="6113" y="11246"/>
                      <a:pt x="6239" y="11246"/>
                    </a:cubicBezTo>
                    <a:cubicBezTo>
                      <a:pt x="6259" y="11285"/>
                      <a:pt x="6324" y="11271"/>
                      <a:pt x="6324" y="11302"/>
                    </a:cubicBezTo>
                    <a:cubicBezTo>
                      <a:pt x="6448" y="11302"/>
                      <a:pt x="6791" y="11496"/>
                      <a:pt x="6735" y="11642"/>
                    </a:cubicBezTo>
                    <a:cubicBezTo>
                      <a:pt x="6795" y="11672"/>
                      <a:pt x="6964" y="11843"/>
                      <a:pt x="6947" y="11926"/>
                    </a:cubicBezTo>
                    <a:cubicBezTo>
                      <a:pt x="6971" y="12095"/>
                      <a:pt x="7238" y="12086"/>
                      <a:pt x="7345" y="12138"/>
                    </a:cubicBezTo>
                    <a:cubicBezTo>
                      <a:pt x="7444" y="11839"/>
                      <a:pt x="7571" y="12122"/>
                      <a:pt x="7571" y="12266"/>
                    </a:cubicBezTo>
                    <a:cubicBezTo>
                      <a:pt x="7561" y="12313"/>
                      <a:pt x="7571" y="12512"/>
                      <a:pt x="7571" y="12606"/>
                    </a:cubicBezTo>
                    <a:cubicBezTo>
                      <a:pt x="7701" y="12606"/>
                      <a:pt x="7536" y="12818"/>
                      <a:pt x="7501" y="12677"/>
                    </a:cubicBezTo>
                    <a:cubicBezTo>
                      <a:pt x="7451" y="12698"/>
                      <a:pt x="7423" y="12736"/>
                      <a:pt x="7415" y="12790"/>
                    </a:cubicBezTo>
                    <a:cubicBezTo>
                      <a:pt x="7346" y="12790"/>
                      <a:pt x="7186" y="13220"/>
                      <a:pt x="7345" y="13272"/>
                    </a:cubicBezTo>
                    <a:cubicBezTo>
                      <a:pt x="7326" y="13439"/>
                      <a:pt x="7134" y="13582"/>
                      <a:pt x="7316" y="13683"/>
                    </a:cubicBezTo>
                    <a:cubicBezTo>
                      <a:pt x="7316" y="13672"/>
                      <a:pt x="7662" y="14179"/>
                      <a:pt x="7614" y="14179"/>
                    </a:cubicBezTo>
                    <a:cubicBezTo>
                      <a:pt x="7614" y="14259"/>
                      <a:pt x="7665" y="14355"/>
                      <a:pt x="7685" y="14420"/>
                    </a:cubicBezTo>
                    <a:cubicBezTo>
                      <a:pt x="7685" y="14567"/>
                      <a:pt x="7830" y="14902"/>
                      <a:pt x="8039" y="14902"/>
                    </a:cubicBezTo>
                    <a:cubicBezTo>
                      <a:pt x="8037" y="14898"/>
                      <a:pt x="8254" y="15129"/>
                      <a:pt x="8223" y="15129"/>
                    </a:cubicBezTo>
                    <a:cubicBezTo>
                      <a:pt x="8287" y="15511"/>
                      <a:pt x="8195" y="15751"/>
                      <a:pt x="8195" y="16163"/>
                    </a:cubicBezTo>
                    <a:cubicBezTo>
                      <a:pt x="8072" y="16163"/>
                      <a:pt x="8188" y="16989"/>
                      <a:pt x="8025" y="17071"/>
                    </a:cubicBezTo>
                    <a:cubicBezTo>
                      <a:pt x="7995" y="17203"/>
                      <a:pt x="7898" y="17312"/>
                      <a:pt x="7940" y="17396"/>
                    </a:cubicBezTo>
                    <a:cubicBezTo>
                      <a:pt x="7954" y="17531"/>
                      <a:pt x="7940" y="17666"/>
                      <a:pt x="7940" y="17779"/>
                    </a:cubicBezTo>
                    <a:cubicBezTo>
                      <a:pt x="7907" y="17779"/>
                      <a:pt x="7869" y="17962"/>
                      <a:pt x="7869" y="18006"/>
                    </a:cubicBezTo>
                    <a:cubicBezTo>
                      <a:pt x="7775" y="18006"/>
                      <a:pt x="7769" y="18709"/>
                      <a:pt x="7780" y="18957"/>
                    </a:cubicBezTo>
                    <a:cubicBezTo>
                      <a:pt x="8005" y="19041"/>
                      <a:pt x="8236" y="19114"/>
                      <a:pt x="8470" y="19179"/>
                    </a:cubicBezTo>
                    <a:cubicBezTo>
                      <a:pt x="8443" y="19138"/>
                      <a:pt x="8422" y="19094"/>
                      <a:pt x="8422" y="19040"/>
                    </a:cubicBezTo>
                    <a:cubicBezTo>
                      <a:pt x="8327" y="19040"/>
                      <a:pt x="8420" y="18785"/>
                      <a:pt x="8521" y="18785"/>
                    </a:cubicBezTo>
                    <a:cubicBezTo>
                      <a:pt x="8556" y="18663"/>
                      <a:pt x="8618" y="18661"/>
                      <a:pt x="8677" y="18572"/>
                    </a:cubicBezTo>
                    <a:cubicBezTo>
                      <a:pt x="8747" y="18572"/>
                      <a:pt x="8635" y="18459"/>
                      <a:pt x="8635" y="18530"/>
                    </a:cubicBezTo>
                    <a:cubicBezTo>
                      <a:pt x="8618" y="18530"/>
                      <a:pt x="8618" y="18575"/>
                      <a:pt x="8578" y="18586"/>
                    </a:cubicBezTo>
                    <a:cubicBezTo>
                      <a:pt x="8565" y="18552"/>
                      <a:pt x="8582" y="18516"/>
                      <a:pt x="8564" y="18516"/>
                    </a:cubicBezTo>
                    <a:cubicBezTo>
                      <a:pt x="8564" y="18436"/>
                      <a:pt x="8606" y="18359"/>
                      <a:pt x="8606" y="18275"/>
                    </a:cubicBezTo>
                    <a:cubicBezTo>
                      <a:pt x="8633" y="18275"/>
                      <a:pt x="8668" y="18173"/>
                      <a:pt x="8706" y="18147"/>
                    </a:cubicBezTo>
                    <a:cubicBezTo>
                      <a:pt x="8784" y="18056"/>
                      <a:pt x="8862" y="18045"/>
                      <a:pt x="8862" y="17920"/>
                    </a:cubicBezTo>
                    <a:cubicBezTo>
                      <a:pt x="8879" y="17920"/>
                      <a:pt x="8837" y="17779"/>
                      <a:pt x="8805" y="17779"/>
                    </a:cubicBezTo>
                    <a:cubicBezTo>
                      <a:pt x="8888" y="17707"/>
                      <a:pt x="8989" y="17837"/>
                      <a:pt x="8989" y="17693"/>
                    </a:cubicBezTo>
                    <a:cubicBezTo>
                      <a:pt x="9015" y="17693"/>
                      <a:pt x="9032" y="17605"/>
                      <a:pt x="9032" y="17580"/>
                    </a:cubicBezTo>
                    <a:cubicBezTo>
                      <a:pt x="9152" y="17500"/>
                      <a:pt x="9130" y="17481"/>
                      <a:pt x="9315" y="17481"/>
                    </a:cubicBezTo>
                    <a:cubicBezTo>
                      <a:pt x="9338" y="17435"/>
                      <a:pt x="9473" y="17380"/>
                      <a:pt x="9528" y="17382"/>
                    </a:cubicBezTo>
                    <a:cubicBezTo>
                      <a:pt x="9528" y="17362"/>
                      <a:pt x="9545" y="17169"/>
                      <a:pt x="9528" y="17169"/>
                    </a:cubicBezTo>
                    <a:cubicBezTo>
                      <a:pt x="9528" y="17065"/>
                      <a:pt x="9712" y="17054"/>
                      <a:pt x="9712" y="17013"/>
                    </a:cubicBezTo>
                    <a:cubicBezTo>
                      <a:pt x="9812" y="16942"/>
                      <a:pt x="9843" y="16857"/>
                      <a:pt x="9849" y="16740"/>
                    </a:cubicBezTo>
                    <a:cubicBezTo>
                      <a:pt x="9854" y="16645"/>
                      <a:pt x="9994" y="16531"/>
                      <a:pt x="10073" y="16531"/>
                    </a:cubicBezTo>
                    <a:cubicBezTo>
                      <a:pt x="10199" y="16531"/>
                      <a:pt x="10115" y="16475"/>
                      <a:pt x="10194" y="16475"/>
                    </a:cubicBezTo>
                    <a:cubicBezTo>
                      <a:pt x="10171" y="16407"/>
                      <a:pt x="10224" y="16412"/>
                      <a:pt x="10260" y="16368"/>
                    </a:cubicBezTo>
                    <a:cubicBezTo>
                      <a:pt x="10314" y="16301"/>
                      <a:pt x="10296" y="16065"/>
                      <a:pt x="10307" y="15964"/>
                    </a:cubicBezTo>
                    <a:cubicBezTo>
                      <a:pt x="10281" y="15964"/>
                      <a:pt x="10425" y="15828"/>
                      <a:pt x="10435" y="15808"/>
                    </a:cubicBezTo>
                    <a:cubicBezTo>
                      <a:pt x="10502" y="15808"/>
                      <a:pt x="10552" y="15752"/>
                      <a:pt x="10619" y="15752"/>
                    </a:cubicBezTo>
                    <a:cubicBezTo>
                      <a:pt x="10655" y="15681"/>
                      <a:pt x="10888" y="15575"/>
                      <a:pt x="10974" y="15511"/>
                    </a:cubicBezTo>
                    <a:cubicBezTo>
                      <a:pt x="11011" y="15360"/>
                      <a:pt x="11115" y="15330"/>
                      <a:pt x="11115" y="15170"/>
                    </a:cubicBezTo>
                    <a:cubicBezTo>
                      <a:pt x="11157" y="15170"/>
                      <a:pt x="11200" y="14858"/>
                      <a:pt x="11200" y="14802"/>
                    </a:cubicBezTo>
                    <a:cubicBezTo>
                      <a:pt x="11208" y="14802"/>
                      <a:pt x="11215" y="14518"/>
                      <a:pt x="11215" y="14490"/>
                    </a:cubicBezTo>
                    <a:cubicBezTo>
                      <a:pt x="11221" y="14490"/>
                      <a:pt x="11427" y="14261"/>
                      <a:pt x="11427" y="14234"/>
                    </a:cubicBezTo>
                    <a:cubicBezTo>
                      <a:pt x="11617" y="14093"/>
                      <a:pt x="11588" y="13676"/>
                      <a:pt x="11405" y="13514"/>
                    </a:cubicBezTo>
                    <a:cubicBezTo>
                      <a:pt x="11299" y="13420"/>
                      <a:pt x="11232" y="13367"/>
                      <a:pt x="11073" y="13313"/>
                    </a:cubicBezTo>
                    <a:cubicBezTo>
                      <a:pt x="11048" y="13388"/>
                      <a:pt x="10982" y="13340"/>
                      <a:pt x="10915" y="13339"/>
                    </a:cubicBezTo>
                    <a:cubicBezTo>
                      <a:pt x="10800" y="13335"/>
                      <a:pt x="10788" y="13413"/>
                      <a:pt x="10676" y="13413"/>
                    </a:cubicBezTo>
                    <a:cubicBezTo>
                      <a:pt x="10690" y="13345"/>
                      <a:pt x="10725" y="13144"/>
                      <a:pt x="10591" y="13130"/>
                    </a:cubicBezTo>
                    <a:cubicBezTo>
                      <a:pt x="10591" y="13265"/>
                      <a:pt x="10455" y="13200"/>
                      <a:pt x="10492" y="13115"/>
                    </a:cubicBezTo>
                    <a:cubicBezTo>
                      <a:pt x="10428" y="13115"/>
                      <a:pt x="10369" y="13016"/>
                      <a:pt x="10280" y="13002"/>
                    </a:cubicBezTo>
                    <a:cubicBezTo>
                      <a:pt x="10280" y="13147"/>
                      <a:pt x="10062" y="13030"/>
                      <a:pt x="10123" y="13030"/>
                    </a:cubicBezTo>
                    <a:cubicBezTo>
                      <a:pt x="10123" y="13012"/>
                      <a:pt x="10087" y="12817"/>
                      <a:pt x="10138" y="12817"/>
                    </a:cubicBezTo>
                    <a:cubicBezTo>
                      <a:pt x="10121" y="12734"/>
                      <a:pt x="10101" y="12590"/>
                      <a:pt x="10038" y="12548"/>
                    </a:cubicBezTo>
                    <a:cubicBezTo>
                      <a:pt x="9983" y="12431"/>
                      <a:pt x="10070" y="12473"/>
                      <a:pt x="9939" y="12364"/>
                    </a:cubicBezTo>
                    <a:cubicBezTo>
                      <a:pt x="9917" y="12318"/>
                      <a:pt x="9905" y="12353"/>
                      <a:pt x="9883" y="12308"/>
                    </a:cubicBezTo>
                    <a:cubicBezTo>
                      <a:pt x="9839" y="12308"/>
                      <a:pt x="9753" y="12192"/>
                      <a:pt x="9727" y="12293"/>
                    </a:cubicBezTo>
                    <a:cubicBezTo>
                      <a:pt x="9644" y="12287"/>
                      <a:pt x="9572" y="12248"/>
                      <a:pt x="9495" y="12224"/>
                    </a:cubicBezTo>
                    <a:cubicBezTo>
                      <a:pt x="9355" y="12182"/>
                      <a:pt x="9478" y="12169"/>
                      <a:pt x="9386" y="12123"/>
                    </a:cubicBezTo>
                    <a:cubicBezTo>
                      <a:pt x="9386" y="12082"/>
                      <a:pt x="9259" y="12071"/>
                      <a:pt x="9259" y="12010"/>
                    </a:cubicBezTo>
                    <a:cubicBezTo>
                      <a:pt x="9233" y="11942"/>
                      <a:pt x="9182" y="11935"/>
                      <a:pt x="9174" y="11911"/>
                    </a:cubicBezTo>
                    <a:cubicBezTo>
                      <a:pt x="9161" y="11914"/>
                      <a:pt x="9152" y="11909"/>
                      <a:pt x="9145" y="11897"/>
                    </a:cubicBezTo>
                    <a:cubicBezTo>
                      <a:pt x="9117" y="11898"/>
                      <a:pt x="9123" y="11842"/>
                      <a:pt x="9059" y="11842"/>
                    </a:cubicBezTo>
                    <a:cubicBezTo>
                      <a:pt x="9053" y="11822"/>
                      <a:pt x="8992" y="11772"/>
                      <a:pt x="8975" y="11783"/>
                    </a:cubicBezTo>
                    <a:cubicBezTo>
                      <a:pt x="8909" y="11829"/>
                      <a:pt x="8732" y="11807"/>
                      <a:pt x="8655" y="11802"/>
                    </a:cubicBezTo>
                    <a:cubicBezTo>
                      <a:pt x="8463" y="11788"/>
                      <a:pt x="8497" y="11569"/>
                      <a:pt x="8395" y="11556"/>
                    </a:cubicBezTo>
                    <a:cubicBezTo>
                      <a:pt x="8327" y="11603"/>
                      <a:pt x="8249" y="11646"/>
                      <a:pt x="8172" y="11647"/>
                    </a:cubicBezTo>
                    <a:cubicBezTo>
                      <a:pt x="8154" y="11620"/>
                      <a:pt x="8151" y="11627"/>
                      <a:pt x="8111" y="11603"/>
                    </a:cubicBezTo>
                    <a:cubicBezTo>
                      <a:pt x="8101" y="11603"/>
                      <a:pt x="8049" y="11633"/>
                      <a:pt x="8035" y="11643"/>
                    </a:cubicBezTo>
                    <a:cubicBezTo>
                      <a:pt x="7988" y="11672"/>
                      <a:pt x="7943" y="11762"/>
                      <a:pt x="7885" y="11730"/>
                    </a:cubicBezTo>
                    <a:cubicBezTo>
                      <a:pt x="7858" y="11700"/>
                      <a:pt x="7838" y="11708"/>
                      <a:pt x="7827" y="11755"/>
                    </a:cubicBezTo>
                    <a:cubicBezTo>
                      <a:pt x="7708" y="11755"/>
                      <a:pt x="7887" y="12038"/>
                      <a:pt x="7601" y="12038"/>
                    </a:cubicBezTo>
                    <a:cubicBezTo>
                      <a:pt x="7612" y="11938"/>
                      <a:pt x="7602" y="11840"/>
                      <a:pt x="7459" y="11840"/>
                    </a:cubicBezTo>
                    <a:cubicBezTo>
                      <a:pt x="7459" y="11962"/>
                      <a:pt x="7255" y="11938"/>
                      <a:pt x="7161" y="11925"/>
                    </a:cubicBezTo>
                    <a:cubicBezTo>
                      <a:pt x="7185" y="11831"/>
                      <a:pt x="7139" y="11763"/>
                      <a:pt x="7062" y="11712"/>
                    </a:cubicBezTo>
                    <a:cubicBezTo>
                      <a:pt x="7062" y="11639"/>
                      <a:pt x="7006" y="11546"/>
                      <a:pt x="7006" y="11429"/>
                    </a:cubicBezTo>
                    <a:cubicBezTo>
                      <a:pt x="6906" y="11429"/>
                      <a:pt x="7056" y="11117"/>
                      <a:pt x="6892" y="11117"/>
                    </a:cubicBezTo>
                    <a:cubicBezTo>
                      <a:pt x="6902" y="11134"/>
                      <a:pt x="6907" y="11153"/>
                      <a:pt x="6906" y="11174"/>
                    </a:cubicBezTo>
                    <a:cubicBezTo>
                      <a:pt x="6793" y="11174"/>
                      <a:pt x="6679" y="11194"/>
                      <a:pt x="6566" y="11174"/>
                    </a:cubicBezTo>
                    <a:cubicBezTo>
                      <a:pt x="6594" y="11071"/>
                      <a:pt x="6506" y="11060"/>
                      <a:pt x="6533" y="10951"/>
                    </a:cubicBezTo>
                    <a:cubicBezTo>
                      <a:pt x="6554" y="10862"/>
                      <a:pt x="6590" y="10783"/>
                      <a:pt x="6609" y="10692"/>
                    </a:cubicBezTo>
                    <a:cubicBezTo>
                      <a:pt x="6651" y="10692"/>
                      <a:pt x="6645" y="10564"/>
                      <a:pt x="6722" y="10564"/>
                    </a:cubicBezTo>
                    <a:cubicBezTo>
                      <a:pt x="6800" y="10519"/>
                      <a:pt x="6694" y="10393"/>
                      <a:pt x="6694" y="10508"/>
                    </a:cubicBezTo>
                    <a:cubicBezTo>
                      <a:pt x="6694" y="10508"/>
                      <a:pt x="6553" y="10558"/>
                      <a:pt x="6537" y="10564"/>
                    </a:cubicBezTo>
                    <a:cubicBezTo>
                      <a:pt x="6537" y="10573"/>
                      <a:pt x="6396" y="10708"/>
                      <a:pt x="6396" y="10607"/>
                    </a:cubicBezTo>
                    <a:cubicBezTo>
                      <a:pt x="6324" y="10635"/>
                      <a:pt x="6214" y="10778"/>
                      <a:pt x="6325" y="10805"/>
                    </a:cubicBezTo>
                    <a:cubicBezTo>
                      <a:pt x="6313" y="10864"/>
                      <a:pt x="6226" y="10910"/>
                      <a:pt x="6226" y="10919"/>
                    </a:cubicBezTo>
                    <a:cubicBezTo>
                      <a:pt x="6065" y="10920"/>
                      <a:pt x="6123" y="10908"/>
                      <a:pt x="6113" y="10833"/>
                    </a:cubicBezTo>
                    <a:cubicBezTo>
                      <a:pt x="6019" y="10833"/>
                      <a:pt x="5911" y="10621"/>
                      <a:pt x="5815" y="10621"/>
                    </a:cubicBezTo>
                    <a:cubicBezTo>
                      <a:pt x="5815" y="10530"/>
                      <a:pt x="5716" y="10443"/>
                      <a:pt x="5716" y="10323"/>
                    </a:cubicBezTo>
                    <a:cubicBezTo>
                      <a:pt x="5692" y="10323"/>
                      <a:pt x="5692" y="9898"/>
                      <a:pt x="5716" y="9898"/>
                    </a:cubicBezTo>
                    <a:cubicBezTo>
                      <a:pt x="5716" y="9682"/>
                      <a:pt x="5867" y="9502"/>
                      <a:pt x="6084" y="9480"/>
                    </a:cubicBezTo>
                    <a:cubicBezTo>
                      <a:pt x="6220" y="9466"/>
                      <a:pt x="6205" y="9562"/>
                      <a:pt x="6328" y="9580"/>
                    </a:cubicBezTo>
                    <a:cubicBezTo>
                      <a:pt x="6399" y="9590"/>
                      <a:pt x="6440" y="9558"/>
                      <a:pt x="6509" y="9530"/>
                    </a:cubicBezTo>
                    <a:cubicBezTo>
                      <a:pt x="6505" y="9471"/>
                      <a:pt x="6466" y="9455"/>
                      <a:pt x="6453" y="9402"/>
                    </a:cubicBezTo>
                    <a:cubicBezTo>
                      <a:pt x="6537" y="9402"/>
                      <a:pt x="6772" y="9417"/>
                      <a:pt x="6807" y="9487"/>
                    </a:cubicBezTo>
                    <a:cubicBezTo>
                      <a:pt x="6888" y="9521"/>
                      <a:pt x="6992" y="9430"/>
                      <a:pt x="7048" y="9509"/>
                    </a:cubicBezTo>
                    <a:cubicBezTo>
                      <a:pt x="7090" y="9567"/>
                      <a:pt x="7161" y="9754"/>
                      <a:pt x="7161" y="9813"/>
                    </a:cubicBezTo>
                    <a:cubicBezTo>
                      <a:pt x="7144" y="9813"/>
                      <a:pt x="7238" y="9954"/>
                      <a:pt x="7247" y="9969"/>
                    </a:cubicBezTo>
                    <a:cubicBezTo>
                      <a:pt x="7380" y="9967"/>
                      <a:pt x="7347" y="9863"/>
                      <a:pt x="7326" y="9763"/>
                    </a:cubicBezTo>
                    <a:cubicBezTo>
                      <a:pt x="7309" y="9681"/>
                      <a:pt x="7288" y="9431"/>
                      <a:pt x="7232" y="9374"/>
                    </a:cubicBezTo>
                    <a:cubicBezTo>
                      <a:pt x="7232" y="9134"/>
                      <a:pt x="7396" y="9159"/>
                      <a:pt x="7488" y="8977"/>
                    </a:cubicBezTo>
                    <a:cubicBezTo>
                      <a:pt x="7637" y="8977"/>
                      <a:pt x="7669" y="8737"/>
                      <a:pt x="7757" y="8679"/>
                    </a:cubicBezTo>
                    <a:cubicBezTo>
                      <a:pt x="7757" y="8649"/>
                      <a:pt x="7814" y="8459"/>
                      <a:pt x="7827" y="8452"/>
                    </a:cubicBezTo>
                    <a:cubicBezTo>
                      <a:pt x="7847" y="8338"/>
                      <a:pt x="7896" y="8341"/>
                      <a:pt x="7941" y="8268"/>
                    </a:cubicBezTo>
                    <a:cubicBezTo>
                      <a:pt x="7924" y="8268"/>
                      <a:pt x="8125" y="8118"/>
                      <a:pt x="8125" y="8141"/>
                    </a:cubicBezTo>
                    <a:cubicBezTo>
                      <a:pt x="8201" y="8090"/>
                      <a:pt x="8267" y="7931"/>
                      <a:pt x="8295" y="7843"/>
                    </a:cubicBezTo>
                    <a:cubicBezTo>
                      <a:pt x="8334" y="7843"/>
                      <a:pt x="8420" y="7763"/>
                      <a:pt x="8437" y="7730"/>
                    </a:cubicBezTo>
                    <a:cubicBezTo>
                      <a:pt x="8537" y="7730"/>
                      <a:pt x="8597" y="7673"/>
                      <a:pt x="8721" y="7673"/>
                    </a:cubicBezTo>
                    <a:cubicBezTo>
                      <a:pt x="8701" y="7713"/>
                      <a:pt x="8721" y="7704"/>
                      <a:pt x="8735" y="7772"/>
                    </a:cubicBezTo>
                    <a:cubicBezTo>
                      <a:pt x="8739" y="7771"/>
                      <a:pt x="8657" y="7790"/>
                      <a:pt x="8648" y="7769"/>
                    </a:cubicBezTo>
                    <a:cubicBezTo>
                      <a:pt x="8633" y="7825"/>
                      <a:pt x="8520" y="7840"/>
                      <a:pt x="8749" y="7814"/>
                    </a:cubicBezTo>
                    <a:cubicBezTo>
                      <a:pt x="8763" y="7784"/>
                      <a:pt x="8838" y="7757"/>
                      <a:pt x="8877" y="7744"/>
                    </a:cubicBezTo>
                    <a:cubicBezTo>
                      <a:pt x="8877" y="7671"/>
                      <a:pt x="8983" y="7722"/>
                      <a:pt x="9004" y="7658"/>
                    </a:cubicBezTo>
                    <a:cubicBezTo>
                      <a:pt x="8921" y="7654"/>
                      <a:pt x="8856" y="7622"/>
                      <a:pt x="8800" y="7530"/>
                    </a:cubicBezTo>
                    <a:cubicBezTo>
                      <a:pt x="8741" y="7435"/>
                      <a:pt x="8618" y="7304"/>
                      <a:pt x="8820" y="7304"/>
                    </a:cubicBezTo>
                    <a:cubicBezTo>
                      <a:pt x="8820" y="7275"/>
                      <a:pt x="8792" y="7291"/>
                      <a:pt x="8792" y="7262"/>
                    </a:cubicBezTo>
                    <a:cubicBezTo>
                      <a:pt x="8687" y="7291"/>
                      <a:pt x="8665" y="7361"/>
                      <a:pt x="8550" y="7361"/>
                    </a:cubicBezTo>
                    <a:cubicBezTo>
                      <a:pt x="8409" y="7408"/>
                      <a:pt x="8340" y="7547"/>
                      <a:pt x="8181" y="7545"/>
                    </a:cubicBezTo>
                    <a:cubicBezTo>
                      <a:pt x="8195" y="7402"/>
                      <a:pt x="8447" y="7114"/>
                      <a:pt x="8577" y="7072"/>
                    </a:cubicBezTo>
                    <a:cubicBezTo>
                      <a:pt x="8825" y="6993"/>
                      <a:pt x="9234" y="7212"/>
                      <a:pt x="9302" y="6907"/>
                    </a:cubicBezTo>
                    <a:cubicBezTo>
                      <a:pt x="9351" y="6913"/>
                      <a:pt x="9570" y="6991"/>
                      <a:pt x="9570" y="6893"/>
                    </a:cubicBezTo>
                    <a:cubicBezTo>
                      <a:pt x="9623" y="6893"/>
                      <a:pt x="9526" y="6794"/>
                      <a:pt x="9627" y="6794"/>
                    </a:cubicBezTo>
                    <a:cubicBezTo>
                      <a:pt x="9613" y="6724"/>
                      <a:pt x="9497" y="6638"/>
                      <a:pt x="9458" y="6638"/>
                    </a:cubicBezTo>
                    <a:cubicBezTo>
                      <a:pt x="9458" y="6482"/>
                      <a:pt x="9373" y="6652"/>
                      <a:pt x="9329" y="6652"/>
                    </a:cubicBezTo>
                    <a:cubicBezTo>
                      <a:pt x="9329" y="6550"/>
                      <a:pt x="9293" y="6559"/>
                      <a:pt x="9259" y="6524"/>
                    </a:cubicBezTo>
                    <a:cubicBezTo>
                      <a:pt x="9259" y="6449"/>
                      <a:pt x="9097" y="6334"/>
                      <a:pt x="9046" y="6255"/>
                    </a:cubicBezTo>
                    <a:cubicBezTo>
                      <a:pt x="8977" y="6255"/>
                      <a:pt x="8877" y="5906"/>
                      <a:pt x="8819" y="5943"/>
                    </a:cubicBezTo>
                    <a:cubicBezTo>
                      <a:pt x="8819" y="6029"/>
                      <a:pt x="8755" y="6142"/>
                      <a:pt x="8663" y="6142"/>
                    </a:cubicBezTo>
                    <a:cubicBezTo>
                      <a:pt x="8663" y="6199"/>
                      <a:pt x="8520" y="6173"/>
                      <a:pt x="8493" y="6170"/>
                    </a:cubicBezTo>
                    <a:cubicBezTo>
                      <a:pt x="8493" y="6087"/>
                      <a:pt x="8522" y="6159"/>
                      <a:pt x="8522" y="6113"/>
                    </a:cubicBezTo>
                    <a:cubicBezTo>
                      <a:pt x="8474" y="6113"/>
                      <a:pt x="8479" y="6053"/>
                      <a:pt x="8479" y="6043"/>
                    </a:cubicBezTo>
                    <a:cubicBezTo>
                      <a:pt x="8452" y="6043"/>
                      <a:pt x="8238" y="5833"/>
                      <a:pt x="8238" y="5788"/>
                    </a:cubicBezTo>
                    <a:cubicBezTo>
                      <a:pt x="8048" y="5851"/>
                      <a:pt x="8194" y="5771"/>
                      <a:pt x="8011" y="5688"/>
                    </a:cubicBezTo>
                    <a:cubicBezTo>
                      <a:pt x="7947" y="5856"/>
                      <a:pt x="7766" y="5717"/>
                      <a:pt x="7657" y="5717"/>
                    </a:cubicBezTo>
                    <a:cubicBezTo>
                      <a:pt x="7657" y="5740"/>
                      <a:pt x="7564" y="5704"/>
                      <a:pt x="7529" y="5717"/>
                    </a:cubicBezTo>
                    <a:cubicBezTo>
                      <a:pt x="7530" y="5816"/>
                      <a:pt x="7612" y="6029"/>
                      <a:pt x="7501" y="6057"/>
                    </a:cubicBezTo>
                    <a:cubicBezTo>
                      <a:pt x="7522" y="6132"/>
                      <a:pt x="7574" y="6082"/>
                      <a:pt x="7616" y="6132"/>
                    </a:cubicBezTo>
                    <a:cubicBezTo>
                      <a:pt x="7681" y="6210"/>
                      <a:pt x="7655" y="6350"/>
                      <a:pt x="7614" y="6440"/>
                    </a:cubicBezTo>
                    <a:cubicBezTo>
                      <a:pt x="7778" y="6503"/>
                      <a:pt x="7487" y="6634"/>
                      <a:pt x="7487" y="6553"/>
                    </a:cubicBezTo>
                    <a:cubicBezTo>
                      <a:pt x="7397" y="6578"/>
                      <a:pt x="7383" y="6692"/>
                      <a:pt x="7472" y="6751"/>
                    </a:cubicBezTo>
                    <a:cubicBezTo>
                      <a:pt x="7472" y="6809"/>
                      <a:pt x="7443" y="6908"/>
                      <a:pt x="7529" y="6908"/>
                    </a:cubicBezTo>
                    <a:cubicBezTo>
                      <a:pt x="7505" y="7002"/>
                      <a:pt x="7363" y="7012"/>
                      <a:pt x="7274" y="6979"/>
                    </a:cubicBezTo>
                    <a:cubicBezTo>
                      <a:pt x="7265" y="6950"/>
                      <a:pt x="7274" y="6940"/>
                      <a:pt x="7302" y="6950"/>
                    </a:cubicBezTo>
                    <a:cubicBezTo>
                      <a:pt x="7288" y="6896"/>
                      <a:pt x="7220" y="6737"/>
                      <a:pt x="7245" y="6737"/>
                    </a:cubicBezTo>
                    <a:cubicBezTo>
                      <a:pt x="7227" y="6683"/>
                      <a:pt x="7047" y="6397"/>
                      <a:pt x="7047" y="6553"/>
                    </a:cubicBezTo>
                    <a:cubicBezTo>
                      <a:pt x="6945" y="6553"/>
                      <a:pt x="6835" y="6575"/>
                      <a:pt x="6835" y="6453"/>
                    </a:cubicBezTo>
                    <a:cubicBezTo>
                      <a:pt x="6797" y="6441"/>
                      <a:pt x="6737" y="6413"/>
                      <a:pt x="6721" y="6383"/>
                    </a:cubicBezTo>
                    <a:cubicBezTo>
                      <a:pt x="6535" y="6356"/>
                      <a:pt x="6460" y="6335"/>
                      <a:pt x="6253" y="6298"/>
                    </a:cubicBezTo>
                    <a:cubicBezTo>
                      <a:pt x="6262" y="6212"/>
                      <a:pt x="6076" y="6055"/>
                      <a:pt x="5984" y="6000"/>
                    </a:cubicBezTo>
                    <a:cubicBezTo>
                      <a:pt x="5984" y="5789"/>
                      <a:pt x="5924" y="5594"/>
                      <a:pt x="6154" y="5561"/>
                    </a:cubicBezTo>
                    <a:cubicBezTo>
                      <a:pt x="6154" y="5593"/>
                      <a:pt x="6359" y="5498"/>
                      <a:pt x="6381" y="5490"/>
                    </a:cubicBezTo>
                    <a:cubicBezTo>
                      <a:pt x="6439" y="5373"/>
                      <a:pt x="6554" y="5554"/>
                      <a:pt x="6603" y="5380"/>
                    </a:cubicBezTo>
                    <a:cubicBezTo>
                      <a:pt x="6633" y="5275"/>
                      <a:pt x="6758" y="5210"/>
                      <a:pt x="6863" y="5249"/>
                    </a:cubicBezTo>
                    <a:cubicBezTo>
                      <a:pt x="6845" y="5381"/>
                      <a:pt x="6807" y="5518"/>
                      <a:pt x="6693" y="5518"/>
                    </a:cubicBezTo>
                    <a:cubicBezTo>
                      <a:pt x="6775" y="5588"/>
                      <a:pt x="6998" y="5490"/>
                      <a:pt x="7089" y="5490"/>
                    </a:cubicBezTo>
                    <a:cubicBezTo>
                      <a:pt x="7089" y="5499"/>
                      <a:pt x="7235" y="5518"/>
                      <a:pt x="7274" y="5518"/>
                    </a:cubicBezTo>
                    <a:cubicBezTo>
                      <a:pt x="7210" y="5433"/>
                      <a:pt x="6803" y="5361"/>
                      <a:pt x="6990" y="5221"/>
                    </a:cubicBezTo>
                    <a:cubicBezTo>
                      <a:pt x="6990" y="5181"/>
                      <a:pt x="7154" y="5180"/>
                      <a:pt x="7176" y="5093"/>
                    </a:cubicBezTo>
                    <a:cubicBezTo>
                      <a:pt x="7193" y="5025"/>
                      <a:pt x="7212" y="4832"/>
                      <a:pt x="7175" y="4819"/>
                    </a:cubicBezTo>
                    <a:cubicBezTo>
                      <a:pt x="7120" y="4800"/>
                      <a:pt x="7064" y="4827"/>
                      <a:pt x="6976" y="4810"/>
                    </a:cubicBezTo>
                    <a:cubicBezTo>
                      <a:pt x="6976" y="4780"/>
                      <a:pt x="6975" y="4753"/>
                      <a:pt x="6947" y="4753"/>
                    </a:cubicBezTo>
                    <a:cubicBezTo>
                      <a:pt x="6947" y="4841"/>
                      <a:pt x="6868" y="4758"/>
                      <a:pt x="6806" y="4781"/>
                    </a:cubicBezTo>
                    <a:cubicBezTo>
                      <a:pt x="6806" y="4803"/>
                      <a:pt x="6859" y="4867"/>
                      <a:pt x="6820" y="4867"/>
                    </a:cubicBezTo>
                    <a:cubicBezTo>
                      <a:pt x="6820" y="4998"/>
                      <a:pt x="6805" y="5126"/>
                      <a:pt x="6636" y="5150"/>
                    </a:cubicBezTo>
                    <a:cubicBezTo>
                      <a:pt x="6634" y="5058"/>
                      <a:pt x="6587" y="4883"/>
                      <a:pt x="6494" y="4852"/>
                    </a:cubicBezTo>
                    <a:cubicBezTo>
                      <a:pt x="6494" y="5125"/>
                      <a:pt x="6233" y="4739"/>
                      <a:pt x="6182" y="4696"/>
                    </a:cubicBezTo>
                    <a:cubicBezTo>
                      <a:pt x="6162" y="4615"/>
                      <a:pt x="6104" y="4580"/>
                      <a:pt x="6040" y="4555"/>
                    </a:cubicBezTo>
                    <a:cubicBezTo>
                      <a:pt x="5997" y="4665"/>
                      <a:pt x="5921" y="4566"/>
                      <a:pt x="5855" y="4681"/>
                    </a:cubicBezTo>
                    <a:cubicBezTo>
                      <a:pt x="5801" y="4775"/>
                      <a:pt x="5861" y="4763"/>
                      <a:pt x="5799" y="4866"/>
                    </a:cubicBezTo>
                    <a:cubicBezTo>
                      <a:pt x="5719" y="4866"/>
                      <a:pt x="5523" y="4812"/>
                      <a:pt x="5516" y="4895"/>
                    </a:cubicBezTo>
                    <a:cubicBezTo>
                      <a:pt x="5600" y="4897"/>
                      <a:pt x="5635" y="4916"/>
                      <a:pt x="5615" y="4994"/>
                    </a:cubicBezTo>
                    <a:cubicBezTo>
                      <a:pt x="5753" y="4994"/>
                      <a:pt x="5558" y="5081"/>
                      <a:pt x="5558" y="5093"/>
                    </a:cubicBezTo>
                    <a:cubicBezTo>
                      <a:pt x="5479" y="5093"/>
                      <a:pt x="5425" y="5125"/>
                      <a:pt x="5332" y="5110"/>
                    </a:cubicBezTo>
                    <a:cubicBezTo>
                      <a:pt x="5217" y="5092"/>
                      <a:pt x="5097" y="5071"/>
                      <a:pt x="4988" y="5035"/>
                    </a:cubicBezTo>
                    <a:cubicBezTo>
                      <a:pt x="4894" y="5003"/>
                      <a:pt x="4911" y="4952"/>
                      <a:pt x="4878" y="4952"/>
                    </a:cubicBezTo>
                    <a:cubicBezTo>
                      <a:pt x="4752" y="4742"/>
                      <a:pt x="5063" y="4867"/>
                      <a:pt x="5063" y="4881"/>
                    </a:cubicBezTo>
                    <a:cubicBezTo>
                      <a:pt x="5166" y="4881"/>
                      <a:pt x="5288" y="5015"/>
                      <a:pt x="5261" y="4796"/>
                    </a:cubicBezTo>
                    <a:cubicBezTo>
                      <a:pt x="5298" y="4805"/>
                      <a:pt x="5336" y="4810"/>
                      <a:pt x="5374" y="4810"/>
                    </a:cubicBezTo>
                    <a:cubicBezTo>
                      <a:pt x="5350" y="4712"/>
                      <a:pt x="5239" y="4762"/>
                      <a:pt x="5162" y="4767"/>
                    </a:cubicBezTo>
                    <a:cubicBezTo>
                      <a:pt x="5163" y="4707"/>
                      <a:pt x="5079" y="4569"/>
                      <a:pt x="5063" y="4569"/>
                    </a:cubicBezTo>
                    <a:cubicBezTo>
                      <a:pt x="5028" y="4464"/>
                      <a:pt x="5048" y="4459"/>
                      <a:pt x="5048" y="4370"/>
                    </a:cubicBezTo>
                    <a:cubicBezTo>
                      <a:pt x="5024" y="4377"/>
                      <a:pt x="4882" y="4473"/>
                      <a:pt x="4869" y="4443"/>
                    </a:cubicBezTo>
                    <a:cubicBezTo>
                      <a:pt x="6424" y="2990"/>
                      <a:pt x="8510" y="2099"/>
                      <a:pt x="10800" y="2099"/>
                    </a:cubicBezTo>
                    <a:cubicBezTo>
                      <a:pt x="13466" y="2099"/>
                      <a:pt x="15854" y="3307"/>
                      <a:pt x="17450" y="5201"/>
                    </a:cubicBezTo>
                    <a:cubicBezTo>
                      <a:pt x="17399" y="5342"/>
                      <a:pt x="17273" y="5227"/>
                      <a:pt x="17214" y="5335"/>
                    </a:cubicBezTo>
                    <a:cubicBezTo>
                      <a:pt x="17198" y="5335"/>
                      <a:pt x="17155" y="5462"/>
                      <a:pt x="17242" y="5462"/>
                    </a:cubicBezTo>
                    <a:cubicBezTo>
                      <a:pt x="17214" y="5576"/>
                      <a:pt x="17100" y="5560"/>
                      <a:pt x="17100" y="5462"/>
                    </a:cubicBezTo>
                    <a:cubicBezTo>
                      <a:pt x="17021" y="5462"/>
                      <a:pt x="16975" y="5549"/>
                      <a:pt x="16860" y="5547"/>
                    </a:cubicBezTo>
                    <a:cubicBezTo>
                      <a:pt x="16874" y="5475"/>
                      <a:pt x="16729" y="5264"/>
                      <a:pt x="16647" y="5264"/>
                    </a:cubicBezTo>
                    <a:cubicBezTo>
                      <a:pt x="16673" y="5212"/>
                      <a:pt x="16647" y="5259"/>
                      <a:pt x="16647" y="5207"/>
                    </a:cubicBezTo>
                    <a:cubicBezTo>
                      <a:pt x="16883" y="5207"/>
                      <a:pt x="17132" y="5165"/>
                      <a:pt x="17313" y="5165"/>
                    </a:cubicBezTo>
                    <a:cubicBezTo>
                      <a:pt x="17313" y="5035"/>
                      <a:pt x="16928" y="4871"/>
                      <a:pt x="16834" y="4921"/>
                    </a:cubicBezTo>
                    <a:cubicBezTo>
                      <a:pt x="16779" y="4951"/>
                      <a:pt x="16610" y="4867"/>
                      <a:pt x="16534" y="4867"/>
                    </a:cubicBezTo>
                    <a:cubicBezTo>
                      <a:pt x="16534" y="4811"/>
                      <a:pt x="16056" y="4812"/>
                      <a:pt x="15981" y="4810"/>
                    </a:cubicBezTo>
                    <a:cubicBezTo>
                      <a:pt x="15981" y="4715"/>
                      <a:pt x="15220" y="4925"/>
                      <a:pt x="15151" y="4930"/>
                    </a:cubicBezTo>
                    <a:cubicBezTo>
                      <a:pt x="14989" y="4943"/>
                      <a:pt x="14920" y="5039"/>
                      <a:pt x="14790" y="5150"/>
                    </a:cubicBezTo>
                    <a:cubicBezTo>
                      <a:pt x="14790" y="5149"/>
                      <a:pt x="14400" y="5476"/>
                      <a:pt x="14592" y="5476"/>
                    </a:cubicBezTo>
                    <a:cubicBezTo>
                      <a:pt x="14567" y="5700"/>
                      <a:pt x="13982" y="5675"/>
                      <a:pt x="13982" y="5817"/>
                    </a:cubicBezTo>
                    <a:cubicBezTo>
                      <a:pt x="13955" y="5824"/>
                      <a:pt x="13783" y="5780"/>
                      <a:pt x="13868" y="5929"/>
                    </a:cubicBezTo>
                    <a:cubicBezTo>
                      <a:pt x="13854" y="5929"/>
                      <a:pt x="14001" y="6095"/>
                      <a:pt x="14011" y="6114"/>
                    </a:cubicBezTo>
                    <a:cubicBezTo>
                      <a:pt x="14133" y="6114"/>
                      <a:pt x="14238" y="6170"/>
                      <a:pt x="14393" y="6170"/>
                    </a:cubicBezTo>
                    <a:cubicBezTo>
                      <a:pt x="14410" y="6137"/>
                      <a:pt x="14478" y="6120"/>
                      <a:pt x="14521" y="6114"/>
                    </a:cubicBezTo>
                    <a:cubicBezTo>
                      <a:pt x="14528" y="6201"/>
                      <a:pt x="14597" y="6383"/>
                      <a:pt x="14649" y="6383"/>
                    </a:cubicBezTo>
                    <a:cubicBezTo>
                      <a:pt x="14649" y="6464"/>
                      <a:pt x="14690" y="6592"/>
                      <a:pt x="14535" y="6511"/>
                    </a:cubicBezTo>
                    <a:cubicBezTo>
                      <a:pt x="14513" y="6494"/>
                      <a:pt x="14508" y="6379"/>
                      <a:pt x="14502" y="6337"/>
                    </a:cubicBezTo>
                    <a:cubicBezTo>
                      <a:pt x="14486" y="6228"/>
                      <a:pt x="14370" y="6386"/>
                      <a:pt x="14266" y="6369"/>
                    </a:cubicBezTo>
                    <a:cubicBezTo>
                      <a:pt x="14266" y="6449"/>
                      <a:pt x="14250" y="6666"/>
                      <a:pt x="14336" y="6695"/>
                    </a:cubicBezTo>
                    <a:cubicBezTo>
                      <a:pt x="14297" y="6813"/>
                      <a:pt x="14137" y="6732"/>
                      <a:pt x="14068" y="6837"/>
                    </a:cubicBezTo>
                    <a:cubicBezTo>
                      <a:pt x="14009" y="6837"/>
                      <a:pt x="13912" y="7011"/>
                      <a:pt x="13912" y="6893"/>
                    </a:cubicBezTo>
                    <a:cubicBezTo>
                      <a:pt x="13820" y="6954"/>
                      <a:pt x="13920" y="7118"/>
                      <a:pt x="13742" y="7021"/>
                    </a:cubicBezTo>
                    <a:cubicBezTo>
                      <a:pt x="13735" y="7060"/>
                      <a:pt x="13738" y="7113"/>
                      <a:pt x="13727" y="7177"/>
                    </a:cubicBezTo>
                    <a:cubicBezTo>
                      <a:pt x="13840" y="7177"/>
                      <a:pt x="13706" y="7262"/>
                      <a:pt x="13671" y="7262"/>
                    </a:cubicBezTo>
                    <a:cubicBezTo>
                      <a:pt x="13671" y="7386"/>
                      <a:pt x="13544" y="7255"/>
                      <a:pt x="13515" y="7234"/>
                    </a:cubicBezTo>
                    <a:cubicBezTo>
                      <a:pt x="13512" y="7240"/>
                      <a:pt x="13508" y="7245"/>
                      <a:pt x="13500" y="7247"/>
                    </a:cubicBezTo>
                    <a:cubicBezTo>
                      <a:pt x="13607" y="7428"/>
                      <a:pt x="13337" y="7343"/>
                      <a:pt x="13263" y="7302"/>
                    </a:cubicBezTo>
                    <a:cubicBezTo>
                      <a:pt x="13176" y="7253"/>
                      <a:pt x="13299" y="7384"/>
                      <a:pt x="13358" y="7404"/>
                    </a:cubicBezTo>
                    <a:cubicBezTo>
                      <a:pt x="13358" y="7492"/>
                      <a:pt x="13655" y="7652"/>
                      <a:pt x="13486" y="7829"/>
                    </a:cubicBezTo>
                    <a:cubicBezTo>
                      <a:pt x="13486" y="7881"/>
                      <a:pt x="13491" y="7886"/>
                      <a:pt x="13543" y="7886"/>
                    </a:cubicBezTo>
                    <a:cubicBezTo>
                      <a:pt x="13543" y="8010"/>
                      <a:pt x="13390" y="7988"/>
                      <a:pt x="13302" y="7971"/>
                    </a:cubicBezTo>
                    <a:cubicBezTo>
                      <a:pt x="13340" y="7898"/>
                      <a:pt x="13312" y="7860"/>
                      <a:pt x="13217" y="7857"/>
                    </a:cubicBezTo>
                    <a:cubicBezTo>
                      <a:pt x="13217" y="7966"/>
                      <a:pt x="12989" y="7906"/>
                      <a:pt x="12891" y="7942"/>
                    </a:cubicBezTo>
                    <a:cubicBezTo>
                      <a:pt x="12873" y="7906"/>
                      <a:pt x="12866" y="7895"/>
                      <a:pt x="12834" y="7886"/>
                    </a:cubicBezTo>
                    <a:cubicBezTo>
                      <a:pt x="12807" y="7951"/>
                      <a:pt x="12764" y="8396"/>
                      <a:pt x="12778" y="8396"/>
                    </a:cubicBezTo>
                    <a:cubicBezTo>
                      <a:pt x="12778" y="8571"/>
                      <a:pt x="12916" y="8683"/>
                      <a:pt x="13075" y="8736"/>
                    </a:cubicBezTo>
                    <a:cubicBezTo>
                      <a:pt x="13075" y="8692"/>
                      <a:pt x="13445" y="8720"/>
                      <a:pt x="13460" y="8660"/>
                    </a:cubicBezTo>
                    <a:cubicBezTo>
                      <a:pt x="13491" y="8540"/>
                      <a:pt x="13592" y="8537"/>
                      <a:pt x="13614" y="8410"/>
                    </a:cubicBezTo>
                    <a:cubicBezTo>
                      <a:pt x="13624" y="8351"/>
                      <a:pt x="13808" y="7901"/>
                      <a:pt x="13813" y="7900"/>
                    </a:cubicBezTo>
                    <a:cubicBezTo>
                      <a:pt x="13813" y="7883"/>
                      <a:pt x="14150" y="7991"/>
                      <a:pt x="14209" y="7871"/>
                    </a:cubicBezTo>
                    <a:cubicBezTo>
                      <a:pt x="14239" y="7871"/>
                      <a:pt x="14316" y="7844"/>
                      <a:pt x="14336" y="7815"/>
                    </a:cubicBezTo>
                    <a:cubicBezTo>
                      <a:pt x="14446" y="7829"/>
                      <a:pt x="14471" y="8027"/>
                      <a:pt x="14535" y="8027"/>
                    </a:cubicBezTo>
                    <a:cubicBezTo>
                      <a:pt x="14613" y="8144"/>
                      <a:pt x="14798" y="8114"/>
                      <a:pt x="14861" y="8240"/>
                    </a:cubicBezTo>
                    <a:cubicBezTo>
                      <a:pt x="14953" y="8240"/>
                      <a:pt x="14960" y="8478"/>
                      <a:pt x="14960" y="8566"/>
                    </a:cubicBezTo>
                    <a:cubicBezTo>
                      <a:pt x="15066" y="8486"/>
                      <a:pt x="15079" y="8416"/>
                      <a:pt x="15055" y="8335"/>
                    </a:cubicBezTo>
                    <a:cubicBezTo>
                      <a:pt x="15013" y="8194"/>
                      <a:pt x="15167" y="8362"/>
                      <a:pt x="15215" y="8297"/>
                    </a:cubicBezTo>
                    <a:cubicBezTo>
                      <a:pt x="15148" y="8297"/>
                      <a:pt x="15163" y="8166"/>
                      <a:pt x="15031" y="8198"/>
                    </a:cubicBezTo>
                    <a:cubicBezTo>
                      <a:pt x="15022" y="8161"/>
                      <a:pt x="15017" y="8123"/>
                      <a:pt x="15017" y="8084"/>
                    </a:cubicBezTo>
                    <a:cubicBezTo>
                      <a:pt x="14837" y="8114"/>
                      <a:pt x="14852" y="7842"/>
                      <a:pt x="14705" y="7872"/>
                    </a:cubicBezTo>
                    <a:cubicBezTo>
                      <a:pt x="14688" y="7805"/>
                      <a:pt x="14604" y="7784"/>
                      <a:pt x="14650" y="7702"/>
                    </a:cubicBezTo>
                    <a:cubicBezTo>
                      <a:pt x="14722" y="7572"/>
                      <a:pt x="14958" y="7957"/>
                      <a:pt x="15059" y="7957"/>
                    </a:cubicBezTo>
                    <a:cubicBezTo>
                      <a:pt x="15083" y="8004"/>
                      <a:pt x="15243" y="8020"/>
                      <a:pt x="15243" y="8056"/>
                    </a:cubicBezTo>
                    <a:cubicBezTo>
                      <a:pt x="15327" y="8084"/>
                      <a:pt x="15286" y="8221"/>
                      <a:pt x="15286" y="8297"/>
                    </a:cubicBezTo>
                    <a:cubicBezTo>
                      <a:pt x="15365" y="8297"/>
                      <a:pt x="15338" y="8340"/>
                      <a:pt x="15371" y="8396"/>
                    </a:cubicBezTo>
                    <a:cubicBezTo>
                      <a:pt x="15484" y="8453"/>
                      <a:pt x="15420" y="8667"/>
                      <a:pt x="15612" y="8708"/>
                    </a:cubicBezTo>
                    <a:cubicBezTo>
                      <a:pt x="15612" y="8636"/>
                      <a:pt x="15796" y="8495"/>
                      <a:pt x="15683" y="8495"/>
                    </a:cubicBezTo>
                    <a:cubicBezTo>
                      <a:pt x="15692" y="8437"/>
                      <a:pt x="15559" y="8180"/>
                      <a:pt x="15744" y="8216"/>
                    </a:cubicBezTo>
                    <a:cubicBezTo>
                      <a:pt x="15810" y="8229"/>
                      <a:pt x="15917" y="8234"/>
                      <a:pt x="15938" y="8313"/>
                    </a:cubicBezTo>
                    <a:cubicBezTo>
                      <a:pt x="15977" y="8469"/>
                      <a:pt x="15944" y="8555"/>
                      <a:pt x="16066" y="8665"/>
                    </a:cubicBezTo>
                    <a:cubicBezTo>
                      <a:pt x="16142" y="8819"/>
                      <a:pt x="16411" y="8648"/>
                      <a:pt x="16448" y="8722"/>
                    </a:cubicBezTo>
                    <a:cubicBezTo>
                      <a:pt x="16474" y="8722"/>
                      <a:pt x="16646" y="8794"/>
                      <a:pt x="16646" y="8736"/>
                    </a:cubicBezTo>
                    <a:cubicBezTo>
                      <a:pt x="16724" y="8711"/>
                      <a:pt x="16747" y="8694"/>
                      <a:pt x="16845" y="8694"/>
                    </a:cubicBezTo>
                    <a:cubicBezTo>
                      <a:pt x="16845" y="8792"/>
                      <a:pt x="16810" y="8918"/>
                      <a:pt x="16792" y="9001"/>
                    </a:cubicBezTo>
                    <a:cubicBezTo>
                      <a:pt x="16778" y="9068"/>
                      <a:pt x="16710" y="9131"/>
                      <a:pt x="16732" y="9218"/>
                    </a:cubicBezTo>
                    <a:cubicBezTo>
                      <a:pt x="16667" y="9218"/>
                      <a:pt x="16677" y="9303"/>
                      <a:pt x="16746" y="9303"/>
                    </a:cubicBezTo>
                    <a:cubicBezTo>
                      <a:pt x="16746" y="9434"/>
                      <a:pt x="16592" y="9413"/>
                      <a:pt x="16490" y="9402"/>
                    </a:cubicBezTo>
                    <a:cubicBezTo>
                      <a:pt x="16519" y="9500"/>
                      <a:pt x="16689" y="9710"/>
                      <a:pt x="16760" y="9757"/>
                    </a:cubicBezTo>
                    <a:cubicBezTo>
                      <a:pt x="16789" y="9843"/>
                      <a:pt x="16860" y="9994"/>
                      <a:pt x="16930" y="10040"/>
                    </a:cubicBezTo>
                    <a:cubicBezTo>
                      <a:pt x="16941" y="10105"/>
                      <a:pt x="17007" y="10284"/>
                      <a:pt x="17058" y="10309"/>
                    </a:cubicBezTo>
                    <a:cubicBezTo>
                      <a:pt x="17058" y="10407"/>
                      <a:pt x="17393" y="11032"/>
                      <a:pt x="17313" y="11032"/>
                    </a:cubicBezTo>
                    <a:cubicBezTo>
                      <a:pt x="17344" y="11084"/>
                      <a:pt x="17379" y="11107"/>
                      <a:pt x="17369" y="11160"/>
                    </a:cubicBezTo>
                    <a:cubicBezTo>
                      <a:pt x="17496" y="11160"/>
                      <a:pt x="17446" y="11471"/>
                      <a:pt x="17709" y="11471"/>
                    </a:cubicBezTo>
                    <a:cubicBezTo>
                      <a:pt x="17728" y="11433"/>
                      <a:pt x="17941" y="11358"/>
                      <a:pt x="17993" y="11358"/>
                    </a:cubicBezTo>
                    <a:cubicBezTo>
                      <a:pt x="18041" y="11263"/>
                      <a:pt x="18301" y="11188"/>
                      <a:pt x="18375" y="11188"/>
                    </a:cubicBezTo>
                    <a:cubicBezTo>
                      <a:pt x="18350" y="11111"/>
                      <a:pt x="18772" y="10928"/>
                      <a:pt x="18772" y="10890"/>
                    </a:cubicBezTo>
                    <a:cubicBezTo>
                      <a:pt x="18825" y="10871"/>
                      <a:pt x="18871" y="10761"/>
                      <a:pt x="18871" y="10699"/>
                    </a:cubicBezTo>
                    <a:cubicBezTo>
                      <a:pt x="18871" y="10603"/>
                      <a:pt x="18942" y="10596"/>
                      <a:pt x="18942" y="10522"/>
                    </a:cubicBezTo>
                    <a:cubicBezTo>
                      <a:pt x="19056" y="10446"/>
                      <a:pt x="19083" y="10254"/>
                      <a:pt x="18928" y="10210"/>
                    </a:cubicBezTo>
                    <a:cubicBezTo>
                      <a:pt x="18955" y="10373"/>
                      <a:pt x="18814" y="10287"/>
                      <a:pt x="18834" y="10243"/>
                    </a:cubicBezTo>
                    <a:cubicBezTo>
                      <a:pt x="18865" y="10178"/>
                      <a:pt x="18819" y="10152"/>
                      <a:pt x="18772" y="10097"/>
                    </a:cubicBezTo>
                    <a:cubicBezTo>
                      <a:pt x="18718" y="10070"/>
                      <a:pt x="18783" y="10009"/>
                      <a:pt x="18729" y="9969"/>
                    </a:cubicBezTo>
                    <a:cubicBezTo>
                      <a:pt x="18658" y="10146"/>
                      <a:pt x="18520" y="10224"/>
                      <a:pt x="18375" y="10224"/>
                    </a:cubicBezTo>
                    <a:cubicBezTo>
                      <a:pt x="18334" y="10107"/>
                      <a:pt x="18463" y="10258"/>
                      <a:pt x="18358" y="10097"/>
                    </a:cubicBezTo>
                    <a:cubicBezTo>
                      <a:pt x="18327" y="10050"/>
                      <a:pt x="18318" y="9998"/>
                      <a:pt x="18332" y="9941"/>
                    </a:cubicBezTo>
                    <a:cubicBezTo>
                      <a:pt x="18314" y="9941"/>
                      <a:pt x="18317" y="9936"/>
                      <a:pt x="18304" y="9926"/>
                    </a:cubicBezTo>
                    <a:cubicBezTo>
                      <a:pt x="18279" y="10077"/>
                      <a:pt x="18295" y="10097"/>
                      <a:pt x="18190" y="10097"/>
                    </a:cubicBezTo>
                    <a:cubicBezTo>
                      <a:pt x="18172" y="10045"/>
                      <a:pt x="18273" y="10019"/>
                      <a:pt x="18191" y="9939"/>
                    </a:cubicBezTo>
                    <a:cubicBezTo>
                      <a:pt x="18158" y="9908"/>
                      <a:pt x="18134" y="9823"/>
                      <a:pt x="18134" y="9785"/>
                    </a:cubicBezTo>
                    <a:cubicBezTo>
                      <a:pt x="18088" y="9754"/>
                      <a:pt x="17978" y="9575"/>
                      <a:pt x="18005" y="9526"/>
                    </a:cubicBezTo>
                    <a:cubicBezTo>
                      <a:pt x="18105" y="9345"/>
                      <a:pt x="18341" y="9758"/>
                      <a:pt x="18318" y="9827"/>
                    </a:cubicBezTo>
                    <a:cubicBezTo>
                      <a:pt x="18332" y="9822"/>
                      <a:pt x="18336" y="9827"/>
                      <a:pt x="18332" y="9841"/>
                    </a:cubicBezTo>
                    <a:cubicBezTo>
                      <a:pt x="18615" y="9756"/>
                      <a:pt x="18856" y="10026"/>
                      <a:pt x="19140" y="10026"/>
                    </a:cubicBezTo>
                    <a:cubicBezTo>
                      <a:pt x="19191" y="10047"/>
                      <a:pt x="19347" y="10079"/>
                      <a:pt x="19465" y="10072"/>
                    </a:cubicBezTo>
                    <a:cubicBezTo>
                      <a:pt x="19485" y="10312"/>
                      <a:pt x="19498" y="10554"/>
                      <a:pt x="19498" y="10799"/>
                    </a:cubicBezTo>
                    <a:cubicBezTo>
                      <a:pt x="19500" y="12687"/>
                      <a:pt x="18894" y="14433"/>
                      <a:pt x="17869" y="15860"/>
                    </a:cubicBezTo>
                    <a:close/>
                    <a:moveTo>
                      <a:pt x="16109" y="8099"/>
                    </a:moveTo>
                    <a:cubicBezTo>
                      <a:pt x="16087" y="7865"/>
                      <a:pt x="16229" y="7741"/>
                      <a:pt x="16321" y="7532"/>
                    </a:cubicBezTo>
                    <a:cubicBezTo>
                      <a:pt x="16482" y="7516"/>
                      <a:pt x="16539" y="7556"/>
                      <a:pt x="16534" y="7702"/>
                    </a:cubicBezTo>
                    <a:cubicBezTo>
                      <a:pt x="16648" y="7702"/>
                      <a:pt x="16556" y="7834"/>
                      <a:pt x="16708" y="7776"/>
                    </a:cubicBezTo>
                    <a:cubicBezTo>
                      <a:pt x="16745" y="7724"/>
                      <a:pt x="16796" y="7709"/>
                      <a:pt x="16860" y="7731"/>
                    </a:cubicBezTo>
                    <a:cubicBezTo>
                      <a:pt x="16959" y="7731"/>
                      <a:pt x="16986" y="7787"/>
                      <a:pt x="17059" y="7787"/>
                    </a:cubicBezTo>
                    <a:cubicBezTo>
                      <a:pt x="17129" y="7929"/>
                      <a:pt x="17351" y="7886"/>
                      <a:pt x="17342" y="8142"/>
                    </a:cubicBezTo>
                    <a:cubicBezTo>
                      <a:pt x="17504" y="8142"/>
                      <a:pt x="17200" y="8306"/>
                      <a:pt x="17200" y="8269"/>
                    </a:cubicBezTo>
                    <a:cubicBezTo>
                      <a:pt x="17019" y="8321"/>
                      <a:pt x="16979" y="8142"/>
                      <a:pt x="16902" y="8142"/>
                    </a:cubicBezTo>
                    <a:cubicBezTo>
                      <a:pt x="16902" y="8309"/>
                      <a:pt x="16808" y="8113"/>
                      <a:pt x="16789" y="8113"/>
                    </a:cubicBezTo>
                    <a:cubicBezTo>
                      <a:pt x="16789" y="8170"/>
                      <a:pt x="16242" y="8203"/>
                      <a:pt x="16151" y="8198"/>
                    </a:cubicBezTo>
                    <a:cubicBezTo>
                      <a:pt x="16164" y="8130"/>
                      <a:pt x="16176" y="8115"/>
                      <a:pt x="16109" y="8099"/>
                    </a:cubicBezTo>
                    <a:close/>
                    <a:moveTo>
                      <a:pt x="16109" y="8099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algn="l" defTabSz="913765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3765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3765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3765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3765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3765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3765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3765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3765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50" name="i$liḋe-Freeform: Shape 46"/>
              <p:cNvSpPr/>
              <p:nvPr/>
            </p:nvSpPr>
            <p:spPr bwMode="auto">
              <a:xfrm>
                <a:off x="304" y="144"/>
                <a:ext cx="22" cy="7"/>
              </a:xfrm>
              <a:custGeom>
                <a:gdLst>
                  <a:gd fmla="*/ 0 w 20542" name="T0"/>
                  <a:gd fmla="*/ 0 h 17263" name="T1"/>
                  <a:gd fmla="*/ 0 w 20542" name="T2"/>
                  <a:gd fmla="*/ 0 h 17263" name="T3"/>
                  <a:gd fmla="*/ 0 w 20542" name="T4"/>
                  <a:gd fmla="*/ 0 h 17263" name="T5"/>
                  <a:gd fmla="*/ 0 w 20542" name="T6"/>
                  <a:gd fmla="*/ 0 h 17263" name="T7"/>
                  <a:gd fmla="*/ 0 w 20542" name="T8"/>
                  <a:gd fmla="*/ 0 h 17263" name="T9"/>
                  <a:gd fmla="*/ 0 w 20542" name="T10"/>
                  <a:gd fmla="*/ 0 h 17263" name="T11"/>
                  <a:gd fmla="*/ 0 w 20542" name="T12"/>
                  <a:gd fmla="*/ 0 h 17263" name="T13"/>
                  <a:gd fmla="*/ 0 w 20542" name="T14"/>
                  <a:gd fmla="*/ 0 h 17263" name="T15"/>
                  <a:gd fmla="*/ 0 w 20542" name="T16"/>
                  <a:gd fmla="*/ 0 h 17263" name="T17"/>
                  <a:gd fmla="*/ 0 w 20542" name="T18"/>
                  <a:gd fmla="*/ 0 h 17263" name="T19"/>
                  <a:gd fmla="*/ 0 w 20542" name="T20"/>
                  <a:gd fmla="*/ 0 h 17263" name="T21"/>
                  <a:gd fmla="*/ 0 w 20542" name="T22"/>
                  <a:gd fmla="*/ 0 h 17263" name="T23"/>
                  <a:gd fmla="*/ 0 w 20542" name="T24"/>
                  <a:gd fmla="*/ 0 h 17263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</a:gdLst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b="b" l="0" r="r" t="0"/>
                <a:pathLst>
                  <a:path h="17263" w="20542">
                    <a:moveTo>
                      <a:pt x="19936" y="4186"/>
                    </a:moveTo>
                    <a:cubicBezTo>
                      <a:pt x="18293" y="6058"/>
                      <a:pt x="18766" y="9572"/>
                      <a:pt x="16483" y="7506"/>
                    </a:cubicBezTo>
                    <a:cubicBezTo>
                      <a:pt x="16483" y="-3197"/>
                      <a:pt x="15350" y="3479"/>
                      <a:pt x="11192" y="4910"/>
                    </a:cubicBezTo>
                    <a:cubicBezTo>
                      <a:pt x="10429" y="5139"/>
                      <a:pt x="5153" y="9537"/>
                      <a:pt x="5153" y="7506"/>
                    </a:cubicBezTo>
                    <a:cubicBezTo>
                      <a:pt x="5095" y="7506"/>
                      <a:pt x="5320" y="3196"/>
                      <a:pt x="5153" y="1660"/>
                    </a:cubicBezTo>
                    <a:cubicBezTo>
                      <a:pt x="4048" y="936"/>
                      <a:pt x="4819" y="1660"/>
                      <a:pt x="4819" y="0"/>
                    </a:cubicBezTo>
                    <a:cubicBezTo>
                      <a:pt x="4281" y="0"/>
                      <a:pt x="349" y="4186"/>
                      <a:pt x="349" y="4186"/>
                    </a:cubicBezTo>
                    <a:cubicBezTo>
                      <a:pt x="3714" y="4186"/>
                      <a:pt x="0" y="10915"/>
                      <a:pt x="0" y="13316"/>
                    </a:cubicBezTo>
                    <a:cubicBezTo>
                      <a:pt x="2602" y="14058"/>
                      <a:pt x="4339" y="16655"/>
                      <a:pt x="6519" y="16655"/>
                    </a:cubicBezTo>
                    <a:cubicBezTo>
                      <a:pt x="6519" y="18403"/>
                      <a:pt x="12450" y="15824"/>
                      <a:pt x="13235" y="15824"/>
                    </a:cubicBezTo>
                    <a:cubicBezTo>
                      <a:pt x="15778" y="15824"/>
                      <a:pt x="17406" y="14729"/>
                      <a:pt x="19412" y="11621"/>
                    </a:cubicBezTo>
                    <a:cubicBezTo>
                      <a:pt x="21600" y="8265"/>
                      <a:pt x="19936" y="8530"/>
                      <a:pt x="19936" y="4186"/>
                    </a:cubicBezTo>
                    <a:close/>
                    <a:moveTo>
                      <a:pt x="19936" y="4186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algn="l" defTabSz="913765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3765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3765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3765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3765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3765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3765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3765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3765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51" name="i$liḋe-Freeform: Shape 47"/>
              <p:cNvSpPr/>
              <p:nvPr/>
            </p:nvSpPr>
            <p:spPr bwMode="auto">
              <a:xfrm>
                <a:off x="352" y="168"/>
                <a:ext cx="18" cy="23"/>
              </a:xfrm>
              <a:custGeom>
                <a:gdLst>
                  <a:gd fmla="*/ 0 w 20330" name="T0"/>
                  <a:gd fmla="*/ 0 h 21462" name="T1"/>
                  <a:gd fmla="*/ 0 w 20330" name="T2"/>
                  <a:gd fmla="*/ 0 h 21462" name="T3"/>
                  <a:gd fmla="*/ 0 w 20330" name="T4"/>
                  <a:gd fmla="*/ 0 h 21462" name="T5"/>
                  <a:gd fmla="*/ 0 w 20330" name="T6"/>
                  <a:gd fmla="*/ 0 h 21462" name="T7"/>
                  <a:gd fmla="*/ 0 w 20330" name="T8"/>
                  <a:gd fmla="*/ 0 h 21462" name="T9"/>
                  <a:gd fmla="*/ 0 w 20330" name="T10"/>
                  <a:gd fmla="*/ 0 h 21462" name="T11"/>
                  <a:gd fmla="*/ 0 w 20330" name="T12"/>
                  <a:gd fmla="*/ 0 h 21462" name="T13"/>
                  <a:gd fmla="*/ 0 w 20330" name="T14"/>
                  <a:gd fmla="*/ 0 h 21462" name="T15"/>
                  <a:gd fmla="*/ 0 w 20330" name="T16"/>
                  <a:gd fmla="*/ 0 h 21462" name="T17"/>
                  <a:gd fmla="*/ 0 w 20330" name="T18"/>
                  <a:gd fmla="*/ 0 h 21462" name="T19"/>
                  <a:gd fmla="*/ 0 w 20330" name="T20"/>
                  <a:gd fmla="*/ 0 h 21462" name="T21"/>
                  <a:gd fmla="*/ 0 w 20330" name="T22"/>
                  <a:gd fmla="*/ 0 h 21462" name="T23"/>
                  <a:gd fmla="*/ 0 w 20330" name="T24"/>
                  <a:gd fmla="*/ 0 h 21462" name="T25"/>
                  <a:gd fmla="*/ 0 w 20330" name="T26"/>
                  <a:gd fmla="*/ 0 h 21462" name="T27"/>
                  <a:gd fmla="*/ 0 w 20330" name="T28"/>
                  <a:gd fmla="*/ 0 h 21462" name="T29"/>
                  <a:gd fmla="*/ 0 w 20330" name="T30"/>
                  <a:gd fmla="*/ 0 h 21462" name="T31"/>
                  <a:gd fmla="*/ 0 w 20330" name="T32"/>
                  <a:gd fmla="*/ 0 h 21462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</a:gdLst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b="b" l="0" r="r" t="0"/>
                <a:pathLst>
                  <a:path h="21462" w="20330">
                    <a:moveTo>
                      <a:pt x="1685" y="9330"/>
                    </a:moveTo>
                    <a:cubicBezTo>
                      <a:pt x="5927" y="9330"/>
                      <a:pt x="6974" y="10452"/>
                      <a:pt x="7227" y="14183"/>
                    </a:cubicBezTo>
                    <a:cubicBezTo>
                      <a:pt x="12255" y="15539"/>
                      <a:pt x="3833" y="15223"/>
                      <a:pt x="3391" y="15223"/>
                    </a:cubicBezTo>
                    <a:cubicBezTo>
                      <a:pt x="3319" y="16960"/>
                      <a:pt x="268" y="20457"/>
                      <a:pt x="4176" y="19489"/>
                    </a:cubicBezTo>
                    <a:cubicBezTo>
                      <a:pt x="7019" y="18785"/>
                      <a:pt x="7633" y="18947"/>
                      <a:pt x="7651" y="21461"/>
                    </a:cubicBezTo>
                    <a:cubicBezTo>
                      <a:pt x="11424" y="21461"/>
                      <a:pt x="16723" y="21600"/>
                      <a:pt x="18745" y="18346"/>
                    </a:cubicBezTo>
                    <a:cubicBezTo>
                      <a:pt x="20776" y="18346"/>
                      <a:pt x="20938" y="16755"/>
                      <a:pt x="18745" y="16264"/>
                    </a:cubicBezTo>
                    <a:cubicBezTo>
                      <a:pt x="18745" y="18089"/>
                      <a:pt x="18853" y="18001"/>
                      <a:pt x="16605" y="18001"/>
                    </a:cubicBezTo>
                    <a:cubicBezTo>
                      <a:pt x="17427" y="14256"/>
                      <a:pt x="16840" y="11075"/>
                      <a:pt x="12769" y="11075"/>
                    </a:cubicBezTo>
                    <a:cubicBezTo>
                      <a:pt x="13428" y="9477"/>
                      <a:pt x="11731" y="8238"/>
                      <a:pt x="10079" y="7183"/>
                    </a:cubicBezTo>
                    <a:cubicBezTo>
                      <a:pt x="6965" y="5197"/>
                      <a:pt x="10152" y="4742"/>
                      <a:pt x="10639" y="2419"/>
                    </a:cubicBezTo>
                    <a:cubicBezTo>
                      <a:pt x="8337" y="2880"/>
                      <a:pt x="8274" y="4471"/>
                      <a:pt x="5097" y="4500"/>
                    </a:cubicBezTo>
                    <a:cubicBezTo>
                      <a:pt x="5097" y="3951"/>
                      <a:pt x="5783" y="2265"/>
                      <a:pt x="5214" y="2082"/>
                    </a:cubicBezTo>
                    <a:cubicBezTo>
                      <a:pt x="5972" y="2074"/>
                      <a:pt x="8987" y="0"/>
                      <a:pt x="5530" y="0"/>
                    </a:cubicBezTo>
                    <a:cubicBezTo>
                      <a:pt x="4032" y="4486"/>
                      <a:pt x="-662" y="88"/>
                      <a:pt x="78" y="4200"/>
                    </a:cubicBezTo>
                    <a:cubicBezTo>
                      <a:pt x="593" y="6970"/>
                      <a:pt x="1685" y="6780"/>
                      <a:pt x="1685" y="9330"/>
                    </a:cubicBezTo>
                    <a:close/>
                    <a:moveTo>
                      <a:pt x="1685" y="9330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algn="l" defTabSz="913765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3765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3765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3765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3765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3765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3765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3765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3765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52" name="i$liḋe-Freeform: Shape 48"/>
              <p:cNvSpPr/>
              <p:nvPr/>
            </p:nvSpPr>
            <p:spPr bwMode="auto">
              <a:xfrm>
                <a:off x="336" y="176"/>
                <a:ext cx="9" cy="11"/>
              </a:xfrm>
              <a:custGeom>
                <a:gdLst>
                  <a:gd fmla="*/ 0 w 15938" name="T0"/>
                  <a:gd fmla="*/ 0 h 19489" name="T1"/>
                  <a:gd fmla="*/ 0 w 15938" name="T2"/>
                  <a:gd fmla="*/ 0 h 19489" name="T3"/>
                  <a:gd fmla="*/ 0 w 15938" name="T4"/>
                  <a:gd fmla="*/ 0 h 19489" name="T5"/>
                  <a:gd fmla="*/ 0 w 15938" name="T6"/>
                  <a:gd fmla="*/ 0 h 19489" name="T7"/>
                  <a:gd fmla="*/ 0 w 15938" name="T8"/>
                  <a:gd fmla="*/ 0 h 19489" name="T9"/>
                  <a:gd fmla="*/ 0 w 15938" name="T10"/>
                  <a:gd fmla="*/ 0 h 19489" name="T11"/>
                  <a:gd fmla="*/ 0 w 15938" name="T12"/>
                  <a:gd fmla="*/ 0 h 19489" name="T13"/>
                  <a:gd fmla="*/ 0 w 15938" name="T14"/>
                  <a:gd fmla="*/ 0 h 19489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b" l="0" r="r" t="0"/>
                <a:pathLst>
                  <a:path h="19489" w="15938">
                    <a:moveTo>
                      <a:pt x="1447" y="19489"/>
                    </a:moveTo>
                    <a:cubicBezTo>
                      <a:pt x="10460" y="19334"/>
                      <a:pt x="12771" y="13571"/>
                      <a:pt x="15260" y="5681"/>
                    </a:cubicBezTo>
                    <a:cubicBezTo>
                      <a:pt x="17711" y="-2111"/>
                      <a:pt x="12911" y="1905"/>
                      <a:pt x="10498" y="2201"/>
                    </a:cubicBezTo>
                    <a:cubicBezTo>
                      <a:pt x="8430" y="3342"/>
                      <a:pt x="6949" y="-1688"/>
                      <a:pt x="6043" y="608"/>
                    </a:cubicBezTo>
                    <a:cubicBezTo>
                      <a:pt x="5264" y="2567"/>
                      <a:pt x="6668" y="4864"/>
                      <a:pt x="8673" y="4864"/>
                    </a:cubicBezTo>
                    <a:cubicBezTo>
                      <a:pt x="8149" y="6540"/>
                      <a:pt x="-3889" y="8499"/>
                      <a:pt x="2047" y="10190"/>
                    </a:cubicBezTo>
                    <a:cubicBezTo>
                      <a:pt x="1320" y="14008"/>
                      <a:pt x="-1795" y="15896"/>
                      <a:pt x="1447" y="19489"/>
                    </a:cubicBezTo>
                    <a:close/>
                    <a:moveTo>
                      <a:pt x="1447" y="19489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algn="l" defTabSz="913765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3765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3765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3765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3765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3765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3765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3765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3765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53" name="i$liḋe-Freeform: Shape 49"/>
              <p:cNvSpPr/>
              <p:nvPr/>
            </p:nvSpPr>
            <p:spPr bwMode="auto">
              <a:xfrm>
                <a:off x="352" y="192"/>
                <a:ext cx="2" cy="1"/>
              </a:xfrm>
              <a:custGeom>
                <a:gdLst>
                  <a:gd fmla="*/ 0 w 21600" name="T0"/>
                  <a:gd fmla="*/ 0 h 13852" name="T1"/>
                  <a:gd fmla="*/ 0 w 21600" name="T2"/>
                  <a:gd fmla="*/ 0 h 13852" name="T3"/>
                  <a:gd fmla="*/ 0 w 21600" name="T4"/>
                  <a:gd fmla="*/ 0 h 13852" name="T5"/>
                  <a:gd fmla="*/ 0 w 21600" name="T6"/>
                  <a:gd fmla="*/ 0 h 13852" name="T7"/>
                  <a:gd fmla="*/ 0 w 21600" name="T8"/>
                  <a:gd fmla="*/ 0 h 13852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13852" w="21600">
                    <a:moveTo>
                      <a:pt x="0" y="4834"/>
                    </a:moveTo>
                    <a:cubicBezTo>
                      <a:pt x="3511" y="21600"/>
                      <a:pt x="21600" y="12034"/>
                      <a:pt x="21600" y="0"/>
                    </a:cubicBezTo>
                    <a:cubicBezTo>
                      <a:pt x="15647" y="0"/>
                      <a:pt x="9617" y="0"/>
                      <a:pt x="3511" y="0"/>
                    </a:cubicBezTo>
                    <a:cubicBezTo>
                      <a:pt x="4732" y="4834"/>
                      <a:pt x="3435" y="6480"/>
                      <a:pt x="0" y="4834"/>
                    </a:cubicBezTo>
                    <a:close/>
                    <a:moveTo>
                      <a:pt x="0" y="4834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algn="l" defTabSz="913765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3765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3765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3765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3765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3765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3765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3765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3765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54" name="i$liḋe-Freeform: Shape 50"/>
              <p:cNvSpPr/>
              <p:nvPr/>
            </p:nvSpPr>
            <p:spPr bwMode="auto">
              <a:xfrm>
                <a:off x="240" y="200"/>
                <a:ext cx="3" cy="2"/>
              </a:xfrm>
              <a:custGeom>
                <a:gdLst>
                  <a:gd fmla="*/ 0 w 21600" name="T0"/>
                  <a:gd fmla="*/ 0 h 21600" name="T1"/>
                  <a:gd fmla="*/ 0 w 21600" name="T2"/>
                  <a:gd fmla="*/ 0 h 21600" name="T3"/>
                  <a:gd fmla="*/ 0 w 21600" name="T4"/>
                  <a:gd fmla="*/ 0 h 21600" name="T5"/>
                  <a:gd fmla="*/ 0 w 21600" name="T6"/>
                  <a:gd fmla="*/ 0 h 21600" name="T7"/>
                  <a:gd fmla="*/ 0 60000 65536" name="T8"/>
                  <a:gd fmla="*/ 0 60000 65536" name="T9"/>
                  <a:gd fmla="*/ 0 60000 65536" name="T10"/>
                  <a:gd fmla="*/ 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0" y="21600"/>
                    </a:moveTo>
                    <a:cubicBezTo>
                      <a:pt x="14954" y="20491"/>
                      <a:pt x="21600" y="16184"/>
                      <a:pt x="21600" y="0"/>
                    </a:cubicBezTo>
                    <a:cubicBezTo>
                      <a:pt x="7849" y="9201"/>
                      <a:pt x="3208" y="6526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algn="l" defTabSz="913765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3765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3765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3765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3765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3765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3765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3765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3765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55" name="i$liḋe-Freeform: Shape 51"/>
              <p:cNvSpPr/>
              <p:nvPr/>
            </p:nvSpPr>
            <p:spPr bwMode="auto">
              <a:xfrm>
                <a:off x="376" y="216"/>
                <a:ext cx="3" cy="4"/>
              </a:xfrm>
              <a:custGeom>
                <a:gdLst>
                  <a:gd fmla="*/ 0 w 15151" name="T0"/>
                  <a:gd fmla="*/ 0 h 21600" name="T1"/>
                  <a:gd fmla="*/ 0 w 15151" name="T2"/>
                  <a:gd fmla="*/ 0 h 21600" name="T3"/>
                  <a:gd fmla="*/ 0 w 15151" name="T4"/>
                  <a:gd fmla="*/ 0 h 21600" name="T5"/>
                  <a:gd fmla="*/ 0 w 15151" name="T6"/>
                  <a:gd fmla="*/ 0 h 21600" name="T7"/>
                  <a:gd fmla="*/ 0 w 15151" name="T8"/>
                  <a:gd fmla="*/ 0 h 21600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21600" w="15151">
                    <a:moveTo>
                      <a:pt x="10724" y="0"/>
                    </a:moveTo>
                    <a:cubicBezTo>
                      <a:pt x="11899" y="6522"/>
                      <a:pt x="8375" y="7809"/>
                      <a:pt x="0" y="3905"/>
                    </a:cubicBezTo>
                    <a:cubicBezTo>
                      <a:pt x="3373" y="13417"/>
                      <a:pt x="1667" y="15535"/>
                      <a:pt x="7124" y="21600"/>
                    </a:cubicBezTo>
                    <a:cubicBezTo>
                      <a:pt x="9284" y="12503"/>
                      <a:pt x="21600" y="3905"/>
                      <a:pt x="10724" y="0"/>
                    </a:cubicBezTo>
                    <a:close/>
                    <a:moveTo>
                      <a:pt x="10724" y="0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algn="l" defTabSz="913765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3765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3765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3765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3765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3765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3765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3765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3765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56" name="i$liḋe-Freeform: Shape 52"/>
              <p:cNvSpPr/>
              <p:nvPr/>
            </p:nvSpPr>
            <p:spPr bwMode="auto">
              <a:xfrm>
                <a:off x="376" y="216"/>
                <a:ext cx="3" cy="5"/>
              </a:xfrm>
              <a:custGeom>
                <a:gdLst>
                  <a:gd fmla="*/ 0 w 14680" name="T0"/>
                  <a:gd fmla="*/ 0 h 18108" name="T1"/>
                  <a:gd fmla="*/ 0 w 14680" name="T2"/>
                  <a:gd fmla="*/ 0 h 18108" name="T3"/>
                  <a:gd fmla="*/ 0 w 14680" name="T4"/>
                  <a:gd fmla="*/ 0 h 18108" name="T5"/>
                  <a:gd fmla="*/ 0 w 14680" name="T6"/>
                  <a:gd fmla="*/ 0 h 18108" name="T7"/>
                  <a:gd fmla="*/ 0 w 14680" name="T8"/>
                  <a:gd fmla="*/ 0 h 18108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18108" w="14679">
                    <a:moveTo>
                      <a:pt x="10298" y="0"/>
                    </a:moveTo>
                    <a:cubicBezTo>
                      <a:pt x="10298" y="7291"/>
                      <a:pt x="8417" y="10676"/>
                      <a:pt x="5725" y="2364"/>
                    </a:cubicBezTo>
                    <a:cubicBezTo>
                      <a:pt x="-3356" y="2364"/>
                      <a:pt x="1087" y="12243"/>
                      <a:pt x="1087" y="17618"/>
                    </a:cubicBezTo>
                    <a:cubicBezTo>
                      <a:pt x="18244" y="21600"/>
                      <a:pt x="16493" y="0"/>
                      <a:pt x="10298" y="0"/>
                    </a:cubicBezTo>
                    <a:close/>
                    <a:moveTo>
                      <a:pt x="10298" y="0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algn="l" defTabSz="913765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3765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3765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3765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3765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3765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3765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3765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3765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57" name="i$liḋe-Freeform: Shape 53"/>
              <p:cNvSpPr/>
              <p:nvPr/>
            </p:nvSpPr>
            <p:spPr bwMode="auto">
              <a:xfrm>
                <a:off x="392" y="232"/>
                <a:ext cx="7" cy="3"/>
              </a:xfrm>
              <a:custGeom>
                <a:gdLst>
                  <a:gd fmla="*/ 0 w 21600" name="T0"/>
                  <a:gd fmla="*/ 0 h 9393" name="T1"/>
                  <a:gd fmla="*/ 0 w 21600" name="T2"/>
                  <a:gd fmla="*/ 0 h 9393" name="T3"/>
                  <a:gd fmla="*/ 0 w 21600" name="T4"/>
                  <a:gd fmla="*/ 0 h 9393" name="T5"/>
                  <a:gd fmla="*/ 0 w 21600" name="T6"/>
                  <a:gd fmla="*/ 0 h 9393" name="T7"/>
                  <a:gd fmla="*/ 0 w 21600" name="T8"/>
                  <a:gd fmla="*/ 0 h 9393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9393" w="21600">
                    <a:moveTo>
                      <a:pt x="21600" y="0"/>
                    </a:moveTo>
                    <a:cubicBezTo>
                      <a:pt x="15130" y="2920"/>
                      <a:pt x="18136" y="5863"/>
                      <a:pt x="9453" y="3062"/>
                    </a:cubicBezTo>
                    <a:cubicBezTo>
                      <a:pt x="5701" y="1875"/>
                      <a:pt x="1732" y="-3323"/>
                      <a:pt x="0" y="3371"/>
                    </a:cubicBezTo>
                    <a:cubicBezTo>
                      <a:pt x="11016" y="4439"/>
                      <a:pt x="21600" y="18277"/>
                      <a:pt x="21600" y="0"/>
                    </a:cubicBezTo>
                    <a:close/>
                    <a:moveTo>
                      <a:pt x="21600" y="0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algn="l" defTabSz="913765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3765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3765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3765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3765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3765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3765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3765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3765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58" name="i$liḋe-Freeform: Shape 54"/>
              <p:cNvSpPr/>
              <p:nvPr/>
            </p:nvSpPr>
            <p:spPr bwMode="auto">
              <a:xfrm>
                <a:off x="320" y="232"/>
                <a:ext cx="166" cy="223"/>
              </a:xfrm>
              <a:custGeom>
                <a:gdLst>
                  <a:gd fmla="*/ 0 w 21517" name="T0"/>
                  <a:gd fmla="*/ 0 h 21336" name="T1"/>
                  <a:gd fmla="*/ 0 w 21517" name="T2"/>
                  <a:gd fmla="*/ 0 h 21336" name="T3"/>
                  <a:gd fmla="*/ 0 w 21517" name="T4"/>
                  <a:gd fmla="*/ 0 h 21336" name="T5"/>
                  <a:gd fmla="*/ 0 w 21517" name="T6"/>
                  <a:gd fmla="*/ 0 h 21336" name="T7"/>
                  <a:gd fmla="*/ 0 w 21517" name="T8"/>
                  <a:gd fmla="*/ 0 h 21336" name="T9"/>
                  <a:gd fmla="*/ 0 w 21517" name="T10"/>
                  <a:gd fmla="*/ 0 h 21336" name="T11"/>
                  <a:gd fmla="*/ 0 w 21517" name="T12"/>
                  <a:gd fmla="*/ 0 h 21336" name="T13"/>
                  <a:gd fmla="*/ 0 w 21517" name="T14"/>
                  <a:gd fmla="*/ 0 h 21336" name="T15"/>
                  <a:gd fmla="*/ 0 w 21517" name="T16"/>
                  <a:gd fmla="*/ 0 h 21336" name="T17"/>
                  <a:gd fmla="*/ 0 w 21517" name="T18"/>
                  <a:gd fmla="*/ 0 h 21336" name="T19"/>
                  <a:gd fmla="*/ 0 w 21517" name="T20"/>
                  <a:gd fmla="*/ 0 h 21336" name="T21"/>
                  <a:gd fmla="*/ 0 w 21517" name="T22"/>
                  <a:gd fmla="*/ 0 h 21336" name="T23"/>
                  <a:gd fmla="*/ 0 w 21517" name="T24"/>
                  <a:gd fmla="*/ 0 h 21336" name="T25"/>
                  <a:gd fmla="*/ 0 w 21517" name="T26"/>
                  <a:gd fmla="*/ 0 h 21336" name="T27"/>
                  <a:gd fmla="*/ 0 w 21517" name="T28"/>
                  <a:gd fmla="*/ 0 h 21336" name="T29"/>
                  <a:gd fmla="*/ 0 w 21517" name="T30"/>
                  <a:gd fmla="*/ 0 h 21336" name="T31"/>
                  <a:gd fmla="*/ 0 w 21517" name="T32"/>
                  <a:gd fmla="*/ 0 h 21336" name="T33"/>
                  <a:gd fmla="*/ 0 w 21517" name="T34"/>
                  <a:gd fmla="*/ 0 h 21336" name="T35"/>
                  <a:gd fmla="*/ 0 w 21517" name="T36"/>
                  <a:gd fmla="*/ 0 h 21336" name="T37"/>
                  <a:gd fmla="*/ 0 w 21517" name="T38"/>
                  <a:gd fmla="*/ 0 h 21336" name="T39"/>
                  <a:gd fmla="*/ 0 w 21517" name="T40"/>
                  <a:gd fmla="*/ 0 h 21336" name="T41"/>
                  <a:gd fmla="*/ 0 w 21517" name="T42"/>
                  <a:gd fmla="*/ 0 h 21336" name="T43"/>
                  <a:gd fmla="*/ 0 w 21517" name="T44"/>
                  <a:gd fmla="*/ 0 h 21336" name="T45"/>
                  <a:gd fmla="*/ 0 w 21517" name="T46"/>
                  <a:gd fmla="*/ 0 h 21336" name="T47"/>
                  <a:gd fmla="*/ 0 w 21517" name="T48"/>
                  <a:gd fmla="*/ 0 h 21336" name="T49"/>
                  <a:gd fmla="*/ 0 w 21517" name="T50"/>
                  <a:gd fmla="*/ 0 h 21336" name="T51"/>
                  <a:gd fmla="*/ 0 w 21517" name="T52"/>
                  <a:gd fmla="*/ 0 h 21336" name="T53"/>
                  <a:gd fmla="*/ 0 w 21517" name="T54"/>
                  <a:gd fmla="*/ 0 h 21336" name="T55"/>
                  <a:gd fmla="*/ 0 w 21517" name="T56"/>
                  <a:gd fmla="*/ 0 h 21336" name="T57"/>
                  <a:gd fmla="*/ 0 w 21517" name="T58"/>
                  <a:gd fmla="*/ 0 h 21336" name="T59"/>
                  <a:gd fmla="*/ 0 w 21517" name="T60"/>
                  <a:gd fmla="*/ 0 h 21336" name="T61"/>
                  <a:gd fmla="*/ 0 w 21517" name="T62"/>
                  <a:gd fmla="*/ 0 h 21336" name="T63"/>
                  <a:gd fmla="*/ 0 w 21517" name="T64"/>
                  <a:gd fmla="*/ 0 h 21336" name="T65"/>
                  <a:gd fmla="*/ 0 60000 65536" name="T66"/>
                  <a:gd fmla="*/ 0 60000 65536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</a:gdLst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b="b" l="0" r="r" t="0"/>
                <a:pathLst>
                  <a:path h="21336" w="21517">
                    <a:moveTo>
                      <a:pt x="19567" y="7931"/>
                    </a:moveTo>
                    <a:cubicBezTo>
                      <a:pt x="19048" y="7904"/>
                      <a:pt x="19448" y="7845"/>
                      <a:pt x="19422" y="7719"/>
                    </a:cubicBezTo>
                    <a:cubicBezTo>
                      <a:pt x="19025" y="7719"/>
                      <a:pt x="18300" y="6676"/>
                      <a:pt x="18300" y="6418"/>
                    </a:cubicBezTo>
                    <a:cubicBezTo>
                      <a:pt x="18154" y="6364"/>
                      <a:pt x="18030" y="5984"/>
                      <a:pt x="18056" y="5984"/>
                    </a:cubicBezTo>
                    <a:cubicBezTo>
                      <a:pt x="17943" y="5729"/>
                      <a:pt x="17483" y="5519"/>
                      <a:pt x="17666" y="5262"/>
                    </a:cubicBezTo>
                    <a:cubicBezTo>
                      <a:pt x="17237" y="5072"/>
                      <a:pt x="16781" y="4416"/>
                      <a:pt x="16643" y="4106"/>
                    </a:cubicBezTo>
                    <a:cubicBezTo>
                      <a:pt x="16386" y="3964"/>
                      <a:pt x="16203" y="3565"/>
                      <a:pt x="16203" y="3348"/>
                    </a:cubicBezTo>
                    <a:cubicBezTo>
                      <a:pt x="15909" y="3348"/>
                      <a:pt x="15513" y="2695"/>
                      <a:pt x="15570" y="2445"/>
                    </a:cubicBezTo>
                    <a:cubicBezTo>
                      <a:pt x="15293" y="2445"/>
                      <a:pt x="15220" y="2082"/>
                      <a:pt x="14935" y="2082"/>
                    </a:cubicBezTo>
                    <a:cubicBezTo>
                      <a:pt x="15075" y="1777"/>
                      <a:pt x="13120" y="1748"/>
                      <a:pt x="12791" y="1721"/>
                    </a:cubicBezTo>
                    <a:cubicBezTo>
                      <a:pt x="12847" y="1475"/>
                      <a:pt x="12591" y="1324"/>
                      <a:pt x="12302" y="1324"/>
                    </a:cubicBezTo>
                    <a:cubicBezTo>
                      <a:pt x="12302" y="1706"/>
                      <a:pt x="11199" y="1748"/>
                      <a:pt x="10824" y="1733"/>
                    </a:cubicBezTo>
                    <a:cubicBezTo>
                      <a:pt x="10554" y="1724"/>
                      <a:pt x="9962" y="1667"/>
                      <a:pt x="9962" y="1432"/>
                    </a:cubicBezTo>
                    <a:cubicBezTo>
                      <a:pt x="9775" y="1397"/>
                      <a:pt x="9512" y="1432"/>
                      <a:pt x="9230" y="1432"/>
                    </a:cubicBezTo>
                    <a:cubicBezTo>
                      <a:pt x="9295" y="1188"/>
                      <a:pt x="8622" y="87"/>
                      <a:pt x="8255" y="22"/>
                    </a:cubicBezTo>
                    <a:cubicBezTo>
                      <a:pt x="8255" y="58"/>
                      <a:pt x="8255" y="96"/>
                      <a:pt x="8255" y="132"/>
                    </a:cubicBezTo>
                    <a:cubicBezTo>
                      <a:pt x="7980" y="165"/>
                      <a:pt x="6254" y="-152"/>
                      <a:pt x="6254" y="96"/>
                    </a:cubicBezTo>
                    <a:cubicBezTo>
                      <a:pt x="6047" y="96"/>
                      <a:pt x="5172" y="326"/>
                      <a:pt x="5035" y="529"/>
                    </a:cubicBezTo>
                    <a:cubicBezTo>
                      <a:pt x="4952" y="529"/>
                      <a:pt x="4156" y="817"/>
                      <a:pt x="4156" y="601"/>
                    </a:cubicBezTo>
                    <a:cubicBezTo>
                      <a:pt x="3956" y="601"/>
                      <a:pt x="3715" y="678"/>
                      <a:pt x="3619" y="817"/>
                    </a:cubicBezTo>
                    <a:cubicBezTo>
                      <a:pt x="3402" y="817"/>
                      <a:pt x="3172" y="1103"/>
                      <a:pt x="3035" y="1215"/>
                    </a:cubicBezTo>
                    <a:cubicBezTo>
                      <a:pt x="2658" y="1182"/>
                      <a:pt x="2928" y="1003"/>
                      <a:pt x="2548" y="1396"/>
                    </a:cubicBezTo>
                    <a:cubicBezTo>
                      <a:pt x="2548" y="1525"/>
                      <a:pt x="2261" y="2081"/>
                      <a:pt x="2207" y="2081"/>
                    </a:cubicBezTo>
                    <a:cubicBezTo>
                      <a:pt x="2328" y="2171"/>
                      <a:pt x="2324" y="2220"/>
                      <a:pt x="2207" y="2335"/>
                    </a:cubicBezTo>
                    <a:cubicBezTo>
                      <a:pt x="1938" y="2494"/>
                      <a:pt x="1785" y="2817"/>
                      <a:pt x="1524" y="2913"/>
                    </a:cubicBezTo>
                    <a:cubicBezTo>
                      <a:pt x="1250" y="3250"/>
                      <a:pt x="1191" y="2890"/>
                      <a:pt x="986" y="3269"/>
                    </a:cubicBezTo>
                    <a:cubicBezTo>
                      <a:pt x="875" y="3480"/>
                      <a:pt x="721" y="3638"/>
                      <a:pt x="602" y="3808"/>
                    </a:cubicBezTo>
                    <a:cubicBezTo>
                      <a:pt x="225" y="4344"/>
                      <a:pt x="207" y="4578"/>
                      <a:pt x="207" y="5081"/>
                    </a:cubicBezTo>
                    <a:cubicBezTo>
                      <a:pt x="207" y="5260"/>
                      <a:pt x="-50" y="5426"/>
                      <a:pt x="9" y="5578"/>
                    </a:cubicBezTo>
                    <a:cubicBezTo>
                      <a:pt x="89" y="5782"/>
                      <a:pt x="253" y="6208"/>
                      <a:pt x="207" y="6345"/>
                    </a:cubicBezTo>
                    <a:cubicBezTo>
                      <a:pt x="20" y="6345"/>
                      <a:pt x="-83" y="6832"/>
                      <a:pt x="258" y="6959"/>
                    </a:cubicBezTo>
                    <a:cubicBezTo>
                      <a:pt x="258" y="7279"/>
                      <a:pt x="886" y="8246"/>
                      <a:pt x="1279" y="8440"/>
                    </a:cubicBezTo>
                    <a:cubicBezTo>
                      <a:pt x="1279" y="8705"/>
                      <a:pt x="1993" y="9271"/>
                      <a:pt x="2352" y="9271"/>
                    </a:cubicBezTo>
                    <a:cubicBezTo>
                      <a:pt x="2491" y="9476"/>
                      <a:pt x="3961" y="9781"/>
                      <a:pt x="3961" y="9524"/>
                    </a:cubicBezTo>
                    <a:cubicBezTo>
                      <a:pt x="4560" y="9524"/>
                      <a:pt x="6671" y="9237"/>
                      <a:pt x="6986" y="9705"/>
                    </a:cubicBezTo>
                    <a:cubicBezTo>
                      <a:pt x="7519" y="9705"/>
                      <a:pt x="7714" y="9638"/>
                      <a:pt x="8206" y="9813"/>
                    </a:cubicBezTo>
                    <a:cubicBezTo>
                      <a:pt x="8271" y="10083"/>
                      <a:pt x="8170" y="10898"/>
                      <a:pt x="7914" y="11114"/>
                    </a:cubicBezTo>
                    <a:cubicBezTo>
                      <a:pt x="7914" y="11477"/>
                      <a:pt x="8059" y="11859"/>
                      <a:pt x="8450" y="12053"/>
                    </a:cubicBezTo>
                    <a:cubicBezTo>
                      <a:pt x="8479" y="12141"/>
                      <a:pt x="8758" y="12486"/>
                      <a:pt x="8841" y="12486"/>
                    </a:cubicBezTo>
                    <a:cubicBezTo>
                      <a:pt x="8993" y="12942"/>
                      <a:pt x="9163" y="13337"/>
                      <a:pt x="9049" y="13983"/>
                    </a:cubicBezTo>
                    <a:cubicBezTo>
                      <a:pt x="8944" y="14571"/>
                      <a:pt x="8694" y="14920"/>
                      <a:pt x="8694" y="15448"/>
                    </a:cubicBezTo>
                    <a:cubicBezTo>
                      <a:pt x="8545" y="15448"/>
                      <a:pt x="8841" y="16459"/>
                      <a:pt x="8986" y="16459"/>
                    </a:cubicBezTo>
                    <a:cubicBezTo>
                      <a:pt x="8986" y="16919"/>
                      <a:pt x="9475" y="17333"/>
                      <a:pt x="9475" y="17832"/>
                    </a:cubicBezTo>
                    <a:cubicBezTo>
                      <a:pt x="9504" y="17832"/>
                      <a:pt x="9670" y="18303"/>
                      <a:pt x="9670" y="18446"/>
                    </a:cubicBezTo>
                    <a:cubicBezTo>
                      <a:pt x="9519" y="18446"/>
                      <a:pt x="10450" y="19829"/>
                      <a:pt x="10450" y="19928"/>
                    </a:cubicBezTo>
                    <a:cubicBezTo>
                      <a:pt x="10616" y="19928"/>
                      <a:pt x="10640" y="20397"/>
                      <a:pt x="10790" y="20397"/>
                    </a:cubicBezTo>
                    <a:cubicBezTo>
                      <a:pt x="10816" y="20709"/>
                      <a:pt x="10985" y="20998"/>
                      <a:pt x="10985" y="21228"/>
                    </a:cubicBezTo>
                    <a:cubicBezTo>
                      <a:pt x="11180" y="21448"/>
                      <a:pt x="11986" y="21264"/>
                      <a:pt x="12301" y="21264"/>
                    </a:cubicBezTo>
                    <a:cubicBezTo>
                      <a:pt x="12301" y="21180"/>
                      <a:pt x="13771" y="20975"/>
                      <a:pt x="13958" y="20975"/>
                    </a:cubicBezTo>
                    <a:cubicBezTo>
                      <a:pt x="14057" y="20878"/>
                      <a:pt x="14690" y="20216"/>
                      <a:pt x="14690" y="20216"/>
                    </a:cubicBezTo>
                    <a:cubicBezTo>
                      <a:pt x="14690" y="19882"/>
                      <a:pt x="15601" y="19238"/>
                      <a:pt x="15959" y="19059"/>
                    </a:cubicBezTo>
                    <a:cubicBezTo>
                      <a:pt x="15959" y="19006"/>
                      <a:pt x="16404" y="18192"/>
                      <a:pt x="16349" y="18192"/>
                    </a:cubicBezTo>
                    <a:cubicBezTo>
                      <a:pt x="16349" y="17624"/>
                      <a:pt x="16544" y="17250"/>
                      <a:pt x="16544" y="16748"/>
                    </a:cubicBezTo>
                    <a:cubicBezTo>
                      <a:pt x="16688" y="16748"/>
                      <a:pt x="16830" y="16278"/>
                      <a:pt x="17128" y="16278"/>
                    </a:cubicBezTo>
                    <a:cubicBezTo>
                      <a:pt x="17212" y="16155"/>
                      <a:pt x="17450" y="16107"/>
                      <a:pt x="17616" y="16024"/>
                    </a:cubicBezTo>
                    <a:cubicBezTo>
                      <a:pt x="17616" y="15713"/>
                      <a:pt x="17957" y="15476"/>
                      <a:pt x="17957" y="15087"/>
                    </a:cubicBezTo>
                    <a:cubicBezTo>
                      <a:pt x="18179" y="15087"/>
                      <a:pt x="17812" y="13876"/>
                      <a:pt x="17812" y="13749"/>
                    </a:cubicBezTo>
                    <a:cubicBezTo>
                      <a:pt x="17382" y="13749"/>
                      <a:pt x="17713" y="12307"/>
                      <a:pt x="17713" y="12124"/>
                    </a:cubicBezTo>
                    <a:cubicBezTo>
                      <a:pt x="17437" y="12124"/>
                      <a:pt x="18620" y="11148"/>
                      <a:pt x="18598" y="11208"/>
                    </a:cubicBezTo>
                    <a:cubicBezTo>
                      <a:pt x="18681" y="10953"/>
                      <a:pt x="19316" y="10604"/>
                      <a:pt x="19526" y="10404"/>
                    </a:cubicBezTo>
                    <a:cubicBezTo>
                      <a:pt x="19713" y="10224"/>
                      <a:pt x="20347" y="9878"/>
                      <a:pt x="20347" y="9667"/>
                    </a:cubicBezTo>
                    <a:cubicBezTo>
                      <a:pt x="20620" y="9565"/>
                      <a:pt x="20654" y="9375"/>
                      <a:pt x="20882" y="9269"/>
                    </a:cubicBezTo>
                    <a:cubicBezTo>
                      <a:pt x="20882" y="9177"/>
                      <a:pt x="20727" y="8909"/>
                      <a:pt x="21077" y="8909"/>
                    </a:cubicBezTo>
                    <a:cubicBezTo>
                      <a:pt x="20989" y="8446"/>
                      <a:pt x="21517" y="8183"/>
                      <a:pt x="21517" y="7716"/>
                    </a:cubicBezTo>
                    <a:cubicBezTo>
                      <a:pt x="21101" y="7817"/>
                      <a:pt x="20526" y="7861"/>
                      <a:pt x="20102" y="7861"/>
                    </a:cubicBezTo>
                    <a:cubicBezTo>
                      <a:pt x="20104" y="7926"/>
                      <a:pt x="19637" y="7935"/>
                      <a:pt x="19567" y="7931"/>
                    </a:cubicBezTo>
                    <a:close/>
                    <a:moveTo>
                      <a:pt x="19567" y="7931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algn="l" defTabSz="913765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3765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3765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3765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3765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3765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3765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3765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3765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59" name="i$liḋe-Freeform: Shape 55"/>
              <p:cNvSpPr/>
              <p:nvPr/>
            </p:nvSpPr>
            <p:spPr bwMode="auto">
              <a:xfrm>
                <a:off x="184" y="272"/>
                <a:ext cx="3" cy="2"/>
              </a:xfrm>
              <a:custGeom>
                <a:gdLst>
                  <a:gd fmla="*/ 0 w 16989" name="T0"/>
                  <a:gd fmla="*/ 0 h 15334" name="T1"/>
                  <a:gd fmla="*/ 0 w 16989" name="T2"/>
                  <a:gd fmla="*/ 0 h 15334" name="T3"/>
                  <a:gd fmla="*/ 0 w 16989" name="T4"/>
                  <a:gd fmla="*/ 0 h 15334" name="T5"/>
                  <a:gd fmla="*/ 0 w 16989" name="T6"/>
                  <a:gd fmla="*/ 0 h 15334" name="T7"/>
                  <a:gd fmla="*/ 0 w 16989" name="T8"/>
                  <a:gd fmla="*/ 0 h 15334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15334" w="16989">
                    <a:moveTo>
                      <a:pt x="5730" y="2266"/>
                    </a:moveTo>
                    <a:cubicBezTo>
                      <a:pt x="4165" y="1591"/>
                      <a:pt x="2498" y="771"/>
                      <a:pt x="900" y="0"/>
                    </a:cubicBezTo>
                    <a:cubicBezTo>
                      <a:pt x="-4611" y="21600"/>
                      <a:pt x="16989" y="17743"/>
                      <a:pt x="16989" y="4629"/>
                    </a:cubicBezTo>
                    <a:cubicBezTo>
                      <a:pt x="12159" y="7955"/>
                      <a:pt x="7839" y="13596"/>
                      <a:pt x="5730" y="2266"/>
                    </a:cubicBezTo>
                    <a:close/>
                    <a:moveTo>
                      <a:pt x="5730" y="2266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algn="l" defTabSz="913765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3765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3765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3765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3765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3765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3765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3765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3765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60" name="i$liḋe-Freeform: Shape 56"/>
              <p:cNvSpPr/>
              <p:nvPr/>
            </p:nvSpPr>
            <p:spPr bwMode="auto">
              <a:xfrm>
                <a:off x="192" y="272"/>
                <a:ext cx="16" cy="8"/>
              </a:xfrm>
              <a:custGeom>
                <a:gdLst>
                  <a:gd fmla="*/ 0 w 18999" name="T0"/>
                  <a:gd fmla="*/ 0 h 20934" name="T1"/>
                  <a:gd fmla="*/ 0 w 18999" name="T2"/>
                  <a:gd fmla="*/ 0 h 20934" name="T3"/>
                  <a:gd fmla="*/ 0 w 18999" name="T4"/>
                  <a:gd fmla="*/ 0 h 20934" name="T5"/>
                  <a:gd fmla="*/ 0 w 18999" name="T6"/>
                  <a:gd fmla="*/ 0 h 20934" name="T7"/>
                  <a:gd fmla="*/ 0 w 18999" name="T8"/>
                  <a:gd fmla="*/ 0 h 20934" name="T9"/>
                  <a:gd fmla="*/ 0 w 18999" name="T10"/>
                  <a:gd fmla="*/ 0 h 20934" name="T11"/>
                  <a:gd fmla="*/ 0 w 18999" name="T12"/>
                  <a:gd fmla="*/ 0 h 20934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b="b" l="0" r="r" t="0"/>
                <a:pathLst>
                  <a:path h="20934" w="18999">
                    <a:moveTo>
                      <a:pt x="5636" y="0"/>
                    </a:moveTo>
                    <a:cubicBezTo>
                      <a:pt x="4287" y="4948"/>
                      <a:pt x="2148" y="3040"/>
                      <a:pt x="0" y="2842"/>
                    </a:cubicBezTo>
                    <a:cubicBezTo>
                      <a:pt x="1313" y="7114"/>
                      <a:pt x="5600" y="11307"/>
                      <a:pt x="7812" y="11307"/>
                    </a:cubicBezTo>
                    <a:cubicBezTo>
                      <a:pt x="9253" y="17507"/>
                      <a:pt x="13604" y="21600"/>
                      <a:pt x="17047" y="20845"/>
                    </a:cubicBezTo>
                    <a:cubicBezTo>
                      <a:pt x="21600" y="19871"/>
                      <a:pt x="16872" y="12618"/>
                      <a:pt x="16055" y="9439"/>
                    </a:cubicBezTo>
                    <a:cubicBezTo>
                      <a:pt x="11622" y="9439"/>
                      <a:pt x="11135" y="1212"/>
                      <a:pt x="5636" y="0"/>
                    </a:cubicBezTo>
                    <a:close/>
                    <a:moveTo>
                      <a:pt x="5636" y="0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algn="l" defTabSz="913765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3765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3765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3765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3765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3765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3765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3765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3765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61" name="i$liḋe-Freeform: Shape 57"/>
              <p:cNvSpPr/>
              <p:nvPr/>
            </p:nvSpPr>
            <p:spPr bwMode="auto">
              <a:xfrm>
                <a:off x="208" y="288"/>
                <a:ext cx="15" cy="4"/>
              </a:xfrm>
              <a:custGeom>
                <a:gdLst>
                  <a:gd fmla="*/ 0 w 21600" name="T0"/>
                  <a:gd fmla="*/ 0 h 19826" name="T1"/>
                  <a:gd fmla="*/ 0 w 21600" name="T2"/>
                  <a:gd fmla="*/ 0 h 19826" name="T3"/>
                  <a:gd fmla="*/ 0 w 21600" name="T4"/>
                  <a:gd fmla="*/ 0 h 19826" name="T5"/>
                  <a:gd fmla="*/ 0 w 21600" name="T6"/>
                  <a:gd fmla="*/ 0 h 19826" name="T7"/>
                  <a:gd fmla="*/ 0 w 21600" name="T8"/>
                  <a:gd fmla="*/ 0 h 19826" name="T9"/>
                  <a:gd fmla="*/ 0 w 21600" name="T10"/>
                  <a:gd fmla="*/ 0 h 19826" name="T11"/>
                  <a:gd fmla="*/ 0 w 21600" name="T12"/>
                  <a:gd fmla="*/ 0 h 19826" name="T13"/>
                  <a:gd fmla="*/ 0 w 21600" name="T14"/>
                  <a:gd fmla="*/ 0 h 19826" name="T15"/>
                  <a:gd fmla="*/ 0 w 21600" name="T16"/>
                  <a:gd fmla="*/ 0 h 1982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b" l="0" r="r" t="0"/>
                <a:pathLst>
                  <a:path h="19826" w="21600">
                    <a:moveTo>
                      <a:pt x="15657" y="0"/>
                    </a:moveTo>
                    <a:cubicBezTo>
                      <a:pt x="14560" y="9831"/>
                      <a:pt x="15657" y="658"/>
                      <a:pt x="15657" y="8204"/>
                    </a:cubicBezTo>
                    <a:cubicBezTo>
                      <a:pt x="11646" y="8446"/>
                      <a:pt x="8331" y="1662"/>
                      <a:pt x="5406" y="1662"/>
                    </a:cubicBezTo>
                    <a:cubicBezTo>
                      <a:pt x="6331" y="6612"/>
                      <a:pt x="7554" y="10212"/>
                      <a:pt x="7554" y="14712"/>
                    </a:cubicBezTo>
                    <a:cubicBezTo>
                      <a:pt x="4789" y="18069"/>
                      <a:pt x="2686" y="14712"/>
                      <a:pt x="0" y="14712"/>
                    </a:cubicBezTo>
                    <a:cubicBezTo>
                      <a:pt x="1006" y="20735"/>
                      <a:pt x="8309" y="21600"/>
                      <a:pt x="9189" y="16442"/>
                    </a:cubicBezTo>
                    <a:cubicBezTo>
                      <a:pt x="15417" y="16442"/>
                      <a:pt x="15680" y="16027"/>
                      <a:pt x="21600" y="18000"/>
                    </a:cubicBezTo>
                    <a:cubicBezTo>
                      <a:pt x="21406" y="13015"/>
                      <a:pt x="17349" y="1315"/>
                      <a:pt x="15657" y="0"/>
                    </a:cubicBezTo>
                    <a:close/>
                    <a:moveTo>
                      <a:pt x="15657" y="0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algn="l" defTabSz="913765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3765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3765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3765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3765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3765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3765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3765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3765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62" name="i$liḋe-Freeform: Shape 58"/>
              <p:cNvSpPr/>
              <p:nvPr/>
            </p:nvSpPr>
            <p:spPr bwMode="auto">
              <a:xfrm>
                <a:off x="200" y="288"/>
                <a:ext cx="2" cy="2"/>
              </a:xfrm>
              <a:custGeom>
                <a:gdLst>
                  <a:gd fmla="*/ 0 w 16604" name="T0"/>
                  <a:gd fmla="*/ 0 h 17442" name="T1"/>
                  <a:gd fmla="*/ 0 w 16604" name="T2"/>
                  <a:gd fmla="*/ 0 h 17442" name="T3"/>
                  <a:gd fmla="*/ 0 w 16604" name="T4"/>
                  <a:gd fmla="*/ 0 h 17442" name="T5"/>
                  <a:gd fmla="*/ 0 w 16604" name="T6"/>
                  <a:gd fmla="*/ 0 h 17442" name="T7"/>
                  <a:gd fmla="*/ 0 60000 65536" name="T8"/>
                  <a:gd fmla="*/ 0 60000 65536" name="T9"/>
                  <a:gd fmla="*/ 0 60000 65536" name="T10"/>
                  <a:gd fmla="*/ 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h="17442" w="16604">
                    <a:moveTo>
                      <a:pt x="1543" y="0"/>
                    </a:moveTo>
                    <a:cubicBezTo>
                      <a:pt x="-4492" y="21600"/>
                      <a:pt x="8577" y="17040"/>
                      <a:pt x="16563" y="17040"/>
                    </a:cubicBezTo>
                    <a:cubicBezTo>
                      <a:pt x="17108" y="7620"/>
                      <a:pt x="12116" y="1920"/>
                      <a:pt x="1543" y="0"/>
                    </a:cubicBezTo>
                    <a:close/>
                    <a:moveTo>
                      <a:pt x="1543" y="0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algn="l" defTabSz="913765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3765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3765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3765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3765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3765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3765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3765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3765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63" name="i$liḋe-Freeform: Shape 59"/>
              <p:cNvSpPr/>
              <p:nvPr/>
            </p:nvSpPr>
            <p:spPr bwMode="auto">
              <a:xfrm>
                <a:off x="200" y="288"/>
                <a:ext cx="2" cy="2"/>
              </a:xfrm>
              <a:custGeom>
                <a:gdLst>
                  <a:gd fmla="*/ 0 w 21600" name="T0"/>
                  <a:gd fmla="*/ 0 h 12742" name="T1"/>
                  <a:gd fmla="*/ 0 w 21600" name="T2"/>
                  <a:gd fmla="*/ 0 h 12742" name="T3"/>
                  <a:gd fmla="*/ 0 w 21600" name="T4"/>
                  <a:gd fmla="*/ 0 h 12742" name="T5"/>
                  <a:gd fmla="*/ 0 w 21600" name="T6"/>
                  <a:gd fmla="*/ 0 h 12742" name="T7"/>
                  <a:gd fmla="*/ 0 60000 65536" name="T8"/>
                  <a:gd fmla="*/ 0 60000 65536" name="T9"/>
                  <a:gd fmla="*/ 0 60000 65536" name="T10"/>
                  <a:gd fmla="*/ 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h="12742" w="21600">
                    <a:moveTo>
                      <a:pt x="0" y="12742"/>
                    </a:moveTo>
                    <a:cubicBezTo>
                      <a:pt x="7251" y="11994"/>
                      <a:pt x="14425" y="11339"/>
                      <a:pt x="21600" y="10545"/>
                    </a:cubicBezTo>
                    <a:cubicBezTo>
                      <a:pt x="17860" y="-8858"/>
                      <a:pt x="2137" y="2550"/>
                      <a:pt x="0" y="12742"/>
                    </a:cubicBezTo>
                    <a:close/>
                    <a:moveTo>
                      <a:pt x="0" y="12742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algn="l" defTabSz="913765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3765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3765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3765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3765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3765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3765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3765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3765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64" name="i$liḋe-Freeform: Shape 60"/>
              <p:cNvSpPr/>
              <p:nvPr/>
            </p:nvSpPr>
            <p:spPr bwMode="auto">
              <a:xfrm>
                <a:off x="232" y="288"/>
                <a:ext cx="2" cy="1"/>
              </a:xfrm>
              <a:custGeom>
                <a:gdLst>
                  <a:gd fmla="*/ 0 w 17161" name="T0"/>
                  <a:gd fmla="*/ 0 h 13638" name="T1"/>
                  <a:gd fmla="*/ 0 w 17161" name="T2"/>
                  <a:gd fmla="*/ 0 h 13638" name="T3"/>
                  <a:gd fmla="*/ 0 w 17161" name="T4"/>
                  <a:gd fmla="*/ 0 h 13638" name="T5"/>
                  <a:gd fmla="*/ 0 w 17161" name="T6"/>
                  <a:gd fmla="*/ 0 h 13638" name="T7"/>
                  <a:gd fmla="*/ 0 60000 65536" name="T8"/>
                  <a:gd fmla="*/ 0 60000 65536" name="T9"/>
                  <a:gd fmla="*/ 0 60000 65536" name="T10"/>
                  <a:gd fmla="*/ 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h="13638" w="17161">
                    <a:moveTo>
                      <a:pt x="1582" y="0"/>
                    </a:moveTo>
                    <a:cubicBezTo>
                      <a:pt x="-4374" y="21600"/>
                      <a:pt x="7735" y="11073"/>
                      <a:pt x="17161" y="11073"/>
                    </a:cubicBezTo>
                    <a:cubicBezTo>
                      <a:pt x="17226" y="3353"/>
                      <a:pt x="8782" y="0"/>
                      <a:pt x="1582" y="0"/>
                    </a:cubicBezTo>
                    <a:close/>
                    <a:moveTo>
                      <a:pt x="1582" y="0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algn="l" defTabSz="913765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3765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3765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3765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3765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3765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3765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3765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3765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65" name="i$liḋe-Freeform: Shape 61"/>
              <p:cNvSpPr/>
              <p:nvPr/>
            </p:nvSpPr>
            <p:spPr bwMode="auto">
              <a:xfrm>
                <a:off x="224" y="288"/>
                <a:ext cx="1" cy="1"/>
              </a:xfrm>
              <a:custGeom>
                <a:gdLst>
                  <a:gd fmla="*/ 0 w 21600" name="T0"/>
                  <a:gd fmla="*/ 0 h 21600" name="T1"/>
                  <a:gd fmla="*/ 0 w 21600" name="T2"/>
                  <a:gd fmla="*/ 0 h 21600" name="T3"/>
                  <a:gd fmla="*/ 0 w 21600" name="T4"/>
                  <a:gd fmla="*/ 0 h 21600" name="T5"/>
                  <a:gd fmla="*/ 0 w 21600" name="T6"/>
                  <a:gd fmla="*/ 0 h 21600" name="T7"/>
                  <a:gd fmla="*/ 0 w 21600" name="T8"/>
                  <a:gd fmla="*/ 0 h 21600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21600" w="21600">
                    <a:moveTo>
                      <a:pt x="0" y="0"/>
                    </a:moveTo>
                    <a:cubicBezTo>
                      <a:pt x="0" y="7500"/>
                      <a:pt x="0" y="14250"/>
                      <a:pt x="0" y="21600"/>
                    </a:cubicBezTo>
                    <a:cubicBezTo>
                      <a:pt x="8975" y="18750"/>
                      <a:pt x="12777" y="14250"/>
                      <a:pt x="21600" y="14250"/>
                    </a:cubicBezTo>
                    <a:cubicBezTo>
                      <a:pt x="21600" y="5100"/>
                      <a:pt x="9279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algn="l" defTabSz="913765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3765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3765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3765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3765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3765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3765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3765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3765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66" name="i$liḋe-Freeform: Shape 62"/>
              <p:cNvSpPr/>
              <p:nvPr/>
            </p:nvSpPr>
            <p:spPr bwMode="auto">
              <a:xfrm>
                <a:off x="216" y="304"/>
                <a:ext cx="1" cy="1"/>
              </a:xfrm>
              <a:custGeom>
                <a:gdLst>
                  <a:gd fmla="*/ 0 w 21600" name="T0"/>
                  <a:gd fmla="*/ 0 h 21600" name="T1"/>
                  <a:gd fmla="*/ 0 w 21600" name="T2"/>
                  <a:gd fmla="*/ 0 h 21600" name="T3"/>
                  <a:gd fmla="*/ 0 w 21600" name="T4"/>
                  <a:gd fmla="*/ 0 h 21600" name="T5"/>
                  <a:gd fmla="*/ 0 w 21600" name="T6"/>
                  <a:gd fmla="*/ 0 h 21600" name="T7"/>
                  <a:gd fmla="*/ 0 w 21600" name="T8"/>
                  <a:gd fmla="*/ 0 h 21600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21600" w="21600">
                    <a:moveTo>
                      <a:pt x="0" y="21600"/>
                    </a:moveTo>
                    <a:cubicBezTo>
                      <a:pt x="17923" y="21600"/>
                      <a:pt x="17234" y="20571"/>
                      <a:pt x="21600" y="5371"/>
                    </a:cubicBezTo>
                    <a:cubicBezTo>
                      <a:pt x="16200" y="3429"/>
                      <a:pt x="10915" y="1714"/>
                      <a:pt x="5285" y="0"/>
                    </a:cubicBezTo>
                    <a:cubicBezTo>
                      <a:pt x="3447" y="7200"/>
                      <a:pt x="1838" y="144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algn="l" defTabSz="913765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3765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3765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3765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3765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3765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3765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3765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3765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67" name="i$liḋe-Freeform: Shape 63"/>
              <p:cNvSpPr/>
              <p:nvPr/>
            </p:nvSpPr>
            <p:spPr bwMode="auto">
              <a:xfrm>
                <a:off x="480" y="384"/>
                <a:ext cx="1" cy="2"/>
              </a:xfrm>
              <a:custGeom>
                <a:gdLst>
                  <a:gd fmla="*/ 0 w 16557" name="T0"/>
                  <a:gd fmla="*/ 0 h 18344" name="T1"/>
                  <a:gd fmla="*/ 0 w 16557" name="T2"/>
                  <a:gd fmla="*/ 0 h 18344" name="T3"/>
                  <a:gd fmla="*/ 0 w 16557" name="T4"/>
                  <a:gd fmla="*/ 0 h 18344" name="T5"/>
                  <a:gd fmla="*/ 0 w 16557" name="T6"/>
                  <a:gd fmla="*/ 0 h 18344" name="T7"/>
                  <a:gd fmla="*/ 0 60000 65536" name="T8"/>
                  <a:gd fmla="*/ 0 60000 65536" name="T9"/>
                  <a:gd fmla="*/ 0 60000 65536" name="T10"/>
                  <a:gd fmla="*/ 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h="18344" w="16557">
                    <a:moveTo>
                      <a:pt x="0" y="16234"/>
                    </a:moveTo>
                    <a:cubicBezTo>
                      <a:pt x="21600" y="21600"/>
                      <a:pt x="17408" y="16922"/>
                      <a:pt x="13033" y="0"/>
                    </a:cubicBezTo>
                    <a:cubicBezTo>
                      <a:pt x="2734" y="5916"/>
                      <a:pt x="0" y="4471"/>
                      <a:pt x="0" y="16234"/>
                    </a:cubicBezTo>
                    <a:close/>
                    <a:moveTo>
                      <a:pt x="0" y="16234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algn="l" defTabSz="913765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3765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3765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3765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3765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3765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3765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3765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3765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</p:grpSp>
        <p:sp>
          <p:nvSpPr>
            <p:cNvPr id="27" name="i$liḋe-Oval 65"/>
            <p:cNvSpPr/>
            <p:nvPr/>
          </p:nvSpPr>
          <p:spPr bwMode="auto">
            <a:xfrm>
              <a:off x="9053595" y="3796661"/>
              <a:ext cx="1972599" cy="1972599"/>
            </a:xfrm>
            <a:prstGeom prst="ellipse">
              <a:avLst/>
            </a:prstGeom>
            <a:noFill/>
            <a:ln algn="ctr" cap="flat" cmpd="sng" w="28575">
              <a:solidFill>
                <a:schemeClr val="accent5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/>
            <a:lstStyle>
              <a:defPPr>
                <a:defRPr lang="zh-CN"/>
              </a:defPPr>
              <a:lvl1pPr algn="l" defTabSz="913765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3765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3765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3765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3765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3765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3765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3765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3765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28" name="i$liḋe-TextBox 66"/>
            <p:cNvSpPr txBox="1"/>
            <p:nvPr/>
          </p:nvSpPr>
          <p:spPr>
            <a:xfrm>
              <a:off x="9193201" y="4343084"/>
              <a:ext cx="1659685" cy="400110"/>
            </a:xfrm>
            <a:prstGeom prst="rect">
              <a:avLst/>
            </a:prstGeom>
            <a:noFill/>
            <a:effectLst/>
          </p:spPr>
          <p:txBody>
            <a:bodyPr anchor="ctr" anchorCtr="1" wrap="none">
              <a:normAutofit/>
            </a:bodyPr>
            <a:lstStyle>
              <a:defPPr>
                <a:defRPr lang="zh-CN"/>
              </a:defPPr>
              <a:lvl1pPr algn="l" defTabSz="913765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3765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3765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3765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3765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3765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3765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3765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3765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altLang="en-US" b="1" lang="zh-CN" spc="-83" sz="2000">
                  <a:solidFill>
                    <a:schemeClr val="accent5"/>
                  </a:solidFill>
                </a:rPr>
                <a:t>请输入标题</a:t>
              </a:r>
            </a:p>
          </p:txBody>
        </p:sp>
        <p:sp>
          <p:nvSpPr>
            <p:cNvPr id="29" name="i$liḋe-TextBox 67"/>
            <p:cNvSpPr txBox="1"/>
            <p:nvPr/>
          </p:nvSpPr>
          <p:spPr>
            <a:xfrm>
              <a:off x="8649175" y="4743194"/>
              <a:ext cx="2747737" cy="434221"/>
            </a:xfrm>
            <a:prstGeom prst="rect">
              <a:avLst/>
            </a:prstGeom>
            <a:noFill/>
            <a:effectLst/>
          </p:spPr>
          <p:txBody>
            <a:bodyPr anchor="ctr" bIns="0" lIns="0" rIns="0" tIns="0" wrap="square">
              <a:normAutofit/>
            </a:bodyPr>
            <a:lstStyle>
              <a:defPPr>
                <a:defRPr lang="zh-CN"/>
              </a:defPPr>
              <a:lvl1pPr algn="l" defTabSz="913765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3765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3765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3765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3765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3765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3765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3765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3765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altLang="en-US" lang="zh-CN" sz="1000">
                  <a:solidFill>
                    <a:schemeClr val="dk1">
                      <a:lumMod val="100000"/>
                    </a:schemeClr>
                  </a:solidFill>
                </a:rPr>
                <a:t>点击即可替换文字内容</a:t>
              </a:r>
              <a:br>
                <a:rPr altLang="en-US" lang="zh-CN" sz="1000">
                  <a:solidFill>
                    <a:schemeClr val="dk1">
                      <a:lumMod val="100000"/>
                    </a:schemeClr>
                  </a:solidFill>
                </a:rPr>
              </a:br>
            </a:p>
          </p:txBody>
        </p:sp>
        <p:sp>
          <p:nvSpPr>
            <p:cNvPr id="30" name="i$liḋe-Oval 68"/>
            <p:cNvSpPr>
              <a:spLocks noChangeAspect="1"/>
            </p:cNvSpPr>
            <p:nvPr/>
          </p:nvSpPr>
          <p:spPr bwMode="auto">
            <a:xfrm>
              <a:off x="10361482" y="3731476"/>
              <a:ext cx="661499" cy="661499"/>
            </a:xfrm>
            <a:prstGeom prst="ellipse">
              <a:avLst/>
            </a:prstGeom>
            <a:solidFill>
              <a:schemeClr val="accent5"/>
            </a:solidFill>
            <a:ln algn="ctr" cap="flat" cmpd="sng" w="9525">
              <a:noFill/>
              <a:prstDash val="solid"/>
              <a:miter lim="800000"/>
              <a:headEnd len="med" type="none" w="med"/>
              <a:tailEnd len="med" type="none" w="med"/>
            </a:ln>
            <a:effectLst/>
          </p:spPr>
          <p:txBody>
            <a:bodyPr anchor="ctr"/>
            <a:lstStyle>
              <a:defPPr>
                <a:defRPr lang="zh-CN"/>
              </a:defPPr>
              <a:lvl1pPr algn="l" defTabSz="913765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3765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3765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3765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3765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3765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3765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3765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3765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grpSp>
          <p:nvGrpSpPr>
            <p:cNvPr id="31" name="Group 69"/>
            <p:cNvGrpSpPr/>
            <p:nvPr/>
          </p:nvGrpSpPr>
          <p:grpSpPr>
            <a:xfrm>
              <a:off x="10485089" y="3886059"/>
              <a:ext cx="378479" cy="336427"/>
              <a:chExt cx="576" cy="515"/>
            </a:xfrm>
            <a:solidFill>
              <a:schemeClr val="bg1"/>
            </a:solidFill>
            <a:effectLst/>
          </p:grpSpPr>
          <p:sp>
            <p:nvSpPr>
              <p:cNvPr id="47" name="i$liḋe-Freeform: Shape 70"/>
              <p:cNvSpPr/>
              <p:nvPr/>
            </p:nvSpPr>
            <p:spPr bwMode="auto">
              <a:xfrm>
                <a:off x="0" y="0"/>
                <a:ext cx="576" cy="515"/>
              </a:xfrm>
              <a:custGeom>
                <a:gdLst>
                  <a:gd fmla="*/ 0 w 21600" name="T0"/>
                  <a:gd fmla="*/ 0 h 21600" name="T1"/>
                  <a:gd fmla="*/ 0 w 21600" name="T2"/>
                  <a:gd fmla="*/ 0 h 21600" name="T3"/>
                  <a:gd fmla="*/ 0 w 21600" name="T4"/>
                  <a:gd fmla="*/ 0 h 21600" name="T5"/>
                  <a:gd fmla="*/ 0 w 21600" name="T6"/>
                  <a:gd fmla="*/ 0 h 21600" name="T7"/>
                  <a:gd fmla="*/ 0 w 21600" name="T8"/>
                  <a:gd fmla="*/ 0 h 21600" name="T9"/>
                  <a:gd fmla="*/ 0 w 21600" name="T10"/>
                  <a:gd fmla="*/ 0 h 21600" name="T11"/>
                  <a:gd fmla="*/ 0 w 21600" name="T12"/>
                  <a:gd fmla="*/ 0 h 21600" name="T13"/>
                  <a:gd fmla="*/ 0 w 21600" name="T14"/>
                  <a:gd fmla="*/ 0 h 21600" name="T15"/>
                  <a:gd fmla="*/ 0 w 21600" name="T16"/>
                  <a:gd fmla="*/ 0 h 21600" name="T17"/>
                  <a:gd fmla="*/ 0 w 21600" name="T18"/>
                  <a:gd fmla="*/ 0 h 21600" name="T19"/>
                  <a:gd fmla="*/ 0 w 21600" name="T20"/>
                  <a:gd fmla="*/ 0 h 21600" name="T21"/>
                  <a:gd fmla="*/ 0 w 21600" name="T22"/>
                  <a:gd fmla="*/ 0 h 21600" name="T23"/>
                  <a:gd fmla="*/ 0 w 21600" name="T24"/>
                  <a:gd fmla="*/ 0 h 21600" name="T25"/>
                  <a:gd fmla="*/ 0 w 21600" name="T26"/>
                  <a:gd fmla="*/ 0 h 21600" name="T27"/>
                  <a:gd fmla="*/ 0 w 21600" name="T28"/>
                  <a:gd fmla="*/ 0 h 21600" name="T29"/>
                  <a:gd fmla="*/ 0 w 21600" name="T30"/>
                  <a:gd fmla="*/ 0 h 21600" name="T31"/>
                  <a:gd fmla="*/ 0 w 21600" name="T32"/>
                  <a:gd fmla="*/ 0 h 21600" name="T33"/>
                  <a:gd fmla="*/ 0 w 21600" name="T34"/>
                  <a:gd fmla="*/ 0 h 21600" name="T35"/>
                  <a:gd fmla="*/ 0 w 21600" name="T36"/>
                  <a:gd fmla="*/ 0 h 21600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</a:gdLst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b="b" l="0" r="r" t="0"/>
                <a:pathLst>
                  <a:path h="21600" w="21600">
                    <a:moveTo>
                      <a:pt x="11936" y="0"/>
                    </a:moveTo>
                    <a:cubicBezTo>
                      <a:pt x="6599" y="0"/>
                      <a:pt x="2272" y="4836"/>
                      <a:pt x="2272" y="10800"/>
                    </a:cubicBezTo>
                    <a:cubicBezTo>
                      <a:pt x="2272" y="10815"/>
                      <a:pt x="2273" y="10840"/>
                      <a:pt x="2273" y="10861"/>
                    </a:cubicBezTo>
                    <a:lnTo>
                      <a:pt x="0" y="10861"/>
                    </a:lnTo>
                    <a:lnTo>
                      <a:pt x="3616" y="14894"/>
                    </a:lnTo>
                    <a:lnTo>
                      <a:pt x="7238" y="10861"/>
                    </a:lnTo>
                    <a:lnTo>
                      <a:pt x="4958" y="10861"/>
                    </a:lnTo>
                    <a:cubicBezTo>
                      <a:pt x="4958" y="10860"/>
                      <a:pt x="4958" y="10859"/>
                      <a:pt x="4958" y="10858"/>
                    </a:cubicBezTo>
                    <a:cubicBezTo>
                      <a:pt x="4958" y="10838"/>
                      <a:pt x="4957" y="10814"/>
                      <a:pt x="4957" y="10800"/>
                    </a:cubicBezTo>
                    <a:cubicBezTo>
                      <a:pt x="4957" y="6499"/>
                      <a:pt x="8088" y="3000"/>
                      <a:pt x="11936" y="3000"/>
                    </a:cubicBezTo>
                    <a:cubicBezTo>
                      <a:pt x="15785" y="3000"/>
                      <a:pt x="18916" y="6499"/>
                      <a:pt x="18916" y="10800"/>
                    </a:cubicBezTo>
                    <a:cubicBezTo>
                      <a:pt x="18916" y="15101"/>
                      <a:pt x="15785" y="18600"/>
                      <a:pt x="11936" y="18600"/>
                    </a:cubicBezTo>
                    <a:cubicBezTo>
                      <a:pt x="9601" y="18600"/>
                      <a:pt x="7530" y="17309"/>
                      <a:pt x="6263" y="15335"/>
                    </a:cubicBezTo>
                    <a:lnTo>
                      <a:pt x="5132" y="16594"/>
                    </a:lnTo>
                    <a:lnTo>
                      <a:pt x="4341" y="17474"/>
                    </a:lnTo>
                    <a:cubicBezTo>
                      <a:pt x="6111" y="19986"/>
                      <a:pt x="8854" y="21600"/>
                      <a:pt x="11936" y="21600"/>
                    </a:cubicBezTo>
                    <a:cubicBezTo>
                      <a:pt x="17274" y="21600"/>
                      <a:pt x="21600" y="16765"/>
                      <a:pt x="21600" y="10800"/>
                    </a:cubicBezTo>
                    <a:cubicBezTo>
                      <a:pt x="21600" y="4836"/>
                      <a:pt x="17273" y="0"/>
                      <a:pt x="11936" y="0"/>
                    </a:cubicBezTo>
                    <a:close/>
                    <a:moveTo>
                      <a:pt x="11936" y="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algn="l" defTabSz="913765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3765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3765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3765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3765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3765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3765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3765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3765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48" name="i$liḋe-Freeform: Shape 71"/>
              <p:cNvSpPr/>
              <p:nvPr/>
            </p:nvSpPr>
            <p:spPr bwMode="auto">
              <a:xfrm>
                <a:off x="304" y="128"/>
                <a:ext cx="134" cy="214"/>
              </a:xfrm>
              <a:custGeom>
                <a:gdLst>
                  <a:gd fmla="*/ 0 w 21600" name="T0"/>
                  <a:gd fmla="*/ 0 h 21600" name="T1"/>
                  <a:gd fmla="*/ 0 w 21600" name="T2"/>
                  <a:gd fmla="*/ 0 h 21600" name="T3"/>
                  <a:gd fmla="*/ 0 w 21600" name="T4"/>
                  <a:gd fmla="*/ 0 h 21600" name="T5"/>
                  <a:gd fmla="*/ 0 w 21600" name="T6"/>
                  <a:gd fmla="*/ 0 h 21600" name="T7"/>
                  <a:gd fmla="*/ 0 w 21600" name="T8"/>
                  <a:gd fmla="*/ 0 h 21600" name="T9"/>
                  <a:gd fmla="*/ 0 w 21600" name="T10"/>
                  <a:gd fmla="*/ 0 h 21600" name="T11"/>
                  <a:gd fmla="*/ 0 w 21600" name="T12"/>
                  <a:gd fmla="*/ 0 h 21600" name="T13"/>
                  <a:gd fmla="*/ 0 w 21600" name="T14"/>
                  <a:gd fmla="*/ 0 h 21600" name="T15"/>
                  <a:gd fmla="*/ 0 w 21600" name="T16"/>
                  <a:gd fmla="*/ 0 h 21600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b" l="0" r="r" t="0"/>
                <a:pathLst>
                  <a:path h="21600" w="21600">
                    <a:moveTo>
                      <a:pt x="0" y="0"/>
                    </a:moveTo>
                    <a:lnTo>
                      <a:pt x="0" y="14168"/>
                    </a:lnTo>
                    <a:lnTo>
                      <a:pt x="32" y="14168"/>
                    </a:lnTo>
                    <a:lnTo>
                      <a:pt x="18924" y="21600"/>
                    </a:lnTo>
                    <a:lnTo>
                      <a:pt x="21600" y="18903"/>
                    </a:lnTo>
                    <a:lnTo>
                      <a:pt x="5054" y="12394"/>
                    </a:lnTo>
                    <a:lnTo>
                      <a:pt x="5054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algn="l" defTabSz="913765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3765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3765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3765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3765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3765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3765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3765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3765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</p:grpSp>
        <p:sp>
          <p:nvSpPr>
            <p:cNvPr id="32" name="i$liḋe-Oval 73"/>
            <p:cNvSpPr/>
            <p:nvPr/>
          </p:nvSpPr>
          <p:spPr bwMode="auto">
            <a:xfrm>
              <a:off x="1055829" y="1658195"/>
              <a:ext cx="1718624" cy="1718623"/>
            </a:xfrm>
            <a:prstGeom prst="ellipse">
              <a:avLst/>
            </a:prstGeom>
            <a:noFill/>
            <a:ln algn="ctr" cap="flat" cmpd="sng" w="28575">
              <a:solidFill>
                <a:schemeClr val="accent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/>
            <a:lstStyle>
              <a:defPPr>
                <a:defRPr lang="zh-CN"/>
              </a:defPPr>
              <a:lvl1pPr algn="l" defTabSz="913765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3765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3765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3765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3765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3765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3765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3765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3765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33" name="i$liḋe-TextBox 74"/>
            <p:cNvSpPr txBox="1"/>
            <p:nvPr/>
          </p:nvSpPr>
          <p:spPr>
            <a:xfrm>
              <a:off x="1055829" y="2221403"/>
              <a:ext cx="1722211" cy="400110"/>
            </a:xfrm>
            <a:prstGeom prst="rect">
              <a:avLst/>
            </a:prstGeom>
            <a:noFill/>
            <a:effectLst/>
          </p:spPr>
          <p:txBody>
            <a:bodyPr anchor="ctr" anchorCtr="1" wrap="none">
              <a:normAutofit/>
            </a:bodyPr>
            <a:lstStyle>
              <a:defPPr>
                <a:defRPr lang="zh-CN"/>
              </a:defPPr>
              <a:lvl1pPr algn="l" defTabSz="913765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3765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3765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3765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3765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3765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3765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3765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3765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altLang="en-US" b="1" baseline="30000" lang="zh-CN" spc="-83" sz="2400">
                  <a:solidFill>
                    <a:schemeClr val="accent1"/>
                  </a:solidFill>
                </a:rPr>
                <a:t>请输入标题</a:t>
              </a:r>
            </a:p>
          </p:txBody>
        </p:sp>
        <p:sp>
          <p:nvSpPr>
            <p:cNvPr id="34" name="i$liḋe-TextBox 75"/>
            <p:cNvSpPr txBox="1"/>
            <p:nvPr/>
          </p:nvSpPr>
          <p:spPr>
            <a:xfrm>
              <a:off x="1055829" y="2621513"/>
              <a:ext cx="1722211" cy="347403"/>
            </a:xfrm>
            <a:prstGeom prst="rect">
              <a:avLst/>
            </a:prstGeom>
            <a:noFill/>
            <a:effectLst/>
          </p:spPr>
          <p:txBody>
            <a:bodyPr anchor="ctr" bIns="0" lIns="0" rIns="0" tIns="0" wrap="square">
              <a:normAutofit/>
            </a:bodyPr>
            <a:lstStyle>
              <a:defPPr>
                <a:defRPr lang="zh-CN"/>
              </a:defPPr>
              <a:lvl1pPr algn="l" defTabSz="913765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3765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3765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3765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3765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3765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3765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3765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3765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altLang="en-US" lang="zh-CN" sz="800">
                  <a:solidFill>
                    <a:schemeClr val="dk1">
                      <a:lumMod val="100000"/>
                    </a:schemeClr>
                  </a:solidFill>
                </a:rPr>
                <a:t>点击即可替换文字内容</a:t>
              </a:r>
              <a:br>
                <a:rPr altLang="en-US" lang="zh-CN" sz="800">
                  <a:solidFill>
                    <a:schemeClr val="dk1">
                      <a:lumMod val="100000"/>
                    </a:schemeClr>
                  </a:solidFill>
                </a:rPr>
              </a:br>
            </a:p>
          </p:txBody>
        </p:sp>
        <p:sp>
          <p:nvSpPr>
            <p:cNvPr id="35" name="i$liḋe-Oval 76"/>
            <p:cNvSpPr>
              <a:spLocks noChangeAspect="1"/>
            </p:cNvSpPr>
            <p:nvPr/>
          </p:nvSpPr>
          <p:spPr bwMode="auto">
            <a:xfrm>
              <a:off x="1169361" y="1340768"/>
              <a:ext cx="661499" cy="661499"/>
            </a:xfrm>
            <a:prstGeom prst="ellipse">
              <a:avLst/>
            </a:prstGeom>
            <a:solidFill>
              <a:schemeClr val="bg1"/>
            </a:solidFill>
            <a:ln algn="ctr" cap="flat" cmpd="sng" w="9525">
              <a:solidFill>
                <a:schemeClr val="accent1"/>
              </a:solidFill>
              <a:prstDash val="solid"/>
              <a:miter lim="800000"/>
              <a:headEnd len="med" type="none" w="med"/>
              <a:tailEnd len="med" type="none" w="med"/>
            </a:ln>
            <a:effectLst/>
          </p:spPr>
          <p:txBody>
            <a:bodyPr anchor="ctr"/>
            <a:lstStyle>
              <a:defPPr>
                <a:defRPr lang="zh-CN"/>
              </a:defPPr>
              <a:lvl1pPr algn="l" defTabSz="913765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3765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3765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3765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3765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3765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3765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3765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3765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cxnSp>
          <p:nvCxnSpPr>
            <p:cNvPr id="36" name="i$liḋe-Straight Connector 77"/>
            <p:cNvCxnSpPr/>
            <p:nvPr/>
          </p:nvCxnSpPr>
          <p:spPr bwMode="auto">
            <a:xfrm>
              <a:off x="2770678" y="2930272"/>
              <a:ext cx="274158" cy="95345"/>
            </a:xfrm>
            <a:prstGeom prst="line">
              <a:avLst/>
            </a:prstGeom>
            <a:solidFill>
              <a:schemeClr val="accent1"/>
            </a:solidFill>
            <a:ln algn="ctr" cap="rnd" cmpd="sng" w="15875">
              <a:solidFill>
                <a:schemeClr val="bg1">
                  <a:lumMod val="75000"/>
                </a:schemeClr>
              </a:solidFill>
              <a:prstDash val="sysDot"/>
              <a:round/>
              <a:headEnd len="sm" type="oval" w="sm"/>
              <a:tailEnd len="sm" type="oval" w="sm"/>
            </a:ln>
            <a:effectLst/>
          </p:spPr>
        </p:cxnSp>
        <p:sp>
          <p:nvSpPr>
            <p:cNvPr id="37" name="i$liḋe-Freeform: Shape 78"/>
            <p:cNvSpPr/>
            <p:nvPr/>
          </p:nvSpPr>
          <p:spPr bwMode="auto">
            <a:xfrm>
              <a:off x="1409242" y="1493217"/>
              <a:ext cx="173311" cy="341525"/>
            </a:xfrm>
            <a:custGeom>
              <a:gdLst>
                <a:gd fmla="*/ 7876052 w 21600" name="T0"/>
                <a:gd fmla="*/ 185358510 h 21600" name="T1"/>
                <a:gd fmla="*/ 8461236 w 21600" name="T2"/>
                <a:gd fmla="*/ 100252083 h 21600" name="T3"/>
                <a:gd fmla="*/ 13475014 w 21600" name="T4"/>
                <a:gd fmla="*/ 51005792 h 21600" name="T5"/>
                <a:gd fmla="*/ 6737509 w 21600" name="T6"/>
                <a:gd fmla="*/ 0 h 21600" name="T7"/>
                <a:gd fmla="*/ 0 w 21600" name="T8"/>
                <a:gd fmla="*/ 51005792 h 21600" name="T9"/>
                <a:gd fmla="*/ 4941496 w 21600" name="T10"/>
                <a:gd fmla="*/ 100110670 h 21600" name="T11"/>
                <a:gd fmla="*/ 5527805 w 21600" name="T12"/>
                <a:gd fmla="*/ 185387119 h 21600" name="T13"/>
                <a:gd fmla="*/ 1748080 w 21600" name="T14"/>
                <a:gd fmla="*/ 194154876 h 21600" name="T15"/>
                <a:gd fmla="*/ 6733136 w 21600" name="T16"/>
                <a:gd fmla="*/ 203194979 h 21600" name="T17"/>
                <a:gd fmla="*/ 11718967 w 21600" name="T18"/>
                <a:gd fmla="*/ 194154876 h 21600" name="T19"/>
                <a:gd fmla="*/ 7876052 w 21600" name="T20"/>
                <a:gd fmla="*/ 185358510 h 21600" name="T21"/>
                <a:gd fmla="*/ 5811038 w 21600" name="T22"/>
                <a:gd fmla="*/ 39764005 h 21600" name="T23"/>
                <a:gd fmla="*/ 3381794 w 21600" name="T24"/>
                <a:gd fmla="*/ 49678959 h 21600" name="T25"/>
                <a:gd fmla="*/ 2388689 w 21600" name="T26"/>
                <a:gd fmla="*/ 30187155 h 21600" name="T27"/>
                <a:gd fmla="*/ 4817314 w 21600" name="T28"/>
                <a:gd fmla="*/ 20272200 h 21600" name="T29"/>
                <a:gd fmla="*/ 5811038 w 21600" name="T30"/>
                <a:gd fmla="*/ 39764005 h 21600" name="T31"/>
                <a:gd fmla="*/ 5811038 w 21600" name="T32"/>
                <a:gd fmla="*/ 39764005 h 21600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b="b" l="0" r="r" t="0"/>
              <a:pathLst>
                <a:path h="21600" w="21600">
                  <a:moveTo>
                    <a:pt x="12625" y="19704"/>
                  </a:moveTo>
                  <a:lnTo>
                    <a:pt x="13563" y="10657"/>
                  </a:lnTo>
                  <a:cubicBezTo>
                    <a:pt x="18187" y="10044"/>
                    <a:pt x="21600" y="7936"/>
                    <a:pt x="21600" y="5422"/>
                  </a:cubicBezTo>
                  <a:cubicBezTo>
                    <a:pt x="21600" y="2427"/>
                    <a:pt x="16765" y="0"/>
                    <a:pt x="10800" y="0"/>
                  </a:cubicBezTo>
                  <a:cubicBezTo>
                    <a:pt x="4835" y="0"/>
                    <a:pt x="0" y="2427"/>
                    <a:pt x="0" y="5422"/>
                  </a:cubicBezTo>
                  <a:cubicBezTo>
                    <a:pt x="0" y="7915"/>
                    <a:pt x="3356" y="10009"/>
                    <a:pt x="7921" y="10642"/>
                  </a:cubicBezTo>
                  <a:lnTo>
                    <a:pt x="8861" y="19707"/>
                  </a:lnTo>
                  <a:cubicBezTo>
                    <a:pt x="5382" y="19811"/>
                    <a:pt x="2802" y="20188"/>
                    <a:pt x="2802" y="20639"/>
                  </a:cubicBezTo>
                  <a:cubicBezTo>
                    <a:pt x="2802" y="21170"/>
                    <a:pt x="6379" y="21600"/>
                    <a:pt x="10793" y="21600"/>
                  </a:cubicBezTo>
                  <a:cubicBezTo>
                    <a:pt x="15206" y="21600"/>
                    <a:pt x="18785" y="21169"/>
                    <a:pt x="18785" y="20639"/>
                  </a:cubicBezTo>
                  <a:cubicBezTo>
                    <a:pt x="18785" y="20184"/>
                    <a:pt x="16154" y="19803"/>
                    <a:pt x="12625" y="19704"/>
                  </a:cubicBezTo>
                  <a:close/>
                  <a:moveTo>
                    <a:pt x="9315" y="4227"/>
                  </a:moveTo>
                  <a:cubicBezTo>
                    <a:pt x="8680" y="5090"/>
                    <a:pt x="6937" y="5562"/>
                    <a:pt x="5421" y="5281"/>
                  </a:cubicBezTo>
                  <a:cubicBezTo>
                    <a:pt x="3906" y="5000"/>
                    <a:pt x="3193" y="4072"/>
                    <a:pt x="3829" y="3209"/>
                  </a:cubicBezTo>
                  <a:cubicBezTo>
                    <a:pt x="4464" y="2346"/>
                    <a:pt x="6207" y="1874"/>
                    <a:pt x="7722" y="2155"/>
                  </a:cubicBezTo>
                  <a:cubicBezTo>
                    <a:pt x="9238" y="2436"/>
                    <a:pt x="9951" y="3363"/>
                    <a:pt x="9315" y="4227"/>
                  </a:cubicBezTo>
                  <a:close/>
                  <a:moveTo>
                    <a:pt x="9315" y="4227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>
              <a:defPPr>
                <a:defRPr lang="zh-CN"/>
              </a:defPPr>
              <a:lvl1pPr algn="l" defTabSz="913765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3765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3765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3765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3765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3765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3765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3765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3765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38" name="i$liḋe-Oval 80"/>
            <p:cNvSpPr/>
            <p:nvPr/>
          </p:nvSpPr>
          <p:spPr bwMode="auto">
            <a:xfrm>
              <a:off x="6322156" y="1522856"/>
              <a:ext cx="2273808" cy="2273806"/>
            </a:xfrm>
            <a:prstGeom prst="ellipse">
              <a:avLst/>
            </a:prstGeom>
            <a:solidFill>
              <a:schemeClr val="accent3"/>
            </a:solidFill>
            <a:ln algn="ctr" cap="flat" cmpd="sng" w="28575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ctr"/>
            <a:lstStyle>
              <a:defPPr>
                <a:defRPr lang="zh-CN"/>
              </a:defPPr>
              <a:lvl1pPr algn="l" defTabSz="913765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3765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3765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3765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3765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3765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3765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3765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3765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39" name="i$liḋe-TextBox 81"/>
            <p:cNvSpPr txBox="1"/>
            <p:nvPr/>
          </p:nvSpPr>
          <p:spPr>
            <a:xfrm>
              <a:off x="6580434" y="2204864"/>
              <a:ext cx="1723549" cy="400110"/>
            </a:xfrm>
            <a:prstGeom prst="rect">
              <a:avLst/>
            </a:prstGeom>
            <a:noFill/>
            <a:effectLst/>
          </p:spPr>
          <p:txBody>
            <a:bodyPr anchor="ctr" anchorCtr="1" wrap="none">
              <a:normAutofit/>
            </a:bodyPr>
            <a:lstStyle>
              <a:defPPr>
                <a:defRPr lang="zh-CN"/>
              </a:defPPr>
              <a:lvl1pPr algn="l" defTabSz="913765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3765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3765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3765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3765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3765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3765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3765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3765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altLang="en-US" b="1" lang="zh-CN" sz="2000">
                  <a:solidFill>
                    <a:srgbClr val="FFFFFF"/>
                  </a:solidFill>
                </a:rPr>
                <a:t>请输入标题</a:t>
              </a:r>
            </a:p>
          </p:txBody>
        </p:sp>
        <p:sp>
          <p:nvSpPr>
            <p:cNvPr id="40" name="îṥļîḑé-TextBox 82"/>
            <p:cNvSpPr txBox="1"/>
            <p:nvPr/>
          </p:nvSpPr>
          <p:spPr>
            <a:xfrm>
              <a:off x="6068340" y="2836482"/>
              <a:ext cx="2747738" cy="477631"/>
            </a:xfrm>
            <a:prstGeom prst="rect">
              <a:avLst/>
            </a:prstGeom>
            <a:noFill/>
            <a:effectLst/>
          </p:spPr>
          <p:txBody>
            <a:bodyPr anchor="ctr" bIns="0" lIns="0" rIns="0" tIns="0" wrap="square">
              <a:normAutofit/>
            </a:bodyPr>
            <a:lstStyle>
              <a:defPPr>
                <a:defRPr lang="zh-CN"/>
              </a:defPPr>
              <a:lvl1pPr algn="l" defTabSz="913765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3765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3765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3765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3765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3765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3765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3765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3765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altLang="en-US" lang="zh-CN" sz="1100">
                  <a:solidFill>
                    <a:schemeClr val="bg1"/>
                  </a:solidFill>
                </a:rPr>
                <a:t>点击即可替换文字内容</a:t>
              </a:r>
              <a:br>
                <a:rPr altLang="en-US" lang="zh-CN" sz="1100">
                  <a:solidFill>
                    <a:schemeClr val="bg1"/>
                  </a:solidFill>
                </a:rPr>
              </a:br>
            </a:p>
          </p:txBody>
        </p:sp>
        <p:sp>
          <p:nvSpPr>
            <p:cNvPr id="41" name="îṥļîḑé-Freeform: Shape 83"/>
            <p:cNvSpPr/>
            <p:nvPr/>
          </p:nvSpPr>
          <p:spPr bwMode="auto">
            <a:xfrm>
              <a:off x="7698869" y="1359343"/>
              <a:ext cx="800751" cy="800751"/>
            </a:xfrm>
            <a:custGeom>
              <a:gdLst>
                <a:gd fmla="*/ 0 w 3223" name="T0"/>
                <a:gd fmla="*/ 1612 h 3223" name="T1"/>
                <a:gd fmla="*/ 0 w 3223" name="T2"/>
                <a:gd fmla="*/ 1612 h 3223" name="T3"/>
                <a:gd fmla="*/ 1611 w 3223" name="T4"/>
                <a:gd fmla="*/ 0 h 3223" name="T5"/>
                <a:gd fmla="*/ 3223 w 3223" name="T6"/>
                <a:gd fmla="*/ 1612 h 3223" name="T7"/>
                <a:gd fmla="*/ 1611 w 3223" name="T8"/>
                <a:gd fmla="*/ 3223 h 3223" name="T9"/>
                <a:gd fmla="*/ 0 w 3223" name="T10"/>
                <a:gd fmla="*/ 1612 h 322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223" w="3223">
                  <a:moveTo>
                    <a:pt x="0" y="1612"/>
                  </a:moveTo>
                  <a:lnTo>
                    <a:pt x="0" y="1612"/>
                  </a:lnTo>
                  <a:cubicBezTo>
                    <a:pt x="0" y="722"/>
                    <a:pt x="721" y="0"/>
                    <a:pt x="1611" y="0"/>
                  </a:cubicBezTo>
                  <a:cubicBezTo>
                    <a:pt x="2501" y="0"/>
                    <a:pt x="3223" y="722"/>
                    <a:pt x="3223" y="1612"/>
                  </a:cubicBezTo>
                  <a:cubicBezTo>
                    <a:pt x="3223" y="2502"/>
                    <a:pt x="2501" y="3223"/>
                    <a:pt x="1611" y="3223"/>
                  </a:cubicBezTo>
                  <a:cubicBezTo>
                    <a:pt x="721" y="3223"/>
                    <a:pt x="0" y="2502"/>
                    <a:pt x="0" y="1612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noFill/>
              <a:prstDash val="solid"/>
              <a:round/>
            </a:ln>
            <a:effectLst/>
          </p:spPr>
          <p:txBody>
            <a:bodyPr anchor="ctr"/>
            <a:lstStyle>
              <a:defPPr>
                <a:defRPr lang="zh-CN"/>
              </a:defPPr>
              <a:lvl1pPr algn="l" defTabSz="913765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3765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3765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3765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3765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3765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3765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3765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3765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cxnSp>
          <p:nvCxnSpPr>
            <p:cNvPr id="42" name="îṥļîḑé-Straight Connector 84"/>
            <p:cNvCxnSpPr/>
            <p:nvPr/>
          </p:nvCxnSpPr>
          <p:spPr bwMode="auto">
            <a:xfrm>
              <a:off x="8395598" y="3447172"/>
              <a:ext cx="815869" cy="665607"/>
            </a:xfrm>
            <a:prstGeom prst="line">
              <a:avLst/>
            </a:prstGeom>
            <a:solidFill>
              <a:schemeClr val="accent1"/>
            </a:solidFill>
            <a:ln algn="ctr" cap="rnd" cmpd="sng" w="15875">
              <a:solidFill>
                <a:schemeClr val="bg1">
                  <a:lumMod val="75000"/>
                </a:schemeClr>
              </a:solidFill>
              <a:prstDash val="sysDot"/>
              <a:round/>
              <a:headEnd len="sm" type="oval" w="sm"/>
              <a:tailEnd len="sm" type="oval" w="sm"/>
            </a:ln>
            <a:effectLst/>
          </p:spPr>
        </p:cxnSp>
        <p:grpSp>
          <p:nvGrpSpPr>
            <p:cNvPr id="43" name="Group 85"/>
            <p:cNvGrpSpPr/>
            <p:nvPr/>
          </p:nvGrpSpPr>
          <p:grpSpPr>
            <a:xfrm>
              <a:off x="7954086" y="1542842"/>
              <a:ext cx="378481" cy="333622"/>
              <a:chOff x="52" y="-52"/>
              <a:chExt cx="578" cy="508"/>
            </a:xfrm>
            <a:solidFill>
              <a:schemeClr val="bg1"/>
            </a:solidFill>
            <a:effectLst/>
          </p:grpSpPr>
          <p:sp>
            <p:nvSpPr>
              <p:cNvPr id="44" name="îṥļîḑé-Freeform: Shape 86"/>
              <p:cNvSpPr/>
              <p:nvPr/>
            </p:nvSpPr>
            <p:spPr bwMode="auto">
              <a:xfrm>
                <a:off x="52" y="44"/>
                <a:ext cx="412" cy="412"/>
              </a:xfrm>
              <a:custGeom>
                <a:gdLst>
                  <a:gd fmla="*/ 0 w 21600" name="T0"/>
                  <a:gd fmla="*/ 0 h 21600" name="T1"/>
                  <a:gd fmla="*/ 0 w 21600" name="T2"/>
                  <a:gd fmla="*/ 0 h 21600" name="T3"/>
                  <a:gd fmla="*/ 0 w 21600" name="T4"/>
                  <a:gd fmla="*/ 0 h 21600" name="T5"/>
                  <a:gd fmla="*/ 0 w 21600" name="T6"/>
                  <a:gd fmla="*/ 0 h 21600" name="T7"/>
                  <a:gd fmla="*/ 0 w 21600" name="T8"/>
                  <a:gd fmla="*/ 0 h 21600" name="T9"/>
                  <a:gd fmla="*/ 0 w 21600" name="T10"/>
                  <a:gd fmla="*/ 0 h 21600" name="T11"/>
                  <a:gd fmla="*/ 0 w 21600" name="T12"/>
                  <a:gd fmla="*/ 0 h 21600" name="T13"/>
                  <a:gd fmla="*/ 0 w 21600" name="T14"/>
                  <a:gd fmla="*/ 0 h 21600" name="T15"/>
                  <a:gd fmla="*/ 0 w 21600" name="T16"/>
                  <a:gd fmla="*/ 0 h 21600" name="T17"/>
                  <a:gd fmla="*/ 0 w 21600" name="T18"/>
                  <a:gd fmla="*/ 0 h 21600" name="T19"/>
                  <a:gd fmla="*/ 0 w 21600" name="T20"/>
                  <a:gd fmla="*/ 0 h 21600" name="T21"/>
                  <a:gd fmla="*/ 0 w 21600" name="T22"/>
                  <a:gd fmla="*/ 0 h 21600" name="T23"/>
                  <a:gd fmla="*/ 0 w 21600" name="T24"/>
                  <a:gd fmla="*/ 0 h 21600" name="T25"/>
                  <a:gd fmla="*/ 0 w 21600" name="T26"/>
                  <a:gd fmla="*/ 0 h 21600" name="T27"/>
                  <a:gd fmla="*/ 0 w 21600" name="T28"/>
                  <a:gd fmla="*/ 0 h 21600" name="T29"/>
                  <a:gd fmla="*/ 0 w 21600" name="T30"/>
                  <a:gd fmla="*/ 0 h 21600" name="T31"/>
                  <a:gd fmla="*/ 0 w 21600" name="T32"/>
                  <a:gd fmla="*/ 0 h 21600" name="T33"/>
                  <a:gd fmla="*/ 0 w 21600" name="T34"/>
                  <a:gd fmla="*/ 0 h 21600" name="T35"/>
                  <a:gd fmla="*/ 0 w 21600" name="T36"/>
                  <a:gd fmla="*/ 0 h 21600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</a:gdLst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b="b" l="0" r="r" t="0"/>
                <a:pathLst>
                  <a:path h="21600" w="21600">
                    <a:moveTo>
                      <a:pt x="18899" y="18001"/>
                    </a:moveTo>
                    <a:cubicBezTo>
                      <a:pt x="18899" y="18497"/>
                      <a:pt x="18495" y="18900"/>
                      <a:pt x="17998" y="18900"/>
                    </a:cubicBezTo>
                    <a:lnTo>
                      <a:pt x="3601" y="18900"/>
                    </a:lnTo>
                    <a:cubicBezTo>
                      <a:pt x="3105" y="18900"/>
                      <a:pt x="2701" y="18497"/>
                      <a:pt x="2701" y="18001"/>
                    </a:cubicBezTo>
                    <a:lnTo>
                      <a:pt x="2701" y="3598"/>
                    </a:lnTo>
                    <a:cubicBezTo>
                      <a:pt x="2701" y="3102"/>
                      <a:pt x="3105" y="2698"/>
                      <a:pt x="3601" y="2698"/>
                    </a:cubicBezTo>
                    <a:lnTo>
                      <a:pt x="16077" y="2698"/>
                    </a:lnTo>
                    <a:lnTo>
                      <a:pt x="18707" y="70"/>
                    </a:lnTo>
                    <a:cubicBezTo>
                      <a:pt x="18478" y="25"/>
                      <a:pt x="18241" y="0"/>
                      <a:pt x="17998" y="0"/>
                    </a:cubicBezTo>
                    <a:lnTo>
                      <a:pt x="3601" y="0"/>
                    </a:lnTo>
                    <a:cubicBezTo>
                      <a:pt x="1612" y="0"/>
                      <a:pt x="0" y="1611"/>
                      <a:pt x="0" y="3598"/>
                    </a:cubicBezTo>
                    <a:lnTo>
                      <a:pt x="0" y="18001"/>
                    </a:lnTo>
                    <a:cubicBezTo>
                      <a:pt x="0" y="19989"/>
                      <a:pt x="1612" y="21600"/>
                      <a:pt x="3601" y="21600"/>
                    </a:cubicBezTo>
                    <a:lnTo>
                      <a:pt x="17998" y="21600"/>
                    </a:lnTo>
                    <a:cubicBezTo>
                      <a:pt x="19987" y="21600"/>
                      <a:pt x="21600" y="19989"/>
                      <a:pt x="21600" y="18001"/>
                    </a:cubicBezTo>
                    <a:lnTo>
                      <a:pt x="21600" y="10014"/>
                    </a:lnTo>
                    <a:lnTo>
                      <a:pt x="18899" y="12712"/>
                    </a:lnTo>
                    <a:lnTo>
                      <a:pt x="18899" y="18001"/>
                    </a:lnTo>
                    <a:close/>
                    <a:moveTo>
                      <a:pt x="18899" y="18001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algn="l" defTabSz="913765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3765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3765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3765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3765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3765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3765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3765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3765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45" name="îṥļîḑé-Freeform: Shape 87"/>
              <p:cNvSpPr/>
              <p:nvPr/>
            </p:nvSpPr>
            <p:spPr bwMode="auto">
              <a:xfrm>
                <a:off x="228" y="28"/>
                <a:ext cx="331" cy="331"/>
              </a:xfrm>
              <a:custGeom>
                <a:gdLst>
                  <a:gd fmla="*/ 0 w 21600" name="T0"/>
                  <a:gd fmla="*/ 0 h 21600" name="T1"/>
                  <a:gd fmla="*/ 0 w 21600" name="T2"/>
                  <a:gd fmla="*/ 0 h 21600" name="T3"/>
                  <a:gd fmla="*/ 0 w 21600" name="T4"/>
                  <a:gd fmla="*/ 0 h 21600" name="T5"/>
                  <a:gd fmla="*/ 0 w 21600" name="T6"/>
                  <a:gd fmla="*/ 0 h 21600" name="T7"/>
                  <a:gd fmla="*/ 0 w 21600" name="T8"/>
                  <a:gd fmla="*/ 0 h 21600" name="T9"/>
                  <a:gd fmla="*/ 0 w 21600" name="T10"/>
                  <a:gd fmla="*/ 0 h 21600" name="T11"/>
                  <a:gd fmla="*/ 0 w 21600" name="T12"/>
                  <a:gd fmla="*/ 0 h 21600" name="T13"/>
                  <a:gd fmla="*/ 0 w 21600" name="T14"/>
                  <a:gd fmla="*/ 0 h 21600" name="T15"/>
                  <a:gd fmla="*/ 0 w 21600" name="T16"/>
                  <a:gd fmla="*/ 0 h 21600" name="T17"/>
                  <a:gd fmla="*/ 0 w 21600" name="T18"/>
                  <a:gd fmla="*/ 0 h 21600" name="T19"/>
                  <a:gd fmla="*/ 0 w 21600" name="T20"/>
                  <a:gd fmla="*/ 0 h 21600" name="T21"/>
                  <a:gd fmla="*/ 0 w 21600" name="T22"/>
                  <a:gd fmla="*/ 0 h 21600" name="T23"/>
                  <a:gd fmla="*/ 0 w 21600" name="T24"/>
                  <a:gd fmla="*/ 0 h 21600" name="T25"/>
                  <a:gd fmla="*/ 0 w 21600" name="T26"/>
                  <a:gd fmla="*/ 0 h 21600" name="T27"/>
                  <a:gd fmla="*/ 0 w 21600" name="T28"/>
                  <a:gd fmla="*/ 0 h 21600" name="T29"/>
                  <a:gd fmla="*/ 0 w 21600" name="T30"/>
                  <a:gd fmla="*/ 0 h 21600" name="T31"/>
                  <a:gd fmla="*/ 0 w 21600" name="T32"/>
                  <a:gd fmla="*/ 0 h 21600" name="T33"/>
                  <a:gd fmla="*/ 0 w 21600" name="T34"/>
                  <a:gd fmla="*/ 0 h 21600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</a:gdLst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b="b" l="0" r="r" t="0"/>
                <a:pathLst>
                  <a:path h="21600" w="21600">
                    <a:moveTo>
                      <a:pt x="21600" y="4818"/>
                    </a:moveTo>
                    <a:lnTo>
                      <a:pt x="16780" y="0"/>
                    </a:lnTo>
                    <a:lnTo>
                      <a:pt x="2322" y="14460"/>
                    </a:lnTo>
                    <a:lnTo>
                      <a:pt x="2320" y="14460"/>
                    </a:lnTo>
                    <a:lnTo>
                      <a:pt x="2320" y="14462"/>
                    </a:lnTo>
                    <a:lnTo>
                      <a:pt x="2319" y="14462"/>
                    </a:lnTo>
                    <a:lnTo>
                      <a:pt x="2320" y="14462"/>
                    </a:lnTo>
                    <a:lnTo>
                      <a:pt x="0" y="21600"/>
                    </a:lnTo>
                    <a:lnTo>
                      <a:pt x="7138" y="19281"/>
                    </a:lnTo>
                    <a:lnTo>
                      <a:pt x="7140" y="19281"/>
                    </a:lnTo>
                    <a:lnTo>
                      <a:pt x="7140" y="19279"/>
                    </a:lnTo>
                    <a:lnTo>
                      <a:pt x="21600" y="4818"/>
                    </a:lnTo>
                    <a:close/>
                    <a:moveTo>
                      <a:pt x="5635" y="15238"/>
                    </a:moveTo>
                    <a:lnTo>
                      <a:pt x="4840" y="14443"/>
                    </a:lnTo>
                    <a:lnTo>
                      <a:pt x="16793" y="2490"/>
                    </a:lnTo>
                    <a:lnTo>
                      <a:pt x="17587" y="3283"/>
                    </a:lnTo>
                    <a:lnTo>
                      <a:pt x="5635" y="15238"/>
                    </a:lnTo>
                    <a:close/>
                    <a:moveTo>
                      <a:pt x="5635" y="15238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algn="l" defTabSz="913765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3765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3765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3765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3765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3765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3765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3765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3765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46" name="îṥļîḑé-Freeform: Shape 88"/>
              <p:cNvSpPr/>
              <p:nvPr/>
            </p:nvSpPr>
            <p:spPr bwMode="auto">
              <a:xfrm>
                <a:off x="508" y="-52"/>
                <a:ext cx="122" cy="122"/>
              </a:xfrm>
              <a:custGeom>
                <a:gdLst>
                  <a:gd fmla="*/ 0 w 21600" name="T0"/>
                  <a:gd fmla="*/ 0 h 21600" name="T1"/>
                  <a:gd fmla="*/ 0 w 21600" name="T2"/>
                  <a:gd fmla="*/ 0 h 21600" name="T3"/>
                  <a:gd fmla="*/ 0 w 21600" name="T4"/>
                  <a:gd fmla="*/ 0 h 21600" name="T5"/>
                  <a:gd fmla="*/ 0 w 21600" name="T6"/>
                  <a:gd fmla="*/ 0 h 21600" name="T7"/>
                  <a:gd fmla="*/ 0 w 21600" name="T8"/>
                  <a:gd fmla="*/ 0 h 21600" name="T9"/>
                  <a:gd fmla="*/ 0 w 21600" name="T10"/>
                  <a:gd fmla="*/ 0 h 21600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b" l="0" r="r" t="0"/>
                <a:pathLst>
                  <a:path h="21600" w="21600">
                    <a:moveTo>
                      <a:pt x="13026" y="21600"/>
                    </a:moveTo>
                    <a:lnTo>
                      <a:pt x="0" y="8574"/>
                    </a:lnTo>
                    <a:lnTo>
                      <a:pt x="8574" y="0"/>
                    </a:lnTo>
                    <a:lnTo>
                      <a:pt x="21600" y="13026"/>
                    </a:lnTo>
                    <a:lnTo>
                      <a:pt x="13026" y="21600"/>
                    </a:lnTo>
                    <a:close/>
                    <a:moveTo>
                      <a:pt x="13026" y="2160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algn="l" defTabSz="913765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3765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3765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3765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3765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3765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3765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3765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3765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</p:grpSp>
      </p:grpSp>
    </p:spTree>
    <p:extLst>
      <p:ext uri="{BB962C8B-B14F-4D97-AF65-F5344CB8AC3E}">
        <p14:creationId val="1836039759"/>
      </p:ext>
    </p:extLst>
  </p:cSld>
  <p:clrMapOvr>
    <a:masterClrMapping/>
  </p:clrMapOvr>
  <mc:AlternateContent>
    <mc:Choice Requires="p15">
      <p:transition p14:dur="2000" spd="slow">
        <p15:prstTrans prst="drap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" name="MH_Number_1"/>
          <p:cNvSpPr/>
          <p:nvPr/>
        </p:nvSpPr>
        <p:spPr>
          <a:xfrm>
            <a:off x="2512243" y="2337310"/>
            <a:ext cx="2184856" cy="2183380"/>
          </a:xfrm>
          <a:prstGeom prst="roundRect">
            <a:avLst>
              <a:gd fmla="val 0" name="adj"/>
            </a:avLst>
          </a:prstGeom>
          <a:solidFill>
            <a:srgbClr val="50C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>
            <a:defPPr>
              <a:defRPr lang="zh-CN">
                <a:solidFill>
                  <a:schemeClr val="lt1"/>
                </a:solidFill>
              </a:defRPr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b="1" lang="en-US" smtClean="0" sz="11500">
                <a:solidFill>
                  <a:schemeClr val="bg1"/>
                </a:solidFill>
                <a:latin charset="0" panose="020b0806030902050204" pitchFamily="34" typeface="Impact"/>
                <a:ea charset="-122" panose="020b0503020204020204" pitchFamily="34" typeface="微软雅黑"/>
                <a:cs charset="0" panose="02020603050405020304" pitchFamily="18" typeface="Times New Roman"/>
              </a:rPr>
              <a:t>02</a:t>
            </a:r>
          </a:p>
        </p:txBody>
      </p:sp>
      <p:sp>
        <p:nvSpPr>
          <p:cNvPr id="22" name="MH_Entry_1"/>
          <p:cNvSpPr/>
          <p:nvPr/>
        </p:nvSpPr>
        <p:spPr>
          <a:xfrm>
            <a:off x="4875954" y="2340236"/>
            <a:ext cx="4803803" cy="845899"/>
          </a:xfrm>
          <a:prstGeom prst="roundRect">
            <a:avLst>
              <a:gd fmla="val 0" name="adj"/>
            </a:avLst>
          </a:prstGeom>
          <a:noFill/>
          <a:ln>
            <a:solidFill>
              <a:srgbClr val="50C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b="1" lang="zh-CN" spc="200" sz="3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工作完成情况</a:t>
            </a:r>
          </a:p>
        </p:txBody>
      </p:sp>
      <p:sp>
        <p:nvSpPr>
          <p:cNvPr id="23" name="矩形 22"/>
          <p:cNvSpPr/>
          <p:nvPr/>
        </p:nvSpPr>
        <p:spPr>
          <a:xfrm>
            <a:off x="4868697" y="3404567"/>
            <a:ext cx="4776507" cy="972961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80000"/>
              <a:defRPr/>
            </a:pPr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请替换文字内容，点击添加相关标题文字，修改文字内容，也可以直接复制你的内容到此。</a:t>
            </a:r>
          </a:p>
        </p:txBody>
      </p:sp>
    </p:spTree>
    <p:extLst>
      <p:ext uri="{BB962C8B-B14F-4D97-AF65-F5344CB8AC3E}">
        <p14:creationId val="2668768530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"/>
      <p:bldP grpId="0" spid="22"/>
      <p:bldP grpId="0" spid="23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9" name="组合 18"/>
          <p:cNvGrpSpPr/>
          <p:nvPr/>
        </p:nvGrpSpPr>
        <p:grpSpPr>
          <a:xfrm flipH="1">
            <a:off x="0" y="0"/>
            <a:ext cx="2143841" cy="2331114"/>
            <a:chOff x="10051036" y="0"/>
            <a:chExt cx="2143841" cy="2331114"/>
          </a:xfrm>
        </p:grpSpPr>
        <p:sp>
          <p:nvSpPr>
            <p:cNvPr id="10" name="任意多边形 9"/>
            <p:cNvSpPr/>
            <p:nvPr/>
          </p:nvSpPr>
          <p:spPr>
            <a:xfrm rot="10800000">
              <a:off x="10688733" y="0"/>
              <a:ext cx="1148005" cy="989660"/>
            </a:xfrm>
            <a:custGeom>
              <a:gdLst>
                <a:gd fmla="*/ 2441304 w 2441304" name="connsiteX0"/>
                <a:gd fmla="*/ 2104573 h 2104573" name="connsiteY0"/>
                <a:gd fmla="*/ 0 w 2441304" name="connsiteX1"/>
                <a:gd fmla="*/ 2104573 h 2104573" name="connsiteY1"/>
                <a:gd fmla="*/ 1220652 w 2441304" name="connsiteX2"/>
                <a:gd fmla="*/ 0 h 2104573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2104573" w="2441304">
                  <a:moveTo>
                    <a:pt x="2441304" y="2104573"/>
                  </a:moveTo>
                  <a:lnTo>
                    <a:pt x="0" y="2104573"/>
                  </a:lnTo>
                  <a:lnTo>
                    <a:pt x="1220652" y="0"/>
                  </a:lnTo>
                  <a:close/>
                </a:path>
              </a:pathLst>
            </a:custGeom>
            <a:solidFill>
              <a:srgbClr val="516D8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0800000">
              <a:off x="11248113" y="61686"/>
              <a:ext cx="946764" cy="1018238"/>
            </a:xfrm>
            <a:custGeom>
              <a:gdLst>
                <a:gd fmla="*/ 2013353 w 2013353" name="connsiteX0"/>
                <a:gd fmla="*/ 2165347 h 2165347" name="connsiteY0"/>
                <a:gd fmla="*/ 0 w 2013353" name="connsiteX1"/>
                <a:gd fmla="*/ 2165347 h 2165347" name="connsiteY1"/>
                <a:gd fmla="*/ 0 w 2013353" name="connsiteX2"/>
                <a:gd fmla="*/ 1305951 h 2165347" name="connsiteY2"/>
                <a:gd fmla="*/ 757452 w 2013353" name="connsiteX3"/>
                <a:gd fmla="*/ 0 h 2165347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165347" w="2013353">
                  <a:moveTo>
                    <a:pt x="2013353" y="2165347"/>
                  </a:moveTo>
                  <a:lnTo>
                    <a:pt x="0" y="2165347"/>
                  </a:lnTo>
                  <a:lnTo>
                    <a:pt x="0" y="1305951"/>
                  </a:lnTo>
                  <a:lnTo>
                    <a:pt x="757452" y="0"/>
                  </a:lnTo>
                  <a:close/>
                </a:path>
              </a:pathLst>
            </a:cu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 rot="10800000">
              <a:off x="11340379" y="235920"/>
              <a:ext cx="666175" cy="574289"/>
            </a:xfrm>
            <a:prstGeom prst="triangle">
              <a:avLst/>
            </a:prstGeom>
            <a:solidFill>
              <a:srgbClr val="EED66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3" name="等腰三角形 12"/>
            <p:cNvSpPr/>
            <p:nvPr/>
          </p:nvSpPr>
          <p:spPr>
            <a:xfrm rot="10800000">
              <a:off x="10536165" y="1328919"/>
              <a:ext cx="311284" cy="268348"/>
            </a:xfrm>
            <a:prstGeom prst="triangle">
              <a:avLst/>
            </a:prstGeom>
            <a:solidFill>
              <a:srgbClr val="EED66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4" name="等腰三角形 13"/>
            <p:cNvSpPr/>
            <p:nvPr/>
          </p:nvSpPr>
          <p:spPr>
            <a:xfrm rot="10800000">
              <a:off x="11801248" y="1692585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5" name="等腰三角形 14"/>
            <p:cNvSpPr/>
            <p:nvPr/>
          </p:nvSpPr>
          <p:spPr>
            <a:xfrm rot="10800000">
              <a:off x="11188128" y="2237674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rot="10800000">
              <a:off x="11149082" y="1794408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7" name="等腰三角形 16"/>
            <p:cNvSpPr/>
            <p:nvPr/>
          </p:nvSpPr>
          <p:spPr>
            <a:xfrm rot="10800000">
              <a:off x="11455502" y="1909023"/>
              <a:ext cx="188736" cy="162703"/>
            </a:xfrm>
            <a:prstGeom prst="triangle">
              <a:avLst/>
            </a:prstGeom>
            <a:solidFill>
              <a:srgbClr val="516D8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8" name="等腰三角形 17"/>
            <p:cNvSpPr/>
            <p:nvPr/>
          </p:nvSpPr>
          <p:spPr>
            <a:xfrm rot="10800000">
              <a:off x="10051036" y="913594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424078" y="989660"/>
            <a:ext cx="11343845" cy="0"/>
          </a:xfrm>
          <a:prstGeom prst="line">
            <a:avLst/>
          </a:prstGeom>
          <a:noFill/>
          <a:ln algn="ctr" cap="flat" cmpd="sng" w="6350">
            <a:solidFill>
              <a:srgbClr val="FFFFFF">
                <a:lumMod val="95000"/>
              </a:srgbClr>
            </a:solidFill>
            <a:prstDash val="solid"/>
            <a:miter lim="800000"/>
          </a:ln>
          <a:effectLst/>
        </p:spPr>
      </p:cxnSp>
      <p:sp>
        <p:nvSpPr>
          <p:cNvPr id="7" name="文本框 6"/>
          <p:cNvSpPr txBox="1"/>
          <p:nvPr/>
        </p:nvSpPr>
        <p:spPr>
          <a:xfrm>
            <a:off x="1503069" y="160873"/>
            <a:ext cx="5407215" cy="640080"/>
          </a:xfrm>
          <a:prstGeom prst="rect">
            <a:avLst/>
          </a:prstGeom>
          <a:noFill/>
        </p:spPr>
        <p:txBody>
          <a:bodyPr anchor="ctr"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2400">
                <a:solidFill>
                  <a:srgbClr val="50C8AE"/>
                </a:solidFill>
                <a:cs typeface="+mn-ea"/>
                <a:sym typeface="+mn-lt"/>
              </a:rPr>
              <a:t>工作完成情况一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714656" y="2561139"/>
            <a:ext cx="8762689" cy="3086512"/>
            <a:chOff x="2746599" y="2281739"/>
            <a:chExt cx="6698802" cy="2359542"/>
          </a:xfrm>
        </p:grpSpPr>
        <p:cxnSp>
          <p:nvCxnSpPr>
            <p:cNvPr id="20" name="Elbow Connector 6"/>
            <p:cNvCxnSpPr/>
            <p:nvPr/>
          </p:nvCxnSpPr>
          <p:spPr>
            <a:xfrm>
              <a:off x="6502447" y="3219547"/>
              <a:ext cx="651026" cy="181425"/>
            </a:xfrm>
            <a:prstGeom prst="bentConnector3">
              <a:avLst>
                <a:gd fmla="val 50000" name="adj1"/>
              </a:avLst>
            </a:prstGeom>
            <a:noFill/>
            <a:ln algn="ctr" cap="flat" cmpd="sng" w="9525">
              <a:solidFill>
                <a:sysClr lastClr="FFFFFF" val="window">
                  <a:lumMod val="65000"/>
                </a:sysClr>
              </a:solidFill>
              <a:prstDash val="sysDot"/>
              <a:miter lim="800000"/>
              <a:headEnd type="oval"/>
              <a:tailEnd type="oval"/>
            </a:ln>
            <a:effectLst/>
          </p:spPr>
        </p:cxnSp>
        <p:cxnSp>
          <p:nvCxnSpPr>
            <p:cNvPr id="21" name="Elbow Connector 7"/>
            <p:cNvCxnSpPr/>
            <p:nvPr/>
          </p:nvCxnSpPr>
          <p:spPr>
            <a:xfrm flipV="1">
              <a:off x="6491961" y="2666732"/>
              <a:ext cx="651026" cy="181425"/>
            </a:xfrm>
            <a:prstGeom prst="bentConnector3">
              <a:avLst>
                <a:gd fmla="val 50000" name="adj1"/>
              </a:avLst>
            </a:prstGeom>
            <a:noFill/>
            <a:ln algn="ctr" cap="flat" cmpd="sng" w="9525">
              <a:solidFill>
                <a:sysClr lastClr="FFFFFF" val="window">
                  <a:lumMod val="65000"/>
                </a:sysClr>
              </a:solidFill>
              <a:prstDash val="sysDot"/>
              <a:miter lim="800000"/>
              <a:headEnd type="oval"/>
              <a:tailEnd type="oval"/>
            </a:ln>
            <a:effectLst/>
          </p:spPr>
        </p:cxnSp>
        <p:cxnSp>
          <p:nvCxnSpPr>
            <p:cNvPr id="22" name="Elbow Connector 8"/>
            <p:cNvCxnSpPr/>
            <p:nvPr/>
          </p:nvCxnSpPr>
          <p:spPr>
            <a:xfrm flipH="1">
              <a:off x="5035529" y="3233351"/>
              <a:ext cx="651026" cy="181425"/>
            </a:xfrm>
            <a:prstGeom prst="bentConnector3">
              <a:avLst>
                <a:gd fmla="val 50000" name="adj1"/>
              </a:avLst>
            </a:prstGeom>
            <a:noFill/>
            <a:ln algn="ctr" cap="flat" cmpd="sng" w="9525">
              <a:solidFill>
                <a:sysClr lastClr="FFFFFF" val="window">
                  <a:lumMod val="65000"/>
                </a:sysClr>
              </a:solidFill>
              <a:prstDash val="sysDot"/>
              <a:miter lim="800000"/>
              <a:headEnd type="oval"/>
              <a:tailEnd type="oval"/>
            </a:ln>
            <a:effectLst/>
          </p:spPr>
        </p:cxnSp>
        <p:grpSp>
          <p:nvGrpSpPr>
            <p:cNvPr id="23" name="Group 9"/>
            <p:cNvGrpSpPr/>
            <p:nvPr/>
          </p:nvGrpSpPr>
          <p:grpSpPr>
            <a:xfrm>
              <a:off x="7186429" y="2405493"/>
              <a:ext cx="2258972" cy="526548"/>
              <a:chOff x="7699508" y="2223969"/>
              <a:chExt cx="3283266" cy="765303"/>
            </a:xfrm>
          </p:grpSpPr>
          <p:sp>
            <p:nvSpPr>
              <p:cNvPr id="56" name="Round Same Side Corner Rectangle 10"/>
              <p:cNvSpPr/>
              <p:nvPr/>
            </p:nvSpPr>
            <p:spPr>
              <a:xfrm rot="5400000">
                <a:off x="9371697" y="1378195"/>
                <a:ext cx="765300" cy="2456854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rgbClr val="50C8AE"/>
              </a:solidFill>
              <a:ln algn="ctr" cap="flat" cmpd="sng" w="12700">
                <a:noFill/>
                <a:prstDash val="solid"/>
                <a:miter lim="800000"/>
              </a:ln>
              <a:effectLst/>
            </p:spPr>
            <p:txBody>
              <a:bodyPr anchor="ctr" rtlCol="0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defTabSz="914400" eaLnBrk="1" fontAlgn="auto" hangingPunct="1" indent="0" latinLnBrk="0" lvl="0" marL="0" marR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pc="0" strike="noStrike" sz="400" u="none">
                  <a:ln>
                    <a:noFill/>
                  </a:ln>
                  <a:solidFill>
                    <a:sysClr lastClr="FFFFFF" val="window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  <a:cs typeface="+mn-cs"/>
                  <a:sym charset="0" panose="020b0604020202020204" pitchFamily="34" typeface="Arial"/>
                </a:endParaRPr>
              </a:p>
            </p:txBody>
          </p:sp>
          <p:sp>
            <p:nvSpPr>
              <p:cNvPr id="57" name="Round Same Side Corner Rectangle 13"/>
              <p:cNvSpPr/>
              <p:nvPr/>
            </p:nvSpPr>
            <p:spPr>
              <a:xfrm rot="16200000">
                <a:off x="7730064" y="2193413"/>
                <a:ext cx="765300" cy="826412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ysClr lastClr="FFFFFF" val="window">
                  <a:lumMod val="75000"/>
                </a:sysClr>
              </a:solidFill>
              <a:ln algn="ctr" cap="flat" cmpd="sng" w="12700">
                <a:noFill/>
                <a:prstDash val="solid"/>
                <a:miter lim="800000"/>
              </a:ln>
              <a:effectLst/>
            </p:spPr>
            <p:txBody>
              <a:bodyPr anchor="ctr" rtlCol="0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defTabSz="914400" eaLnBrk="1" fontAlgn="auto" hangingPunct="1" indent="0" latinLnBrk="0" lvl="0" marL="0" marR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pc="0" strike="noStrike" sz="400" u="none">
                  <a:ln>
                    <a:noFill/>
                  </a:ln>
                  <a:solidFill>
                    <a:sysClr lastClr="FFFFFF" val="window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  <a:cs typeface="+mn-cs"/>
                  <a:sym charset="0" panose="020b0604020202020204" pitchFamily="34" typeface="Arial"/>
                </a:endParaRPr>
              </a:p>
            </p:txBody>
          </p:sp>
        </p:grpSp>
        <p:grpSp>
          <p:nvGrpSpPr>
            <p:cNvPr id="24" name="Group 15"/>
            <p:cNvGrpSpPr/>
            <p:nvPr/>
          </p:nvGrpSpPr>
          <p:grpSpPr>
            <a:xfrm>
              <a:off x="7186429" y="3140732"/>
              <a:ext cx="2258972" cy="526547"/>
              <a:chOff x="7699508" y="3292593"/>
              <a:chExt cx="3283266" cy="765302"/>
            </a:xfrm>
          </p:grpSpPr>
          <p:sp>
            <p:nvSpPr>
              <p:cNvPr id="54" name="Round Same Side Corner Rectangle 16"/>
              <p:cNvSpPr/>
              <p:nvPr/>
            </p:nvSpPr>
            <p:spPr>
              <a:xfrm rot="5400000">
                <a:off x="9371697" y="2446818"/>
                <a:ext cx="765300" cy="2456854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rgbClr val="A6A6A6"/>
              </a:solidFill>
              <a:ln algn="ctr" cap="flat" cmpd="sng" w="12700">
                <a:noFill/>
                <a:prstDash val="solid"/>
                <a:miter lim="800000"/>
              </a:ln>
              <a:effectLst/>
            </p:spPr>
            <p:txBody>
              <a:bodyPr anchor="ctr" rtlCol="0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defTabSz="914400" eaLnBrk="1" fontAlgn="auto" hangingPunct="1" indent="0" latinLnBrk="0" lvl="0" marL="0" marR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pc="0" strike="noStrike" sz="400" u="none">
                  <a:ln>
                    <a:noFill/>
                  </a:ln>
                  <a:solidFill>
                    <a:sysClr lastClr="FFFFFF" val="window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  <a:cs typeface="+mn-cs"/>
                  <a:sym charset="0" panose="020b0604020202020204" pitchFamily="34" typeface="Arial"/>
                </a:endParaRPr>
              </a:p>
            </p:txBody>
          </p:sp>
          <p:sp>
            <p:nvSpPr>
              <p:cNvPr id="55" name="Round Same Side Corner Rectangle 19"/>
              <p:cNvSpPr/>
              <p:nvPr/>
            </p:nvSpPr>
            <p:spPr>
              <a:xfrm rot="16200000">
                <a:off x="7730064" y="3262037"/>
                <a:ext cx="765300" cy="826412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ysClr lastClr="FFFFFF" val="window">
                  <a:lumMod val="75000"/>
                </a:sysClr>
              </a:solidFill>
              <a:ln algn="ctr" cap="flat" cmpd="sng" w="12700">
                <a:noFill/>
                <a:prstDash val="solid"/>
                <a:miter lim="800000"/>
              </a:ln>
              <a:effectLst/>
            </p:spPr>
            <p:txBody>
              <a:bodyPr anchor="ctr" rtlCol="0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defTabSz="914400" eaLnBrk="1" fontAlgn="auto" hangingPunct="1" indent="0" latinLnBrk="0" lvl="0" marL="0" marR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pc="0" strike="noStrike" sz="400" u="none">
                  <a:ln>
                    <a:noFill/>
                  </a:ln>
                  <a:solidFill>
                    <a:sysClr lastClr="FFFFFF" val="window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  <a:cs typeface="+mn-cs"/>
                  <a:sym charset="0" panose="020b0604020202020204" pitchFamily="34" typeface="Arial"/>
                </a:endParaRPr>
              </a:p>
            </p:txBody>
          </p:sp>
        </p:grpSp>
        <p:grpSp>
          <p:nvGrpSpPr>
            <p:cNvPr id="25" name="Group 21"/>
            <p:cNvGrpSpPr/>
            <p:nvPr/>
          </p:nvGrpSpPr>
          <p:grpSpPr>
            <a:xfrm>
              <a:off x="2746599" y="2414228"/>
              <a:ext cx="2258972" cy="526547"/>
              <a:chOff x="1246506" y="2236667"/>
              <a:chExt cx="3283266" cy="765302"/>
            </a:xfrm>
          </p:grpSpPr>
          <p:sp>
            <p:nvSpPr>
              <p:cNvPr id="52" name="Round Same Side Corner Rectangle 22"/>
              <p:cNvSpPr/>
              <p:nvPr/>
            </p:nvSpPr>
            <p:spPr>
              <a:xfrm flipH="1" flipV="1" rot="5400000">
                <a:off x="2092283" y="1390890"/>
                <a:ext cx="765300" cy="2456854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rgbClr val="50C8AE"/>
              </a:solidFill>
              <a:ln algn="ctr" cap="flat" cmpd="sng" w="12700">
                <a:noFill/>
                <a:prstDash val="solid"/>
                <a:miter lim="800000"/>
              </a:ln>
              <a:effectLst/>
            </p:spPr>
            <p:txBody>
              <a:bodyPr anchor="ctr" rtlCol="0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defTabSz="914400" eaLnBrk="1" fontAlgn="auto" hangingPunct="1" indent="0" latinLnBrk="0" lvl="0" marL="0" marR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pc="0" strike="noStrike" sz="400" u="none">
                  <a:ln>
                    <a:noFill/>
                  </a:ln>
                  <a:solidFill>
                    <a:sysClr lastClr="FFFFFF" val="window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  <a:cs typeface="+mn-cs"/>
                  <a:sym charset="0" panose="020b0604020202020204" pitchFamily="34" typeface="Arial"/>
                </a:endParaRPr>
              </a:p>
            </p:txBody>
          </p:sp>
          <p:sp>
            <p:nvSpPr>
              <p:cNvPr id="53" name="Round Same Side Corner Rectangle 25"/>
              <p:cNvSpPr/>
              <p:nvPr/>
            </p:nvSpPr>
            <p:spPr>
              <a:xfrm flipH="1" flipV="1" rot="16200000">
                <a:off x="3733916" y="2206113"/>
                <a:ext cx="765300" cy="826412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ysClr lastClr="FFFFFF" val="window">
                  <a:lumMod val="75000"/>
                </a:sysClr>
              </a:solidFill>
              <a:ln algn="ctr" cap="flat" cmpd="sng" w="12700">
                <a:noFill/>
                <a:prstDash val="solid"/>
                <a:miter lim="800000"/>
              </a:ln>
              <a:effectLst/>
            </p:spPr>
            <p:txBody>
              <a:bodyPr anchor="ctr" rtlCol="0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defTabSz="914400" eaLnBrk="1" fontAlgn="auto" hangingPunct="1" indent="0" latinLnBrk="0" lvl="0" marL="0" marR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pc="0" strike="noStrike" sz="400" u="none">
                  <a:ln>
                    <a:noFill/>
                  </a:ln>
                  <a:solidFill>
                    <a:sysClr lastClr="FFFFFF" val="window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  <a:cs typeface="+mn-cs"/>
                  <a:sym charset="0" panose="020b0604020202020204" pitchFamily="34" typeface="Arial"/>
                </a:endParaRPr>
              </a:p>
            </p:txBody>
          </p:sp>
        </p:grpSp>
        <p:grpSp>
          <p:nvGrpSpPr>
            <p:cNvPr id="26" name="Group 27"/>
            <p:cNvGrpSpPr/>
            <p:nvPr/>
          </p:nvGrpSpPr>
          <p:grpSpPr>
            <a:xfrm>
              <a:off x="2746599" y="3149469"/>
              <a:ext cx="2258972" cy="526548"/>
              <a:chOff x="1246506" y="3305290"/>
              <a:chExt cx="3283266" cy="765303"/>
            </a:xfrm>
          </p:grpSpPr>
          <p:sp>
            <p:nvSpPr>
              <p:cNvPr id="50" name="Round Same Side Corner Rectangle 28"/>
              <p:cNvSpPr/>
              <p:nvPr/>
            </p:nvSpPr>
            <p:spPr>
              <a:xfrm flipH="1" flipV="1" rot="5400000">
                <a:off x="2092283" y="2459513"/>
                <a:ext cx="765300" cy="2456854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rgbClr val="A6A6A6"/>
              </a:solidFill>
              <a:ln algn="ctr" cap="flat" cmpd="sng" w="12700">
                <a:noFill/>
                <a:prstDash val="solid"/>
                <a:miter lim="800000"/>
              </a:ln>
              <a:effectLst/>
            </p:spPr>
            <p:txBody>
              <a:bodyPr anchor="ctr" rtlCol="0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defTabSz="914400" eaLnBrk="1" fontAlgn="auto" hangingPunct="1" indent="0" latinLnBrk="0" lvl="0" marL="0" marR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pc="0" strike="noStrike" sz="400" u="none">
                  <a:ln>
                    <a:noFill/>
                  </a:ln>
                  <a:solidFill>
                    <a:sysClr lastClr="FFFFFF" val="window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  <a:cs typeface="+mn-cs"/>
                  <a:sym charset="0" panose="020b0604020202020204" pitchFamily="34" typeface="Arial"/>
                </a:endParaRPr>
              </a:p>
            </p:txBody>
          </p:sp>
          <p:sp>
            <p:nvSpPr>
              <p:cNvPr id="51" name="Round Same Side Corner Rectangle 31"/>
              <p:cNvSpPr/>
              <p:nvPr/>
            </p:nvSpPr>
            <p:spPr>
              <a:xfrm flipH="1" flipV="1" rot="16200000">
                <a:off x="3733916" y="3274737"/>
                <a:ext cx="765300" cy="826412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ysClr lastClr="FFFFFF" val="window">
                  <a:lumMod val="75000"/>
                </a:sysClr>
              </a:solidFill>
              <a:ln algn="ctr" cap="flat" cmpd="sng" w="12700">
                <a:noFill/>
                <a:prstDash val="solid"/>
                <a:miter lim="800000"/>
              </a:ln>
              <a:effectLst/>
            </p:spPr>
            <p:txBody>
              <a:bodyPr anchor="ctr" rtlCol="0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defTabSz="914400" eaLnBrk="1" fontAlgn="auto" hangingPunct="1" indent="0" latinLnBrk="0" lvl="0" marL="0" marR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pc="0" strike="noStrike" sz="400" u="none">
                  <a:ln>
                    <a:noFill/>
                  </a:ln>
                  <a:solidFill>
                    <a:sysClr lastClr="FFFFFF" val="window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  <a:cs typeface="+mn-cs"/>
                  <a:sym charset="0" panose="020b0604020202020204" pitchFamily="34" typeface="Arial"/>
                </a:endParaRPr>
              </a:p>
            </p:txBody>
          </p:sp>
        </p:grpSp>
        <p:cxnSp>
          <p:nvCxnSpPr>
            <p:cNvPr id="27" name="Elbow Connector 33"/>
            <p:cNvCxnSpPr/>
            <p:nvPr/>
          </p:nvCxnSpPr>
          <p:spPr>
            <a:xfrm flipH="1" flipV="1">
              <a:off x="5035529" y="2680535"/>
              <a:ext cx="651026" cy="181425"/>
            </a:xfrm>
            <a:prstGeom prst="bentConnector3">
              <a:avLst>
                <a:gd fmla="val 50000" name="adj1"/>
              </a:avLst>
            </a:prstGeom>
            <a:noFill/>
            <a:ln algn="ctr" cap="flat" cmpd="sng" w="9525">
              <a:solidFill>
                <a:sysClr lastClr="FFFFFF" val="window">
                  <a:lumMod val="65000"/>
                </a:sysClr>
              </a:solidFill>
              <a:prstDash val="sysDot"/>
              <a:miter lim="800000"/>
              <a:headEnd type="oval"/>
              <a:tailEnd type="oval"/>
            </a:ln>
            <a:effectLst/>
          </p:spPr>
        </p:cxnSp>
        <p:sp>
          <p:nvSpPr>
            <p:cNvPr id="28" name="Freeform 12"/>
            <p:cNvSpPr/>
            <p:nvPr/>
          </p:nvSpPr>
          <p:spPr bwMode="auto">
            <a:xfrm>
              <a:off x="5345740" y="2281739"/>
              <a:ext cx="741797" cy="740116"/>
            </a:xfrm>
            <a:custGeom>
              <a:gdLst>
                <a:gd fmla="*/ 372 w 372" name="T0"/>
                <a:gd fmla="*/ 0 h 371" name="T1"/>
                <a:gd fmla="*/ 325 w 372" name="T2"/>
                <a:gd fmla="*/ 0 h 371" name="T3"/>
                <a:gd fmla="*/ 325 w 372" name="T4"/>
                <a:gd fmla="*/ 73 h 371" name="T5"/>
                <a:gd fmla="*/ 263 w 372" name="T6"/>
                <a:gd fmla="*/ 90 h 371" name="T7"/>
                <a:gd fmla="*/ 226 w 372" name="T8"/>
                <a:gd fmla="*/ 26 h 371" name="T9"/>
                <a:gd fmla="*/ 145 w 372" name="T10"/>
                <a:gd fmla="*/ 73 h 371" name="T11"/>
                <a:gd fmla="*/ 182 w 372" name="T12"/>
                <a:gd fmla="*/ 136 h 371" name="T13"/>
                <a:gd fmla="*/ 137 w 372" name="T14"/>
                <a:gd fmla="*/ 183 h 371" name="T15"/>
                <a:gd fmla="*/ 73 w 372" name="T16"/>
                <a:gd fmla="*/ 146 h 371" name="T17"/>
                <a:gd fmla="*/ 28 w 372" name="T18"/>
                <a:gd fmla="*/ 225 h 371" name="T19"/>
                <a:gd fmla="*/ 91 w 372" name="T20"/>
                <a:gd fmla="*/ 262 h 371" name="T21"/>
                <a:gd fmla="*/ 74 w 372" name="T22"/>
                <a:gd fmla="*/ 325 h 371" name="T23"/>
                <a:gd fmla="*/ 0 w 372" name="T24"/>
                <a:gd fmla="*/ 325 h 371" name="T25"/>
                <a:gd fmla="*/ 0 w 372" name="T26"/>
                <a:gd fmla="*/ 371 h 371" name="T27"/>
                <a:gd fmla="*/ 372 w 372" name="T28"/>
                <a:gd fmla="*/ 371 h 371" name="T29"/>
                <a:gd fmla="*/ 372 w 372" name="T30"/>
                <a:gd fmla="*/ 0 h 371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371" w="372">
                  <a:moveTo>
                    <a:pt x="372" y="0"/>
                  </a:moveTo>
                  <a:cubicBezTo>
                    <a:pt x="325" y="0"/>
                    <a:pt x="325" y="0"/>
                    <a:pt x="325" y="0"/>
                  </a:cubicBezTo>
                  <a:cubicBezTo>
                    <a:pt x="325" y="73"/>
                    <a:pt x="325" y="73"/>
                    <a:pt x="325" y="73"/>
                  </a:cubicBezTo>
                  <a:cubicBezTo>
                    <a:pt x="304" y="77"/>
                    <a:pt x="282" y="83"/>
                    <a:pt x="263" y="90"/>
                  </a:cubicBezTo>
                  <a:cubicBezTo>
                    <a:pt x="226" y="26"/>
                    <a:pt x="226" y="26"/>
                    <a:pt x="226" y="26"/>
                  </a:cubicBezTo>
                  <a:cubicBezTo>
                    <a:pt x="145" y="73"/>
                    <a:pt x="145" y="73"/>
                    <a:pt x="145" y="73"/>
                  </a:cubicBezTo>
                  <a:cubicBezTo>
                    <a:pt x="182" y="136"/>
                    <a:pt x="182" y="136"/>
                    <a:pt x="182" y="136"/>
                  </a:cubicBezTo>
                  <a:cubicBezTo>
                    <a:pt x="166" y="150"/>
                    <a:pt x="150" y="166"/>
                    <a:pt x="137" y="183"/>
                  </a:cubicBezTo>
                  <a:cubicBezTo>
                    <a:pt x="73" y="146"/>
                    <a:pt x="73" y="146"/>
                    <a:pt x="73" y="146"/>
                  </a:cubicBezTo>
                  <a:cubicBezTo>
                    <a:pt x="28" y="225"/>
                    <a:pt x="28" y="225"/>
                    <a:pt x="28" y="225"/>
                  </a:cubicBezTo>
                  <a:cubicBezTo>
                    <a:pt x="91" y="262"/>
                    <a:pt x="91" y="262"/>
                    <a:pt x="91" y="262"/>
                  </a:cubicBezTo>
                  <a:cubicBezTo>
                    <a:pt x="82" y="283"/>
                    <a:pt x="78" y="303"/>
                    <a:pt x="74" y="325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0" y="371"/>
                    <a:pt x="0" y="371"/>
                    <a:pt x="0" y="371"/>
                  </a:cubicBezTo>
                  <a:cubicBezTo>
                    <a:pt x="372" y="371"/>
                    <a:pt x="372" y="371"/>
                    <a:pt x="372" y="371"/>
                  </a:cubicBezTo>
                  <a:lnTo>
                    <a:pt x="372" y="0"/>
                  </a:lnTo>
                  <a:close/>
                </a:path>
              </a:pathLst>
            </a:custGeom>
            <a:solidFill>
              <a:srgbClr val="50C8AE"/>
            </a:solidFill>
            <a:ln>
              <a:noFill/>
            </a:ln>
          </p:spPr>
          <p:txBody>
            <a:bodyPr anchor="t" anchorCtr="0" bIns="55825" compatLnSpc="1" lIns="111650" numCol="1" rIns="111650" tIns="55825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defTabSz="914400" eaLnBrk="1" fontAlgn="auto" hangingPunct="1" indent="0" latinLnBrk="0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4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9" name="Freeform 13"/>
            <p:cNvSpPr/>
            <p:nvPr/>
          </p:nvSpPr>
          <p:spPr bwMode="auto">
            <a:xfrm>
              <a:off x="6087538" y="2281739"/>
              <a:ext cx="740956" cy="740116"/>
            </a:xfrm>
            <a:custGeom>
              <a:gdLst>
                <a:gd fmla="*/ 0 w 371" name="T0"/>
                <a:gd fmla="*/ 0 h 371" name="T1"/>
                <a:gd fmla="*/ 46 w 371" name="T2"/>
                <a:gd fmla="*/ 0 h 371" name="T3"/>
                <a:gd fmla="*/ 46 w 371" name="T4"/>
                <a:gd fmla="*/ 73 h 371" name="T5"/>
                <a:gd fmla="*/ 108 w 371" name="T6"/>
                <a:gd fmla="*/ 90 h 371" name="T7"/>
                <a:gd fmla="*/ 145 w 371" name="T8"/>
                <a:gd fmla="*/ 26 h 371" name="T9"/>
                <a:gd fmla="*/ 226 w 371" name="T10"/>
                <a:gd fmla="*/ 73 h 371" name="T11"/>
                <a:gd fmla="*/ 189 w 371" name="T12"/>
                <a:gd fmla="*/ 136 h 371" name="T13"/>
                <a:gd fmla="*/ 234 w 371" name="T14"/>
                <a:gd fmla="*/ 183 h 371" name="T15"/>
                <a:gd fmla="*/ 298 w 371" name="T16"/>
                <a:gd fmla="*/ 146 h 371" name="T17"/>
                <a:gd fmla="*/ 344 w 371" name="T18"/>
                <a:gd fmla="*/ 225 h 371" name="T19"/>
                <a:gd fmla="*/ 281 w 371" name="T20"/>
                <a:gd fmla="*/ 262 h 371" name="T21"/>
                <a:gd fmla="*/ 297 w 371" name="T22"/>
                <a:gd fmla="*/ 325 h 371" name="T23"/>
                <a:gd fmla="*/ 371 w 371" name="T24"/>
                <a:gd fmla="*/ 325 h 371" name="T25"/>
                <a:gd fmla="*/ 371 w 371" name="T26"/>
                <a:gd fmla="*/ 371 h 371" name="T27"/>
                <a:gd fmla="*/ 0 w 371" name="T28"/>
                <a:gd fmla="*/ 371 h 371" name="T29"/>
                <a:gd fmla="*/ 0 w 371" name="T30"/>
                <a:gd fmla="*/ 0 h 371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371" w="371">
                  <a:moveTo>
                    <a:pt x="0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67" y="77"/>
                    <a:pt x="89" y="83"/>
                    <a:pt x="108" y="90"/>
                  </a:cubicBezTo>
                  <a:cubicBezTo>
                    <a:pt x="145" y="26"/>
                    <a:pt x="145" y="26"/>
                    <a:pt x="145" y="26"/>
                  </a:cubicBezTo>
                  <a:cubicBezTo>
                    <a:pt x="226" y="73"/>
                    <a:pt x="226" y="73"/>
                    <a:pt x="226" y="73"/>
                  </a:cubicBezTo>
                  <a:cubicBezTo>
                    <a:pt x="189" y="136"/>
                    <a:pt x="189" y="136"/>
                    <a:pt x="189" y="136"/>
                  </a:cubicBezTo>
                  <a:cubicBezTo>
                    <a:pt x="206" y="150"/>
                    <a:pt x="221" y="166"/>
                    <a:pt x="234" y="183"/>
                  </a:cubicBezTo>
                  <a:cubicBezTo>
                    <a:pt x="298" y="146"/>
                    <a:pt x="298" y="146"/>
                    <a:pt x="298" y="146"/>
                  </a:cubicBezTo>
                  <a:cubicBezTo>
                    <a:pt x="344" y="225"/>
                    <a:pt x="344" y="225"/>
                    <a:pt x="344" y="225"/>
                  </a:cubicBezTo>
                  <a:cubicBezTo>
                    <a:pt x="281" y="262"/>
                    <a:pt x="281" y="262"/>
                    <a:pt x="281" y="262"/>
                  </a:cubicBezTo>
                  <a:cubicBezTo>
                    <a:pt x="289" y="283"/>
                    <a:pt x="294" y="303"/>
                    <a:pt x="297" y="325"/>
                  </a:cubicBezTo>
                  <a:cubicBezTo>
                    <a:pt x="371" y="325"/>
                    <a:pt x="371" y="325"/>
                    <a:pt x="371" y="325"/>
                  </a:cubicBezTo>
                  <a:cubicBezTo>
                    <a:pt x="371" y="371"/>
                    <a:pt x="371" y="371"/>
                    <a:pt x="371" y="371"/>
                  </a:cubicBezTo>
                  <a:cubicBezTo>
                    <a:pt x="0" y="371"/>
                    <a:pt x="0" y="371"/>
                    <a:pt x="0" y="37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0C8AE"/>
            </a:solidFill>
            <a:ln>
              <a:noFill/>
            </a:ln>
          </p:spPr>
          <p:txBody>
            <a:bodyPr anchor="t" anchorCtr="0" bIns="55825" compatLnSpc="1" lIns="111650" numCol="1" rIns="111650" tIns="55825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defTabSz="914400" eaLnBrk="1" fontAlgn="auto" hangingPunct="1" indent="0" latinLnBrk="0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4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30" name="Freeform 15"/>
            <p:cNvSpPr/>
            <p:nvPr/>
          </p:nvSpPr>
          <p:spPr bwMode="auto">
            <a:xfrm>
              <a:off x="6087538" y="3021856"/>
              <a:ext cx="740956" cy="739275"/>
            </a:xfrm>
            <a:custGeom>
              <a:gdLst>
                <a:gd fmla="*/ 0 w 371" name="T0"/>
                <a:gd fmla="*/ 371 h 371" name="T1"/>
                <a:gd fmla="*/ 46 w 371" name="T2"/>
                <a:gd fmla="*/ 371 h 371" name="T3"/>
                <a:gd fmla="*/ 46 w 371" name="T4"/>
                <a:gd fmla="*/ 299 h 371" name="T5"/>
                <a:gd fmla="*/ 108 w 371" name="T6"/>
                <a:gd fmla="*/ 282 h 371" name="T7"/>
                <a:gd fmla="*/ 145 w 371" name="T8"/>
                <a:gd fmla="*/ 345 h 371" name="T9"/>
                <a:gd fmla="*/ 226 w 371" name="T10"/>
                <a:gd fmla="*/ 299 h 371" name="T11"/>
                <a:gd fmla="*/ 189 w 371" name="T12"/>
                <a:gd fmla="*/ 236 h 371" name="T13"/>
                <a:gd fmla="*/ 234 w 371" name="T14"/>
                <a:gd fmla="*/ 189 h 371" name="T15"/>
                <a:gd fmla="*/ 298 w 371" name="T16"/>
                <a:gd fmla="*/ 226 h 371" name="T17"/>
                <a:gd fmla="*/ 344 w 371" name="T18"/>
                <a:gd fmla="*/ 146 h 371" name="T19"/>
                <a:gd fmla="*/ 281 w 371" name="T20"/>
                <a:gd fmla="*/ 109 h 371" name="T21"/>
                <a:gd fmla="*/ 297 w 371" name="T22"/>
                <a:gd fmla="*/ 46 h 371" name="T23"/>
                <a:gd fmla="*/ 371 w 371" name="T24"/>
                <a:gd fmla="*/ 46 h 371" name="T25"/>
                <a:gd fmla="*/ 371 w 371" name="T26"/>
                <a:gd fmla="*/ 0 h 371" name="T27"/>
                <a:gd fmla="*/ 0 w 371" name="T28"/>
                <a:gd fmla="*/ 0 h 371" name="T29"/>
                <a:gd fmla="*/ 0 w 371" name="T30"/>
                <a:gd fmla="*/ 371 h 371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371" w="371">
                  <a:moveTo>
                    <a:pt x="0" y="371"/>
                  </a:moveTo>
                  <a:cubicBezTo>
                    <a:pt x="46" y="371"/>
                    <a:pt x="46" y="371"/>
                    <a:pt x="46" y="371"/>
                  </a:cubicBezTo>
                  <a:cubicBezTo>
                    <a:pt x="46" y="299"/>
                    <a:pt x="46" y="299"/>
                    <a:pt x="46" y="299"/>
                  </a:cubicBezTo>
                  <a:cubicBezTo>
                    <a:pt x="67" y="295"/>
                    <a:pt x="89" y="289"/>
                    <a:pt x="108" y="282"/>
                  </a:cubicBezTo>
                  <a:cubicBezTo>
                    <a:pt x="145" y="345"/>
                    <a:pt x="145" y="345"/>
                    <a:pt x="145" y="345"/>
                  </a:cubicBezTo>
                  <a:cubicBezTo>
                    <a:pt x="226" y="299"/>
                    <a:pt x="226" y="299"/>
                    <a:pt x="226" y="299"/>
                  </a:cubicBezTo>
                  <a:cubicBezTo>
                    <a:pt x="189" y="236"/>
                    <a:pt x="189" y="236"/>
                    <a:pt x="189" y="236"/>
                  </a:cubicBezTo>
                  <a:cubicBezTo>
                    <a:pt x="206" y="221"/>
                    <a:pt x="221" y="206"/>
                    <a:pt x="234" y="189"/>
                  </a:cubicBezTo>
                  <a:cubicBezTo>
                    <a:pt x="298" y="226"/>
                    <a:pt x="298" y="226"/>
                    <a:pt x="298" y="226"/>
                  </a:cubicBezTo>
                  <a:cubicBezTo>
                    <a:pt x="344" y="146"/>
                    <a:pt x="344" y="146"/>
                    <a:pt x="344" y="146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9" y="89"/>
                    <a:pt x="294" y="69"/>
                    <a:pt x="297" y="46"/>
                  </a:cubicBezTo>
                  <a:cubicBezTo>
                    <a:pt x="371" y="46"/>
                    <a:pt x="371" y="46"/>
                    <a:pt x="371" y="46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7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anchor="t" anchorCtr="0" bIns="55825" compatLnSpc="1" lIns="111650" numCol="1" rIns="111650" tIns="55825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defTabSz="914400" eaLnBrk="1" fontAlgn="auto" hangingPunct="1" indent="0" latinLnBrk="0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4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31" name="Freeform 14"/>
            <p:cNvSpPr/>
            <p:nvPr/>
          </p:nvSpPr>
          <p:spPr bwMode="auto">
            <a:xfrm>
              <a:off x="5345740" y="3021856"/>
              <a:ext cx="741797" cy="739275"/>
            </a:xfrm>
            <a:custGeom>
              <a:gdLst>
                <a:gd fmla="*/ 372 w 372" name="T0"/>
                <a:gd fmla="*/ 371 h 371" name="T1"/>
                <a:gd fmla="*/ 325 w 372" name="T2"/>
                <a:gd fmla="*/ 371 h 371" name="T3"/>
                <a:gd fmla="*/ 325 w 372" name="T4"/>
                <a:gd fmla="*/ 299 h 371" name="T5"/>
                <a:gd fmla="*/ 263 w 372" name="T6"/>
                <a:gd fmla="*/ 282 h 371" name="T7"/>
                <a:gd fmla="*/ 226 w 372" name="T8"/>
                <a:gd fmla="*/ 345 h 371" name="T9"/>
                <a:gd fmla="*/ 145 w 372" name="T10"/>
                <a:gd fmla="*/ 299 h 371" name="T11"/>
                <a:gd fmla="*/ 182 w 372" name="T12"/>
                <a:gd fmla="*/ 236 h 371" name="T13"/>
                <a:gd fmla="*/ 137 w 372" name="T14"/>
                <a:gd fmla="*/ 189 h 371" name="T15"/>
                <a:gd fmla="*/ 73 w 372" name="T16"/>
                <a:gd fmla="*/ 226 h 371" name="T17"/>
                <a:gd fmla="*/ 28 w 372" name="T18"/>
                <a:gd fmla="*/ 146 h 371" name="T19"/>
                <a:gd fmla="*/ 91 w 372" name="T20"/>
                <a:gd fmla="*/ 109 h 371" name="T21"/>
                <a:gd fmla="*/ 74 w 372" name="T22"/>
                <a:gd fmla="*/ 46 h 371" name="T23"/>
                <a:gd fmla="*/ 0 w 372" name="T24"/>
                <a:gd fmla="*/ 46 h 371" name="T25"/>
                <a:gd fmla="*/ 0 w 372" name="T26"/>
                <a:gd fmla="*/ 0 h 371" name="T27"/>
                <a:gd fmla="*/ 372 w 372" name="T28"/>
                <a:gd fmla="*/ 0 h 371" name="T29"/>
                <a:gd fmla="*/ 372 w 372" name="T30"/>
                <a:gd fmla="*/ 371 h 371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371" w="372">
                  <a:moveTo>
                    <a:pt x="372" y="371"/>
                  </a:moveTo>
                  <a:cubicBezTo>
                    <a:pt x="325" y="371"/>
                    <a:pt x="325" y="371"/>
                    <a:pt x="325" y="371"/>
                  </a:cubicBezTo>
                  <a:cubicBezTo>
                    <a:pt x="325" y="299"/>
                    <a:pt x="325" y="299"/>
                    <a:pt x="325" y="299"/>
                  </a:cubicBezTo>
                  <a:cubicBezTo>
                    <a:pt x="304" y="295"/>
                    <a:pt x="282" y="289"/>
                    <a:pt x="263" y="282"/>
                  </a:cubicBezTo>
                  <a:cubicBezTo>
                    <a:pt x="226" y="345"/>
                    <a:pt x="226" y="345"/>
                    <a:pt x="226" y="345"/>
                  </a:cubicBezTo>
                  <a:cubicBezTo>
                    <a:pt x="145" y="299"/>
                    <a:pt x="145" y="299"/>
                    <a:pt x="145" y="299"/>
                  </a:cubicBezTo>
                  <a:cubicBezTo>
                    <a:pt x="182" y="236"/>
                    <a:pt x="182" y="236"/>
                    <a:pt x="182" y="236"/>
                  </a:cubicBezTo>
                  <a:cubicBezTo>
                    <a:pt x="166" y="221"/>
                    <a:pt x="150" y="206"/>
                    <a:pt x="137" y="189"/>
                  </a:cubicBezTo>
                  <a:cubicBezTo>
                    <a:pt x="73" y="226"/>
                    <a:pt x="73" y="226"/>
                    <a:pt x="73" y="226"/>
                  </a:cubicBezTo>
                  <a:cubicBezTo>
                    <a:pt x="28" y="146"/>
                    <a:pt x="28" y="146"/>
                    <a:pt x="28" y="146"/>
                  </a:cubicBezTo>
                  <a:cubicBezTo>
                    <a:pt x="91" y="109"/>
                    <a:pt x="91" y="109"/>
                    <a:pt x="91" y="109"/>
                  </a:cubicBezTo>
                  <a:cubicBezTo>
                    <a:pt x="82" y="89"/>
                    <a:pt x="78" y="69"/>
                    <a:pt x="7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72" y="0"/>
                    <a:pt x="372" y="0"/>
                    <a:pt x="372" y="0"/>
                  </a:cubicBezTo>
                  <a:lnTo>
                    <a:pt x="372" y="37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anchor="t" anchorCtr="0" bIns="55825" compatLnSpc="1" lIns="111650" numCol="1" rIns="111650" tIns="55825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defTabSz="914400" eaLnBrk="1" fontAlgn="auto" hangingPunct="1" indent="0" latinLnBrk="0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4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32" name="Text Placeholder 6"/>
            <p:cNvSpPr txBox="1"/>
            <p:nvPr/>
          </p:nvSpPr>
          <p:spPr>
            <a:xfrm>
              <a:off x="3088943" y="2582904"/>
              <a:ext cx="1111608" cy="216699"/>
            </a:xfrm>
            <a:prstGeom prst="rect">
              <a:avLst/>
            </a:prstGeom>
          </p:spPr>
          <p:txBody>
            <a:bodyPr bIns="45720" lIns="91440" rIns="91440" rtlCol="0" tIns="45720" vert="horz">
              <a:spAutoFit/>
            </a:bodyPr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1" fontAlgn="auto" hangingPunct="1" indent="0" latinLnBrk="0" lvl="0" marL="0" marR="0" rtl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r>
                <a:rPr altLang="en-US" b="0" baseline="0" cap="none" i="0" kern="1200" kumimoji="0" lang="zh-CN" noProof="0" normalizeH="0" smtClean="0" spc="0" strike="noStrike" sz="1400" u="none">
                  <a:ln>
                    <a:noFill/>
                  </a:ln>
                  <a:solidFill>
                    <a:sysClr lastClr="FFFFFF" val="window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  <p:sp>
          <p:nvSpPr>
            <p:cNvPr id="33" name="Text Placeholder 7"/>
            <p:cNvSpPr txBox="1"/>
            <p:nvPr/>
          </p:nvSpPr>
          <p:spPr>
            <a:xfrm>
              <a:off x="3088943" y="3294953"/>
              <a:ext cx="1111608" cy="216699"/>
            </a:xfrm>
            <a:prstGeom prst="rect">
              <a:avLst/>
            </a:prstGeom>
          </p:spPr>
          <p:txBody>
            <a:bodyPr bIns="45720" lIns="91440" rIns="91440" rtlCol="0" tIns="45720" vert="horz">
              <a:spAutoFit/>
            </a:bodyPr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1" fontAlgn="auto" hangingPunct="1" indent="0" latinLnBrk="0" lvl="0" marL="0" marR="0" rtl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r>
                <a:rPr altLang="en-US" b="0" baseline="0" cap="none" i="0" kern="1200" kumimoji="0" lang="zh-CN" noProof="0" normalizeH="0" smtClean="0" spc="0" strike="noStrike" sz="1400" u="none">
                  <a:ln>
                    <a:noFill/>
                  </a:ln>
                  <a:solidFill>
                    <a:sysClr lastClr="FFFFFF" val="window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  <p:sp>
          <p:nvSpPr>
            <p:cNvPr id="34" name="Freeform 11"/>
            <p:cNvSpPr>
              <a:spLocks noEditPoints="1"/>
            </p:cNvSpPr>
            <p:nvPr/>
          </p:nvSpPr>
          <p:spPr bwMode="auto">
            <a:xfrm>
              <a:off x="4510481" y="2521744"/>
              <a:ext cx="340047" cy="302128"/>
            </a:xfrm>
            <a:custGeom>
              <a:gdLst>
                <a:gd fmla="*/ 133 w 134" name="T0"/>
                <a:gd fmla="*/ 16 h 119" name="T1"/>
                <a:gd fmla="*/ 121 w 134" name="T2"/>
                <a:gd fmla="*/ 5 h 119" name="T3"/>
                <a:gd fmla="*/ 115 w 134" name="T4"/>
                <a:gd fmla="*/ 5 h 119" name="T5"/>
                <a:gd fmla="*/ 114 w 134" name="T6"/>
                <a:gd fmla="*/ 8 h 119" name="T7"/>
                <a:gd fmla="*/ 111 w 134" name="T8"/>
                <a:gd fmla="*/ 9 h 119" name="T9"/>
                <a:gd fmla="*/ 111 w 134" name="T10"/>
                <a:gd fmla="*/ 9 h 119" name="T11"/>
                <a:gd fmla="*/ 81 w 134" name="T12"/>
                <a:gd fmla="*/ 39 h 119" name="T13"/>
                <a:gd fmla="*/ 79 w 134" name="T14"/>
                <a:gd fmla="*/ 47 h 119" name="T15"/>
                <a:gd fmla="*/ 82 w 134" name="T16"/>
                <a:gd fmla="*/ 50 h 119" name="T17"/>
                <a:gd fmla="*/ 82 w 134" name="T18"/>
                <a:gd fmla="*/ 50 h 119" name="T19"/>
                <a:gd fmla="*/ 83 w 134" name="T20"/>
                <a:gd fmla="*/ 51 h 119" name="T21"/>
                <a:gd fmla="*/ 76 w 134" name="T22"/>
                <a:gd fmla="*/ 57 h 119" name="T23"/>
                <a:gd fmla="*/ 54 w 134" name="T24"/>
                <a:gd fmla="*/ 35 h 119" name="T25"/>
                <a:gd fmla="*/ 47 w 134" name="T26"/>
                <a:gd fmla="*/ 10 h 119" name="T27"/>
                <a:gd fmla="*/ 21 w 134" name="T28"/>
                <a:gd fmla="*/ 3 h 119" name="T29"/>
                <a:gd fmla="*/ 36 w 134" name="T30"/>
                <a:gd fmla="*/ 18 h 119" name="T31"/>
                <a:gd fmla="*/ 32 w 134" name="T32"/>
                <a:gd fmla="*/ 32 h 119" name="T33"/>
                <a:gd fmla="*/ 18 w 134" name="T34"/>
                <a:gd fmla="*/ 36 h 119" name="T35"/>
                <a:gd fmla="*/ 3 w 134" name="T36"/>
                <a:gd fmla="*/ 21 h 119" name="T37"/>
                <a:gd fmla="*/ 10 w 134" name="T38"/>
                <a:gd fmla="*/ 47 h 119" name="T39"/>
                <a:gd fmla="*/ 36 w 134" name="T40"/>
                <a:gd fmla="*/ 53 h 119" name="T41"/>
                <a:gd fmla="*/ 37 w 134" name="T42"/>
                <a:gd fmla="*/ 53 h 119" name="T43"/>
                <a:gd fmla="*/ 58 w 134" name="T44"/>
                <a:gd fmla="*/ 75 h 119" name="T45"/>
                <a:gd fmla="*/ 38 w 134" name="T46"/>
                <a:gd fmla="*/ 96 h 119" name="T47"/>
                <a:gd fmla="*/ 36 w 134" name="T48"/>
                <a:gd fmla="*/ 95 h 119" name="T49"/>
                <a:gd fmla="*/ 31 w 134" name="T50"/>
                <a:gd fmla="*/ 99 h 119" name="T51"/>
                <a:gd fmla="*/ 21 w 134" name="T52"/>
                <a:gd fmla="*/ 115 h 119" name="T53"/>
                <a:gd fmla="*/ 23 w 134" name="T54"/>
                <a:gd fmla="*/ 117 h 119" name="T55"/>
                <a:gd fmla="*/ 39 w 134" name="T56"/>
                <a:gd fmla="*/ 107 h 119" name="T57"/>
                <a:gd fmla="*/ 43 w 134" name="T58"/>
                <a:gd fmla="*/ 101 h 119" name="T59"/>
                <a:gd fmla="*/ 42 w 134" name="T60"/>
                <a:gd fmla="*/ 100 h 119" name="T61"/>
                <a:gd fmla="*/ 63 w 134" name="T62"/>
                <a:gd fmla="*/ 80 h 119" name="T63"/>
                <a:gd fmla="*/ 98 w 134" name="T64"/>
                <a:gd fmla="*/ 115 h 119" name="T65"/>
                <a:gd fmla="*/ 107 w 134" name="T66"/>
                <a:gd fmla="*/ 119 h 119" name="T67"/>
                <a:gd fmla="*/ 116 w 134" name="T68"/>
                <a:gd fmla="*/ 115 h 119" name="T69"/>
                <a:gd fmla="*/ 116 w 134" name="T70"/>
                <a:gd fmla="*/ 97 h 119" name="T71"/>
                <a:gd fmla="*/ 81 w 134" name="T72"/>
                <a:gd fmla="*/ 62 h 119" name="T73"/>
                <a:gd fmla="*/ 87 w 134" name="T74"/>
                <a:gd fmla="*/ 56 h 119" name="T75"/>
                <a:gd fmla="*/ 90 w 134" name="T76"/>
                <a:gd fmla="*/ 59 h 119" name="T77"/>
                <a:gd fmla="*/ 98 w 134" name="T78"/>
                <a:gd fmla="*/ 57 h 119" name="T79"/>
                <a:gd fmla="*/ 128 w 134" name="T80"/>
                <a:gd fmla="*/ 26 h 119" name="T81"/>
                <a:gd fmla="*/ 128 w 134" name="T82"/>
                <a:gd fmla="*/ 26 h 119" name="T83"/>
                <a:gd fmla="*/ 128 w 134" name="T84"/>
                <a:gd fmla="*/ 26 h 119" name="T85"/>
                <a:gd fmla="*/ 129 w 134" name="T86"/>
                <a:gd fmla="*/ 23 h 119" name="T87"/>
                <a:gd fmla="*/ 133 w 134" name="T88"/>
                <a:gd fmla="*/ 22 h 119" name="T89"/>
                <a:gd fmla="*/ 133 w 134" name="T90"/>
                <a:gd fmla="*/ 16 h 119" name="T91"/>
                <a:gd fmla="*/ 108 w 134" name="T92"/>
                <a:gd fmla="*/ 103 h 119" name="T93"/>
                <a:gd fmla="*/ 113 w 134" name="T94"/>
                <a:gd fmla="*/ 108 h 119" name="T95"/>
                <a:gd fmla="*/ 108 w 134" name="T96"/>
                <a:gd fmla="*/ 113 h 119" name="T97"/>
                <a:gd fmla="*/ 103 w 134" name="T98"/>
                <a:gd fmla="*/ 108 h 119" name="T99"/>
                <a:gd fmla="*/ 108 w 134" name="T100"/>
                <a:gd fmla="*/ 103 h 119" name="T101"/>
                <a:gd fmla="*/ 91 w 134" name="T102"/>
                <a:gd fmla="*/ 41 h 119" name="T103"/>
                <a:gd fmla="*/ 89 w 134" name="T104"/>
                <a:gd fmla="*/ 39 h 119" name="T105"/>
                <a:gd fmla="*/ 112 w 134" name="T106"/>
                <a:gd fmla="*/ 17 h 119" name="T107"/>
                <a:gd fmla="*/ 114 w 134" name="T108"/>
                <a:gd fmla="*/ 19 h 119" name="T109"/>
                <a:gd fmla="*/ 91 w 134" name="T110"/>
                <a:gd fmla="*/ 41 h 119" name="T111"/>
                <a:gd fmla="*/ 98 w 134" name="T112"/>
                <a:gd fmla="*/ 48 h 119" name="T113"/>
                <a:gd fmla="*/ 96 w 134" name="T114"/>
                <a:gd fmla="*/ 47 h 119" name="T115"/>
                <a:gd fmla="*/ 119 w 134" name="T116"/>
                <a:gd fmla="*/ 24 h 119" name="T117"/>
                <a:gd fmla="*/ 121 w 134" name="T118"/>
                <a:gd fmla="*/ 26 h 119" name="T119"/>
                <a:gd fmla="*/ 98 w 134" name="T120"/>
                <a:gd fmla="*/ 48 h 119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119" w="134">
                  <a:moveTo>
                    <a:pt x="133" y="16"/>
                  </a:moveTo>
                  <a:cubicBezTo>
                    <a:pt x="121" y="5"/>
                    <a:pt x="121" y="5"/>
                    <a:pt x="121" y="5"/>
                  </a:cubicBezTo>
                  <a:cubicBezTo>
                    <a:pt x="119" y="3"/>
                    <a:pt x="117" y="3"/>
                    <a:pt x="115" y="5"/>
                  </a:cubicBezTo>
                  <a:cubicBezTo>
                    <a:pt x="114" y="6"/>
                    <a:pt x="114" y="7"/>
                    <a:pt x="114" y="8"/>
                  </a:cubicBezTo>
                  <a:cubicBezTo>
                    <a:pt x="113" y="8"/>
                    <a:pt x="112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81" y="39"/>
                    <a:pt x="81" y="39"/>
                    <a:pt x="81" y="39"/>
                  </a:cubicBezTo>
                  <a:cubicBezTo>
                    <a:pt x="81" y="42"/>
                    <a:pt x="80" y="45"/>
                    <a:pt x="79" y="47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3" y="51"/>
                    <a:pt x="83" y="51"/>
                    <a:pt x="83" y="51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6" y="26"/>
                    <a:pt x="54" y="17"/>
                    <a:pt x="47" y="10"/>
                  </a:cubicBezTo>
                  <a:cubicBezTo>
                    <a:pt x="40" y="3"/>
                    <a:pt x="30" y="0"/>
                    <a:pt x="21" y="3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0" y="30"/>
                    <a:pt x="3" y="40"/>
                    <a:pt x="10" y="47"/>
                  </a:cubicBezTo>
                  <a:cubicBezTo>
                    <a:pt x="17" y="54"/>
                    <a:pt x="27" y="56"/>
                    <a:pt x="36" y="53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58" y="75"/>
                    <a:pt x="58" y="75"/>
                    <a:pt x="58" y="75"/>
                  </a:cubicBezTo>
                  <a:cubicBezTo>
                    <a:pt x="38" y="96"/>
                    <a:pt x="38" y="96"/>
                    <a:pt x="38" y="96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21" y="115"/>
                    <a:pt x="21" y="115"/>
                    <a:pt x="21" y="115"/>
                  </a:cubicBezTo>
                  <a:cubicBezTo>
                    <a:pt x="23" y="117"/>
                    <a:pt x="23" y="117"/>
                    <a:pt x="23" y="117"/>
                  </a:cubicBezTo>
                  <a:cubicBezTo>
                    <a:pt x="39" y="107"/>
                    <a:pt x="39" y="107"/>
                    <a:pt x="39" y="107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63" y="80"/>
                    <a:pt x="63" y="80"/>
                    <a:pt x="63" y="80"/>
                  </a:cubicBezTo>
                  <a:cubicBezTo>
                    <a:pt x="98" y="115"/>
                    <a:pt x="98" y="115"/>
                    <a:pt x="98" y="115"/>
                  </a:cubicBezTo>
                  <a:cubicBezTo>
                    <a:pt x="101" y="117"/>
                    <a:pt x="104" y="119"/>
                    <a:pt x="107" y="119"/>
                  </a:cubicBezTo>
                  <a:cubicBezTo>
                    <a:pt x="110" y="119"/>
                    <a:pt x="113" y="117"/>
                    <a:pt x="116" y="115"/>
                  </a:cubicBezTo>
                  <a:cubicBezTo>
                    <a:pt x="121" y="110"/>
                    <a:pt x="121" y="102"/>
                    <a:pt x="116" y="97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90" y="59"/>
                    <a:pt x="90" y="59"/>
                    <a:pt x="90" y="59"/>
                  </a:cubicBezTo>
                  <a:cubicBezTo>
                    <a:pt x="92" y="57"/>
                    <a:pt x="95" y="56"/>
                    <a:pt x="98" y="57"/>
                  </a:cubicBezTo>
                  <a:cubicBezTo>
                    <a:pt x="128" y="26"/>
                    <a:pt x="128" y="26"/>
                    <a:pt x="128" y="26"/>
                  </a:cubicBezTo>
                  <a:cubicBezTo>
                    <a:pt x="128" y="26"/>
                    <a:pt x="128" y="26"/>
                    <a:pt x="128" y="26"/>
                  </a:cubicBezTo>
                  <a:cubicBezTo>
                    <a:pt x="128" y="26"/>
                    <a:pt x="128" y="26"/>
                    <a:pt x="128" y="26"/>
                  </a:cubicBezTo>
                  <a:cubicBezTo>
                    <a:pt x="129" y="25"/>
                    <a:pt x="129" y="24"/>
                    <a:pt x="129" y="23"/>
                  </a:cubicBezTo>
                  <a:cubicBezTo>
                    <a:pt x="130" y="24"/>
                    <a:pt x="132" y="23"/>
                    <a:pt x="133" y="22"/>
                  </a:cubicBezTo>
                  <a:cubicBezTo>
                    <a:pt x="134" y="21"/>
                    <a:pt x="134" y="18"/>
                    <a:pt x="133" y="16"/>
                  </a:cubicBezTo>
                  <a:close/>
                  <a:moveTo>
                    <a:pt x="108" y="103"/>
                  </a:moveTo>
                  <a:cubicBezTo>
                    <a:pt x="111" y="103"/>
                    <a:pt x="113" y="106"/>
                    <a:pt x="113" y="108"/>
                  </a:cubicBezTo>
                  <a:cubicBezTo>
                    <a:pt x="113" y="111"/>
                    <a:pt x="111" y="113"/>
                    <a:pt x="108" y="113"/>
                  </a:cubicBezTo>
                  <a:cubicBezTo>
                    <a:pt x="105" y="113"/>
                    <a:pt x="103" y="111"/>
                    <a:pt x="103" y="108"/>
                  </a:cubicBezTo>
                  <a:cubicBezTo>
                    <a:pt x="103" y="106"/>
                    <a:pt x="105" y="103"/>
                    <a:pt x="108" y="103"/>
                  </a:cubicBezTo>
                  <a:close/>
                  <a:moveTo>
                    <a:pt x="91" y="41"/>
                  </a:moveTo>
                  <a:cubicBezTo>
                    <a:pt x="89" y="39"/>
                    <a:pt x="89" y="39"/>
                    <a:pt x="89" y="39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4" y="19"/>
                    <a:pt x="114" y="19"/>
                    <a:pt x="114" y="19"/>
                  </a:cubicBezTo>
                  <a:lnTo>
                    <a:pt x="91" y="41"/>
                  </a:lnTo>
                  <a:close/>
                  <a:moveTo>
                    <a:pt x="98" y="48"/>
                  </a:moveTo>
                  <a:cubicBezTo>
                    <a:pt x="96" y="47"/>
                    <a:pt x="96" y="47"/>
                    <a:pt x="96" y="47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21" y="26"/>
                    <a:pt x="121" y="26"/>
                    <a:pt x="121" y="26"/>
                  </a:cubicBezTo>
                  <a:lnTo>
                    <a:pt x="98" y="48"/>
                  </a:lnTo>
                  <a:close/>
                </a:path>
              </a:pathLst>
            </a:custGeom>
            <a:solidFill>
              <a:sysClr lastClr="FFFFFF" val="window"/>
            </a:solidFill>
            <a:ln>
              <a:noFill/>
            </a:ln>
          </p:spPr>
          <p:txBody>
            <a:bodyPr anchor="t" anchorCtr="0" bIns="55825" compatLnSpc="1" lIns="111650" numCol="1" rIns="111650" tIns="55825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defTabSz="914400" eaLnBrk="1" fontAlgn="auto" hangingPunct="1" indent="0" latinLnBrk="0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4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grpSp>
          <p:nvGrpSpPr>
            <p:cNvPr id="35" name="Group 1"/>
            <p:cNvGrpSpPr/>
            <p:nvPr/>
          </p:nvGrpSpPr>
          <p:grpSpPr>
            <a:xfrm>
              <a:off x="4520693" y="3242293"/>
              <a:ext cx="330619" cy="328515"/>
              <a:chOff x="7392564" y="5336936"/>
              <a:chExt cx="556472" cy="552928"/>
            </a:xfrm>
            <a:solidFill>
              <a:sysClr lastClr="FFFFFF" val="window"/>
            </a:solidFill>
          </p:grpSpPr>
          <p:sp>
            <p:nvSpPr>
              <p:cNvPr id="46" name="Freeform 8"/>
              <p:cNvSpPr/>
              <p:nvPr/>
            </p:nvSpPr>
            <p:spPr bwMode="auto">
              <a:xfrm>
                <a:off x="7392564" y="5740999"/>
                <a:ext cx="148865" cy="148865"/>
              </a:xfrm>
              <a:custGeom>
                <a:gdLst>
                  <a:gd fmla="*/ 19 w 42" name="T0"/>
                  <a:gd fmla="*/ 1 h 42" name="T1"/>
                  <a:gd fmla="*/ 0 w 42" name="T2"/>
                  <a:gd fmla="*/ 42 h 42" name="T3"/>
                  <a:gd fmla="*/ 42 w 42" name="T4"/>
                  <a:gd fmla="*/ 24 h 42" name="T5"/>
                  <a:gd fmla="*/ 42 w 42" name="T6"/>
                  <a:gd fmla="*/ 24 h 42" name="T7"/>
                  <a:gd fmla="*/ 19 w 42" name="T8"/>
                  <a:gd fmla="*/ 0 h 42" name="T9"/>
                  <a:gd fmla="*/ 19 w 42" name="T10"/>
                  <a:gd fmla="*/ 1 h 4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2" w="42">
                    <a:moveTo>
                      <a:pt x="19" y="1"/>
                    </a:moveTo>
                    <a:lnTo>
                      <a:pt x="0" y="42"/>
                    </a:lnTo>
                    <a:lnTo>
                      <a:pt x="42" y="24"/>
                    </a:lnTo>
                    <a:lnTo>
                      <a:pt x="42" y="24"/>
                    </a:lnTo>
                    <a:lnTo>
                      <a:pt x="19" y="0"/>
                    </a:lnTo>
                    <a:lnTo>
                      <a:pt x="19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55825" compatLnSpc="1" lIns="111650" numCol="1" rIns="111650" tIns="55825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defTabSz="914400" eaLnBrk="1" fontAlgn="auto" hangingPunct="1" indent="0" latinLnBrk="0" lvl="0" marL="0" marR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pc="0" strike="noStrike" sz="4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47" name="Freeform 9"/>
              <p:cNvSpPr/>
              <p:nvPr/>
            </p:nvSpPr>
            <p:spPr bwMode="auto">
              <a:xfrm>
                <a:off x="7477630" y="5383014"/>
                <a:ext cx="368619" cy="375707"/>
              </a:xfrm>
              <a:custGeom>
                <a:gdLst>
                  <a:gd fmla="*/ 94 w 104" name="T0"/>
                  <a:gd fmla="*/ 0 h 106" name="T1"/>
                  <a:gd fmla="*/ 0 w 104" name="T2"/>
                  <a:gd fmla="*/ 96 h 106" name="T3"/>
                  <a:gd fmla="*/ 9 w 104" name="T4"/>
                  <a:gd fmla="*/ 106 h 106" name="T5"/>
                  <a:gd fmla="*/ 104 w 104" name="T6"/>
                  <a:gd fmla="*/ 10 h 106" name="T7"/>
                  <a:gd fmla="*/ 94 w 104" name="T8"/>
                  <a:gd fmla="*/ 0 h 10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05" w="104">
                    <a:moveTo>
                      <a:pt x="94" y="0"/>
                    </a:moveTo>
                    <a:lnTo>
                      <a:pt x="0" y="96"/>
                    </a:lnTo>
                    <a:lnTo>
                      <a:pt x="9" y="106"/>
                    </a:lnTo>
                    <a:lnTo>
                      <a:pt x="104" y="10"/>
                    </a:lnTo>
                    <a:lnTo>
                      <a:pt x="9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55825" compatLnSpc="1" lIns="111650" numCol="1" rIns="111650" tIns="55825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defTabSz="914400" eaLnBrk="1" fontAlgn="auto" hangingPunct="1" indent="0" latinLnBrk="0" lvl="0" marL="0" marR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pc="0" strike="noStrike" sz="4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48" name="Freeform 10"/>
              <p:cNvSpPr/>
              <p:nvPr/>
            </p:nvSpPr>
            <p:spPr bwMode="auto">
              <a:xfrm>
                <a:off x="7527252" y="5439725"/>
                <a:ext cx="368619" cy="368619"/>
              </a:xfrm>
              <a:custGeom>
                <a:gdLst>
                  <a:gd fmla="*/ 95 w 104" name="T0"/>
                  <a:gd fmla="*/ 0 h 104" name="T1"/>
                  <a:gd fmla="*/ 0 w 104" name="T2"/>
                  <a:gd fmla="*/ 94 h 104" name="T3"/>
                  <a:gd fmla="*/ 10 w 104" name="T4"/>
                  <a:gd fmla="*/ 104 h 104" name="T5"/>
                  <a:gd fmla="*/ 104 w 104" name="T6"/>
                  <a:gd fmla="*/ 9 h 104" name="T7"/>
                  <a:gd fmla="*/ 95 w 104" name="T8"/>
                  <a:gd fmla="*/ 0 h 10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04" w="104">
                    <a:moveTo>
                      <a:pt x="95" y="0"/>
                    </a:moveTo>
                    <a:lnTo>
                      <a:pt x="0" y="94"/>
                    </a:lnTo>
                    <a:lnTo>
                      <a:pt x="10" y="104"/>
                    </a:lnTo>
                    <a:lnTo>
                      <a:pt x="104" y="9"/>
                    </a:lnTo>
                    <a:lnTo>
                      <a:pt x="9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55825" compatLnSpc="1" lIns="111650" numCol="1" rIns="111650" tIns="55825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defTabSz="914400" eaLnBrk="1" fontAlgn="auto" hangingPunct="1" indent="0" latinLnBrk="0" lvl="0" marL="0" marR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pc="0" strike="noStrike" sz="4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49" name="Freeform 11"/>
              <p:cNvSpPr/>
              <p:nvPr/>
            </p:nvSpPr>
            <p:spPr bwMode="auto">
              <a:xfrm>
                <a:off x="7835615" y="5336936"/>
                <a:ext cx="113421" cy="109878"/>
              </a:xfrm>
              <a:custGeom>
                <a:gdLst>
                  <a:gd fmla="*/ 17 w 26" name="T0"/>
                  <a:gd fmla="*/ 8 h 26" name="T1"/>
                  <a:gd fmla="*/ 0 w 26" name="T2"/>
                  <a:gd fmla="*/ 7 h 26" name="T3"/>
                  <a:gd fmla="*/ 19 w 26" name="T4"/>
                  <a:gd fmla="*/ 26 h 26" name="T5"/>
                  <a:gd fmla="*/ 17 w 26" name="T6"/>
                  <a:gd fmla="*/ 8 h 26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6" w="26">
                    <a:moveTo>
                      <a:pt x="17" y="8"/>
                    </a:moveTo>
                    <a:cubicBezTo>
                      <a:pt x="9" y="0"/>
                      <a:pt x="0" y="7"/>
                      <a:pt x="0" y="7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26" y="17"/>
                      <a:pt x="17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55825" compatLnSpc="1" lIns="111650" numCol="1" rIns="111650" tIns="55825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defTabSz="914400" eaLnBrk="1" fontAlgn="auto" hangingPunct="1" indent="0" latinLnBrk="0" lvl="0" marL="0" marR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pc="0" strike="noStrike" sz="4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</p:grpSp>
        <p:grpSp>
          <p:nvGrpSpPr>
            <p:cNvPr id="36" name="Group 2"/>
            <p:cNvGrpSpPr/>
            <p:nvPr/>
          </p:nvGrpSpPr>
          <p:grpSpPr>
            <a:xfrm>
              <a:off x="7414745" y="2513651"/>
              <a:ext cx="212353" cy="284688"/>
              <a:chOff x="8025047" y="2676140"/>
              <a:chExt cx="308642" cy="413776"/>
            </a:xfrm>
          </p:grpSpPr>
          <p:sp>
            <p:nvSpPr>
              <p:cNvPr id="44" name="Freeform 62"/>
              <p:cNvSpPr>
                <a:spLocks noEditPoints="1"/>
              </p:cNvSpPr>
              <p:nvPr/>
            </p:nvSpPr>
            <p:spPr bwMode="auto">
              <a:xfrm>
                <a:off x="8025047" y="2676140"/>
                <a:ext cx="233759" cy="413776"/>
              </a:xfrm>
              <a:custGeom>
                <a:gdLst>
                  <a:gd fmla="*/ 66 w 73" name="T0"/>
                  <a:gd fmla="*/ 105 h 129" name="T1"/>
                  <a:gd fmla="*/ 7 w 73" name="T2"/>
                  <a:gd fmla="*/ 105 h 129" name="T3"/>
                  <a:gd fmla="*/ 7 w 73" name="T4"/>
                  <a:gd fmla="*/ 16 h 129" name="T5"/>
                  <a:gd fmla="*/ 66 w 73" name="T6"/>
                  <a:gd fmla="*/ 16 h 129" name="T7"/>
                  <a:gd fmla="*/ 66 w 73" name="T8"/>
                  <a:gd fmla="*/ 35 h 129" name="T9"/>
                  <a:gd fmla="*/ 73 w 73" name="T10"/>
                  <a:gd fmla="*/ 35 h 129" name="T11"/>
                  <a:gd fmla="*/ 73 w 73" name="T12"/>
                  <a:gd fmla="*/ 10 h 129" name="T13"/>
                  <a:gd fmla="*/ 63 w 73" name="T14"/>
                  <a:gd fmla="*/ 0 h 129" name="T15"/>
                  <a:gd fmla="*/ 9 w 73" name="T16"/>
                  <a:gd fmla="*/ 0 h 129" name="T17"/>
                  <a:gd fmla="*/ 0 w 73" name="T18"/>
                  <a:gd fmla="*/ 10 h 129" name="T19"/>
                  <a:gd fmla="*/ 0 w 73" name="T20"/>
                  <a:gd fmla="*/ 120 h 129" name="T21"/>
                  <a:gd fmla="*/ 9 w 73" name="T22"/>
                  <a:gd fmla="*/ 129 h 129" name="T23"/>
                  <a:gd fmla="*/ 63 w 73" name="T24"/>
                  <a:gd fmla="*/ 129 h 129" name="T25"/>
                  <a:gd fmla="*/ 73 w 73" name="T26"/>
                  <a:gd fmla="*/ 120 h 129" name="T27"/>
                  <a:gd fmla="*/ 73 w 73" name="T28"/>
                  <a:gd fmla="*/ 79 h 129" name="T29"/>
                  <a:gd fmla="*/ 66 w 73" name="T30"/>
                  <a:gd fmla="*/ 79 h 129" name="T31"/>
                  <a:gd fmla="*/ 66 w 73" name="T32"/>
                  <a:gd fmla="*/ 105 h 129" name="T33"/>
                  <a:gd fmla="*/ 57 w 73" name="T34"/>
                  <a:gd fmla="*/ 6 h 129" name="T35"/>
                  <a:gd fmla="*/ 60 w 73" name="T36"/>
                  <a:gd fmla="*/ 9 h 129" name="T37"/>
                  <a:gd fmla="*/ 57 w 73" name="T38"/>
                  <a:gd fmla="*/ 11 h 129" name="T39"/>
                  <a:gd fmla="*/ 55 w 73" name="T40"/>
                  <a:gd fmla="*/ 9 h 129" name="T41"/>
                  <a:gd fmla="*/ 57 w 73" name="T42"/>
                  <a:gd fmla="*/ 6 h 129" name="T43"/>
                  <a:gd fmla="*/ 24 w 73" name="T44"/>
                  <a:gd fmla="*/ 7 h 129" name="T45"/>
                  <a:gd fmla="*/ 49 w 73" name="T46"/>
                  <a:gd fmla="*/ 7 h 129" name="T47"/>
                  <a:gd fmla="*/ 49 w 73" name="T48"/>
                  <a:gd fmla="*/ 10 h 129" name="T49"/>
                  <a:gd fmla="*/ 24 w 73" name="T50"/>
                  <a:gd fmla="*/ 10 h 129" name="T51"/>
                  <a:gd fmla="*/ 24 w 73" name="T52"/>
                  <a:gd fmla="*/ 7 h 129" name="T53"/>
                  <a:gd fmla="*/ 48 w 73" name="T54"/>
                  <a:gd fmla="*/ 119 h 129" name="T55"/>
                  <a:gd fmla="*/ 25 w 73" name="T56"/>
                  <a:gd fmla="*/ 119 h 129" name="T57"/>
                  <a:gd fmla="*/ 25 w 73" name="T58"/>
                  <a:gd fmla="*/ 112 h 129" name="T59"/>
                  <a:gd fmla="*/ 48 w 73" name="T60"/>
                  <a:gd fmla="*/ 112 h 129" name="T61"/>
                  <a:gd fmla="*/ 48 w 73" name="T62"/>
                  <a:gd fmla="*/ 119 h 129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129" w="73">
                    <a:moveTo>
                      <a:pt x="66" y="105"/>
                    </a:moveTo>
                    <a:cubicBezTo>
                      <a:pt x="7" y="105"/>
                      <a:pt x="7" y="105"/>
                      <a:pt x="7" y="105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66" y="16"/>
                      <a:pt x="66" y="16"/>
                      <a:pt x="66" y="16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73" y="10"/>
                      <a:pt x="73" y="10"/>
                      <a:pt x="73" y="10"/>
                    </a:cubicBezTo>
                    <a:cubicBezTo>
                      <a:pt x="73" y="5"/>
                      <a:pt x="68" y="0"/>
                      <a:pt x="63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5"/>
                      <a:pt x="0" y="1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0" y="125"/>
                      <a:pt x="4" y="129"/>
                      <a:pt x="9" y="129"/>
                    </a:cubicBezTo>
                    <a:cubicBezTo>
                      <a:pt x="63" y="129"/>
                      <a:pt x="63" y="129"/>
                      <a:pt x="63" y="129"/>
                    </a:cubicBezTo>
                    <a:cubicBezTo>
                      <a:pt x="68" y="129"/>
                      <a:pt x="73" y="125"/>
                      <a:pt x="73" y="120"/>
                    </a:cubicBezTo>
                    <a:cubicBezTo>
                      <a:pt x="73" y="79"/>
                      <a:pt x="73" y="79"/>
                      <a:pt x="73" y="79"/>
                    </a:cubicBezTo>
                    <a:cubicBezTo>
                      <a:pt x="66" y="79"/>
                      <a:pt x="66" y="79"/>
                      <a:pt x="66" y="79"/>
                    </a:cubicBezTo>
                    <a:lnTo>
                      <a:pt x="66" y="105"/>
                    </a:lnTo>
                    <a:close/>
                    <a:moveTo>
                      <a:pt x="57" y="6"/>
                    </a:moveTo>
                    <a:cubicBezTo>
                      <a:pt x="58" y="6"/>
                      <a:pt x="60" y="7"/>
                      <a:pt x="60" y="9"/>
                    </a:cubicBezTo>
                    <a:cubicBezTo>
                      <a:pt x="60" y="10"/>
                      <a:pt x="58" y="11"/>
                      <a:pt x="57" y="11"/>
                    </a:cubicBezTo>
                    <a:cubicBezTo>
                      <a:pt x="56" y="11"/>
                      <a:pt x="55" y="10"/>
                      <a:pt x="55" y="9"/>
                    </a:cubicBezTo>
                    <a:cubicBezTo>
                      <a:pt x="55" y="7"/>
                      <a:pt x="56" y="6"/>
                      <a:pt x="57" y="6"/>
                    </a:cubicBezTo>
                    <a:close/>
                    <a:moveTo>
                      <a:pt x="24" y="7"/>
                    </a:moveTo>
                    <a:cubicBezTo>
                      <a:pt x="49" y="7"/>
                      <a:pt x="49" y="7"/>
                      <a:pt x="49" y="7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24" y="10"/>
                      <a:pt x="24" y="10"/>
                      <a:pt x="24" y="10"/>
                    </a:cubicBezTo>
                    <a:lnTo>
                      <a:pt x="24" y="7"/>
                    </a:lnTo>
                    <a:close/>
                    <a:moveTo>
                      <a:pt x="48" y="119"/>
                    </a:moveTo>
                    <a:cubicBezTo>
                      <a:pt x="25" y="119"/>
                      <a:pt x="25" y="119"/>
                      <a:pt x="25" y="119"/>
                    </a:cubicBezTo>
                    <a:cubicBezTo>
                      <a:pt x="25" y="112"/>
                      <a:pt x="25" y="112"/>
                      <a:pt x="25" y="112"/>
                    </a:cubicBezTo>
                    <a:cubicBezTo>
                      <a:pt x="48" y="112"/>
                      <a:pt x="48" y="112"/>
                      <a:pt x="48" y="112"/>
                    </a:cubicBezTo>
                    <a:lnTo>
                      <a:pt x="48" y="119"/>
                    </a:lnTo>
                    <a:close/>
                  </a:path>
                </a:pathLst>
              </a:custGeom>
              <a:solidFill>
                <a:sysClr lastClr="FFFFFF" val="window"/>
              </a:solidFill>
              <a:ln>
                <a:noFill/>
              </a:ln>
            </p:spPr>
            <p:txBody>
              <a:bodyPr anchor="t" anchorCtr="0" bIns="55825" compatLnSpc="1" lIns="111650" numCol="1" rIns="111650" tIns="55825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defTabSz="914400" eaLnBrk="1" fontAlgn="auto" hangingPunct="1" indent="0" latinLnBrk="0" lvl="0" marL="0" marR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pc="0" strike="noStrike" sz="4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45" name="Freeform 63"/>
              <p:cNvSpPr/>
              <p:nvPr/>
            </p:nvSpPr>
            <p:spPr bwMode="auto">
              <a:xfrm>
                <a:off x="8159041" y="2753123"/>
                <a:ext cx="174648" cy="166585"/>
              </a:xfrm>
              <a:custGeom>
                <a:gdLst>
                  <a:gd fmla="*/ 0 w 65" name="T0"/>
                  <a:gd fmla="*/ 44 h 62" name="T1"/>
                  <a:gd fmla="*/ 8 w 65" name="T2"/>
                  <a:gd fmla="*/ 44 h 62" name="T3"/>
                  <a:gd fmla="*/ 0 w 65" name="T4"/>
                  <a:gd fmla="*/ 62 h 62" name="T5"/>
                  <a:gd fmla="*/ 22 w 65" name="T6"/>
                  <a:gd fmla="*/ 44 h 62" name="T7"/>
                  <a:gd fmla="*/ 65 w 65" name="T8"/>
                  <a:gd fmla="*/ 44 h 62" name="T9"/>
                  <a:gd fmla="*/ 65 w 65" name="T10"/>
                  <a:gd fmla="*/ 0 h 62" name="T11"/>
                  <a:gd fmla="*/ 0 w 65" name="T12"/>
                  <a:gd fmla="*/ 0 h 62" name="T13"/>
                  <a:gd fmla="*/ 0 w 65" name="T14"/>
                  <a:gd fmla="*/ 44 h 62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62" w="65">
                    <a:moveTo>
                      <a:pt x="0" y="44"/>
                    </a:moveTo>
                    <a:lnTo>
                      <a:pt x="8" y="44"/>
                    </a:lnTo>
                    <a:lnTo>
                      <a:pt x="0" y="62"/>
                    </a:lnTo>
                    <a:lnTo>
                      <a:pt x="22" y="44"/>
                    </a:lnTo>
                    <a:lnTo>
                      <a:pt x="65" y="44"/>
                    </a:lnTo>
                    <a:lnTo>
                      <a:pt x="65" y="0"/>
                    </a:lnTo>
                    <a:lnTo>
                      <a:pt x="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ysClr lastClr="FFFFFF" val="window"/>
              </a:solidFill>
              <a:ln>
                <a:noFill/>
              </a:ln>
            </p:spPr>
            <p:txBody>
              <a:bodyPr anchor="t" anchorCtr="0" bIns="55825" compatLnSpc="1" lIns="111650" numCol="1" rIns="111650" tIns="55825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defTabSz="914400" eaLnBrk="1" fontAlgn="auto" hangingPunct="1" indent="0" latinLnBrk="0" lvl="0" marL="0" marR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pc="0" strike="noStrike" sz="4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37" name="Freeform 58"/>
            <p:cNvSpPr/>
            <p:nvPr/>
          </p:nvSpPr>
          <p:spPr bwMode="auto">
            <a:xfrm>
              <a:off x="7334628" y="3237931"/>
              <a:ext cx="321119" cy="332866"/>
            </a:xfrm>
            <a:custGeom>
              <a:gdLst>
                <a:gd fmla="*/ 99 w 137" name="T0"/>
                <a:gd fmla="*/ 57 h 142" name="T1"/>
                <a:gd fmla="*/ 137 w 137" name="T2"/>
                <a:gd fmla="*/ 57 h 142" name="T3"/>
                <a:gd fmla="*/ 76 w 137" name="T4"/>
                <a:gd fmla="*/ 4 h 142" name="T5"/>
                <a:gd fmla="*/ 69 w 137" name="T6"/>
                <a:gd fmla="*/ 0 h 142" name="T7"/>
                <a:gd fmla="*/ 62 w 137" name="T8"/>
                <a:gd fmla="*/ 4 h 142" name="T9"/>
                <a:gd fmla="*/ 0 w 137" name="T10"/>
                <a:gd fmla="*/ 57 h 142" name="T11"/>
                <a:gd fmla="*/ 39 w 137" name="T12"/>
                <a:gd fmla="*/ 57 h 142" name="T13"/>
                <a:gd fmla="*/ 62 w 137" name="T14"/>
                <a:gd fmla="*/ 5 h 142" name="T15"/>
                <a:gd fmla="*/ 62 w 137" name="T16"/>
                <a:gd fmla="*/ 6 h 142" name="T17"/>
                <a:gd fmla="*/ 44 w 137" name="T18"/>
                <a:gd fmla="*/ 57 h 142" name="T19"/>
                <a:gd fmla="*/ 64 w 137" name="T20"/>
                <a:gd fmla="*/ 57 h 142" name="T21"/>
                <a:gd fmla="*/ 64 w 137" name="T22"/>
                <a:gd fmla="*/ 123 h 142" name="T23"/>
                <a:gd fmla="*/ 64 w 137" name="T24"/>
                <a:gd fmla="*/ 125 h 142" name="T25"/>
                <a:gd fmla="*/ 64 w 137" name="T26"/>
                <a:gd fmla="*/ 130 h 142" name="T27"/>
                <a:gd fmla="*/ 76 w 137" name="T28"/>
                <a:gd fmla="*/ 142 h 142" name="T29"/>
                <a:gd fmla="*/ 88 w 137" name="T30"/>
                <a:gd fmla="*/ 130 h 142" name="T31"/>
                <a:gd fmla="*/ 88 w 137" name="T32"/>
                <a:gd fmla="*/ 125 h 142" name="T33"/>
                <a:gd fmla="*/ 79 w 137" name="T34"/>
                <a:gd fmla="*/ 125 h 142" name="T35"/>
                <a:gd fmla="*/ 79 w 137" name="T36"/>
                <a:gd fmla="*/ 127 h 142" name="T37"/>
                <a:gd fmla="*/ 79 w 137" name="T38"/>
                <a:gd fmla="*/ 130 h 142" name="T39"/>
                <a:gd fmla="*/ 76 w 137" name="T40"/>
                <a:gd fmla="*/ 134 h 142" name="T41"/>
                <a:gd fmla="*/ 72 w 137" name="T42"/>
                <a:gd fmla="*/ 130 h 142" name="T43"/>
                <a:gd fmla="*/ 72 w 137" name="T44"/>
                <a:gd fmla="*/ 127 h 142" name="T45"/>
                <a:gd fmla="*/ 72 w 137" name="T46"/>
                <a:gd fmla="*/ 125 h 142" name="T47"/>
                <a:gd fmla="*/ 72 w 137" name="T48"/>
                <a:gd fmla="*/ 112 h 142" name="T49"/>
                <a:gd fmla="*/ 72 w 137" name="T50"/>
                <a:gd fmla="*/ 57 h 142" name="T51"/>
                <a:gd fmla="*/ 94 w 137" name="T52"/>
                <a:gd fmla="*/ 57 h 142" name="T53"/>
                <a:gd fmla="*/ 76 w 137" name="T54"/>
                <a:gd fmla="*/ 6 h 142" name="T55"/>
                <a:gd fmla="*/ 76 w 137" name="T56"/>
                <a:gd fmla="*/ 5 h 142" name="T57"/>
                <a:gd fmla="*/ 99 w 137" name="T58"/>
                <a:gd fmla="*/ 57 h 142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142" w="137">
                  <a:moveTo>
                    <a:pt x="99" y="57"/>
                  </a:moveTo>
                  <a:cubicBezTo>
                    <a:pt x="137" y="57"/>
                    <a:pt x="137" y="57"/>
                    <a:pt x="137" y="57"/>
                  </a:cubicBezTo>
                  <a:cubicBezTo>
                    <a:pt x="130" y="29"/>
                    <a:pt x="105" y="7"/>
                    <a:pt x="76" y="4"/>
                  </a:cubicBezTo>
                  <a:cubicBezTo>
                    <a:pt x="74" y="2"/>
                    <a:pt x="72" y="0"/>
                    <a:pt x="69" y="0"/>
                  </a:cubicBezTo>
                  <a:cubicBezTo>
                    <a:pt x="66" y="0"/>
                    <a:pt x="64" y="2"/>
                    <a:pt x="62" y="4"/>
                  </a:cubicBezTo>
                  <a:cubicBezTo>
                    <a:pt x="32" y="7"/>
                    <a:pt x="7" y="28"/>
                    <a:pt x="0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24"/>
                    <a:pt x="58" y="8"/>
                    <a:pt x="62" y="5"/>
                  </a:cubicBezTo>
                  <a:cubicBezTo>
                    <a:pt x="62" y="5"/>
                    <a:pt x="62" y="5"/>
                    <a:pt x="62" y="6"/>
                  </a:cubicBezTo>
                  <a:cubicBezTo>
                    <a:pt x="41" y="32"/>
                    <a:pt x="44" y="57"/>
                    <a:pt x="44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123"/>
                    <a:pt x="64" y="123"/>
                    <a:pt x="64" y="123"/>
                  </a:cubicBezTo>
                  <a:cubicBezTo>
                    <a:pt x="64" y="125"/>
                    <a:pt x="64" y="125"/>
                    <a:pt x="64" y="125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7"/>
                    <a:pt x="69" y="142"/>
                    <a:pt x="76" y="142"/>
                  </a:cubicBezTo>
                  <a:cubicBezTo>
                    <a:pt x="82" y="142"/>
                    <a:pt x="88" y="137"/>
                    <a:pt x="88" y="130"/>
                  </a:cubicBezTo>
                  <a:cubicBezTo>
                    <a:pt x="88" y="125"/>
                    <a:pt x="88" y="125"/>
                    <a:pt x="88" y="125"/>
                  </a:cubicBezTo>
                  <a:cubicBezTo>
                    <a:pt x="79" y="125"/>
                    <a:pt x="79" y="125"/>
                    <a:pt x="79" y="125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79" y="132"/>
                    <a:pt x="78" y="134"/>
                    <a:pt x="76" y="134"/>
                  </a:cubicBezTo>
                  <a:cubicBezTo>
                    <a:pt x="74" y="134"/>
                    <a:pt x="72" y="132"/>
                    <a:pt x="72" y="130"/>
                  </a:cubicBezTo>
                  <a:cubicBezTo>
                    <a:pt x="72" y="127"/>
                    <a:pt x="72" y="127"/>
                    <a:pt x="72" y="127"/>
                  </a:cubicBezTo>
                  <a:cubicBezTo>
                    <a:pt x="72" y="125"/>
                    <a:pt x="72" y="125"/>
                    <a:pt x="72" y="125"/>
                  </a:cubicBezTo>
                  <a:cubicBezTo>
                    <a:pt x="72" y="112"/>
                    <a:pt x="72" y="112"/>
                    <a:pt x="72" y="112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7" y="32"/>
                    <a:pt x="76" y="6"/>
                  </a:cubicBezTo>
                  <a:cubicBezTo>
                    <a:pt x="76" y="5"/>
                    <a:pt x="76" y="5"/>
                    <a:pt x="76" y="5"/>
                  </a:cubicBezTo>
                  <a:cubicBezTo>
                    <a:pt x="80" y="8"/>
                    <a:pt x="99" y="24"/>
                    <a:pt x="99" y="57"/>
                  </a:cubicBezTo>
                  <a:close/>
                </a:path>
              </a:pathLst>
            </a:custGeom>
            <a:solidFill>
              <a:sysClr lastClr="FFFFFF" val="window"/>
            </a:solidFill>
            <a:ln>
              <a:noFill/>
            </a:ln>
          </p:spPr>
          <p:txBody>
            <a:bodyPr anchor="t" anchorCtr="0" bIns="55825" compatLnSpc="1" lIns="111650" numCol="1" rIns="111650" tIns="55825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defTabSz="914400" eaLnBrk="1" fontAlgn="auto" hangingPunct="1" indent="0" latinLnBrk="0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4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38" name="Text Placeholder 6"/>
            <p:cNvSpPr txBox="1"/>
            <p:nvPr/>
          </p:nvSpPr>
          <p:spPr>
            <a:xfrm>
              <a:off x="7985548" y="2539857"/>
              <a:ext cx="1111197" cy="233010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835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r>
                <a:rPr altLang="en-US" b="0" baseline="0" cap="none" i="0" kern="1200" kumimoji="0" lang="zh-CN" noProof="0" normalizeH="0" spc="0" strike="noStrike" sz="1400" u="none">
                  <a:ln>
                    <a:noFill/>
                  </a:ln>
                  <a:solidFill>
                    <a:sysClr lastClr="FFFFFF" val="window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  <p:sp>
          <p:nvSpPr>
            <p:cNvPr id="39" name="Text Placeholder 7"/>
            <p:cNvSpPr txBox="1"/>
            <p:nvPr/>
          </p:nvSpPr>
          <p:spPr>
            <a:xfrm>
              <a:off x="7985581" y="3252442"/>
              <a:ext cx="1111515" cy="233010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835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r>
                <a:rPr altLang="en-US" b="0" baseline="0" cap="none" i="0" kern="1200" kumimoji="0" lang="zh-CN" noProof="0" normalizeH="0" spc="0" strike="noStrike" sz="1400" u="none">
                  <a:ln>
                    <a:noFill/>
                  </a:ln>
                  <a:solidFill>
                    <a:sysClr lastClr="FFFFFF" val="window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  <p:sp>
          <p:nvSpPr>
            <p:cNvPr id="40" name="TextBox 57"/>
            <p:cNvSpPr txBox="1"/>
            <p:nvPr/>
          </p:nvSpPr>
          <p:spPr>
            <a:xfrm>
              <a:off x="3094934" y="3954238"/>
              <a:ext cx="1328591" cy="22369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defTabSz="914400" eaLnBrk="1" fontAlgn="auto" hangingPunct="1" indent="0" latinLnBrk="0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pc="0" strike="noStrike" sz="1600" u="none">
                  <a:ln>
                    <a:noFill/>
                  </a:ln>
                  <a:solidFill>
                    <a:srgbClr val="50C8AE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  <p:sp>
          <p:nvSpPr>
            <p:cNvPr id="41" name="TextBox 58"/>
            <p:cNvSpPr txBox="1"/>
            <p:nvPr/>
          </p:nvSpPr>
          <p:spPr>
            <a:xfrm>
              <a:off x="3099269" y="4133064"/>
              <a:ext cx="1609673" cy="503302"/>
            </a:xfrm>
            <a:prstGeom prst="rect">
              <a:avLst/>
            </a:prstGeom>
            <a:noFill/>
          </p:spPr>
          <p:txBody>
            <a:bodyPr bIns="0" lIns="0" numCol="1" rIns="0" spcCol="360000" tIns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defTabSz="914400" eaLnBrk="1" fontAlgn="auto" hangingPunct="1" indent="0" latinLnBrk="0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pc="0" strike="noStrike" sz="900" u="none">
                  <a:ln>
                    <a:noFill/>
                  </a:ln>
                  <a:solidFill>
                    <a:sysClr lastClr="FFFFFF" val="window">
                      <a:lumMod val="65000"/>
                    </a:sysClr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请替换文字内容，点击添加相关标题文字，修改文字内容，也可以直接复制你的内容到此。，点击添加相关标题文字，修改文字内容，也可以直接复制你的内容到此。</a:t>
              </a:r>
            </a:p>
          </p:txBody>
        </p:sp>
        <p:sp>
          <p:nvSpPr>
            <p:cNvPr id="42" name="TextBox 57"/>
            <p:cNvSpPr txBox="1"/>
            <p:nvPr/>
          </p:nvSpPr>
          <p:spPr>
            <a:xfrm>
              <a:off x="7422229" y="3954238"/>
              <a:ext cx="1328591" cy="22369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defTabSz="914400" eaLnBrk="1" fontAlgn="auto" hangingPunct="1" indent="0" latinLnBrk="0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pc="0" strike="noStrike" sz="1600" u="none">
                  <a:ln>
                    <a:noFill/>
                  </a:ln>
                  <a:solidFill>
                    <a:srgbClr val="50C8AE"/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  <p:sp>
          <p:nvSpPr>
            <p:cNvPr id="43" name="TextBox 58"/>
            <p:cNvSpPr txBox="1"/>
            <p:nvPr/>
          </p:nvSpPr>
          <p:spPr>
            <a:xfrm>
              <a:off x="7426566" y="4133064"/>
              <a:ext cx="1609673" cy="503302"/>
            </a:xfrm>
            <a:prstGeom prst="rect">
              <a:avLst/>
            </a:prstGeom>
            <a:noFill/>
          </p:spPr>
          <p:txBody>
            <a:bodyPr bIns="0" lIns="0" numCol="1" rIns="0" spcCol="360000" tIns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defTabSz="914400" eaLnBrk="1" fontAlgn="auto" hangingPunct="1" indent="0" latinLnBrk="0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pc="0" strike="noStrike" sz="900" u="none">
                  <a:ln>
                    <a:noFill/>
                  </a:ln>
                  <a:solidFill>
                    <a:sysClr lastClr="FFFFFF" val="window">
                      <a:lumMod val="65000"/>
                    </a:sysClr>
                  </a:solidFill>
                  <a:effectLst/>
                  <a:uLnTx/>
                  <a:uFillTx/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请替换文字内容，点击添加相关标题文字，修改文字内容，也可以直接复制你的内容到此。，点击添加相关标题文字，修改文字内容，也可以直接复制你的内容到此。</a:t>
              </a:r>
            </a:p>
          </p:txBody>
        </p:sp>
      </p:grpSp>
    </p:spTree>
    <p:extLst>
      <p:ext uri="{BB962C8B-B14F-4D97-AF65-F5344CB8AC3E}">
        <p14:creationId val="3205266782"/>
      </p:ext>
    </p:extLst>
  </p:cSld>
  <p:clrMapOvr>
    <a:masterClrMapping/>
  </p:clrMapOvr>
  <mc:AlternateContent>
    <mc:Choice Requires="p14">
      <p:transition p14:dur="1400" spd="slow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9" name="组合 18"/>
          <p:cNvGrpSpPr/>
          <p:nvPr/>
        </p:nvGrpSpPr>
        <p:grpSpPr>
          <a:xfrm flipH="1">
            <a:off x="0" y="0"/>
            <a:ext cx="2143841" cy="2331114"/>
            <a:chOff x="10051036" y="0"/>
            <a:chExt cx="2143841" cy="2331114"/>
          </a:xfrm>
        </p:grpSpPr>
        <p:sp>
          <p:nvSpPr>
            <p:cNvPr id="10" name="任意多边形 9"/>
            <p:cNvSpPr/>
            <p:nvPr/>
          </p:nvSpPr>
          <p:spPr>
            <a:xfrm rot="10800000">
              <a:off x="10688733" y="0"/>
              <a:ext cx="1148005" cy="989660"/>
            </a:xfrm>
            <a:custGeom>
              <a:gdLst>
                <a:gd fmla="*/ 2441304 w 2441304" name="connsiteX0"/>
                <a:gd fmla="*/ 2104573 h 2104573" name="connsiteY0"/>
                <a:gd fmla="*/ 0 w 2441304" name="connsiteX1"/>
                <a:gd fmla="*/ 2104573 h 2104573" name="connsiteY1"/>
                <a:gd fmla="*/ 1220652 w 2441304" name="connsiteX2"/>
                <a:gd fmla="*/ 0 h 2104573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2104573" w="2441304">
                  <a:moveTo>
                    <a:pt x="2441304" y="2104573"/>
                  </a:moveTo>
                  <a:lnTo>
                    <a:pt x="0" y="2104573"/>
                  </a:lnTo>
                  <a:lnTo>
                    <a:pt x="1220652" y="0"/>
                  </a:lnTo>
                  <a:close/>
                </a:path>
              </a:pathLst>
            </a:custGeom>
            <a:solidFill>
              <a:srgbClr val="516D8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0800000">
              <a:off x="11248113" y="61686"/>
              <a:ext cx="946764" cy="1018238"/>
            </a:xfrm>
            <a:custGeom>
              <a:gdLst>
                <a:gd fmla="*/ 2013353 w 2013353" name="connsiteX0"/>
                <a:gd fmla="*/ 2165347 h 2165347" name="connsiteY0"/>
                <a:gd fmla="*/ 0 w 2013353" name="connsiteX1"/>
                <a:gd fmla="*/ 2165347 h 2165347" name="connsiteY1"/>
                <a:gd fmla="*/ 0 w 2013353" name="connsiteX2"/>
                <a:gd fmla="*/ 1305951 h 2165347" name="connsiteY2"/>
                <a:gd fmla="*/ 757452 w 2013353" name="connsiteX3"/>
                <a:gd fmla="*/ 0 h 2165347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165347" w="2013353">
                  <a:moveTo>
                    <a:pt x="2013353" y="2165347"/>
                  </a:moveTo>
                  <a:lnTo>
                    <a:pt x="0" y="2165347"/>
                  </a:lnTo>
                  <a:lnTo>
                    <a:pt x="0" y="1305951"/>
                  </a:lnTo>
                  <a:lnTo>
                    <a:pt x="757452" y="0"/>
                  </a:lnTo>
                  <a:close/>
                </a:path>
              </a:pathLst>
            </a:cu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 rot="10800000">
              <a:off x="11340379" y="235920"/>
              <a:ext cx="666175" cy="574289"/>
            </a:xfrm>
            <a:prstGeom prst="triangle">
              <a:avLst/>
            </a:prstGeom>
            <a:solidFill>
              <a:srgbClr val="EED66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3" name="等腰三角形 12"/>
            <p:cNvSpPr/>
            <p:nvPr/>
          </p:nvSpPr>
          <p:spPr>
            <a:xfrm rot="10800000">
              <a:off x="10536165" y="1328919"/>
              <a:ext cx="311284" cy="268348"/>
            </a:xfrm>
            <a:prstGeom prst="triangle">
              <a:avLst/>
            </a:prstGeom>
            <a:solidFill>
              <a:srgbClr val="EED66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4" name="等腰三角形 13"/>
            <p:cNvSpPr/>
            <p:nvPr/>
          </p:nvSpPr>
          <p:spPr>
            <a:xfrm rot="10800000">
              <a:off x="11801248" y="1692585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5" name="等腰三角形 14"/>
            <p:cNvSpPr/>
            <p:nvPr/>
          </p:nvSpPr>
          <p:spPr>
            <a:xfrm rot="10800000">
              <a:off x="11188128" y="2237674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rot="10800000">
              <a:off x="11149082" y="1794408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7" name="等腰三角形 16"/>
            <p:cNvSpPr/>
            <p:nvPr/>
          </p:nvSpPr>
          <p:spPr>
            <a:xfrm rot="10800000">
              <a:off x="11455502" y="1909023"/>
              <a:ext cx="188736" cy="162703"/>
            </a:xfrm>
            <a:prstGeom prst="triangle">
              <a:avLst/>
            </a:prstGeom>
            <a:solidFill>
              <a:srgbClr val="516D8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8" name="等腰三角形 17"/>
            <p:cNvSpPr/>
            <p:nvPr/>
          </p:nvSpPr>
          <p:spPr>
            <a:xfrm rot="10800000">
              <a:off x="10051036" y="913594"/>
              <a:ext cx="108390" cy="93440"/>
            </a:xfrm>
            <a:prstGeom prst="triangle">
              <a:avLst/>
            </a:prstGeom>
            <a:solidFill>
              <a:srgbClr val="0CB69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424078" y="989660"/>
            <a:ext cx="11343845" cy="0"/>
          </a:xfrm>
          <a:prstGeom prst="line">
            <a:avLst/>
          </a:prstGeom>
          <a:noFill/>
          <a:ln algn="ctr" cap="flat" cmpd="sng" w="6350">
            <a:solidFill>
              <a:srgbClr val="FFFFFF">
                <a:lumMod val="95000"/>
              </a:srgbClr>
            </a:solidFill>
            <a:prstDash val="solid"/>
            <a:miter lim="800000"/>
          </a:ln>
          <a:effectLst/>
        </p:spPr>
      </p:cxnSp>
      <p:sp>
        <p:nvSpPr>
          <p:cNvPr id="7" name="文本框 6"/>
          <p:cNvSpPr txBox="1"/>
          <p:nvPr/>
        </p:nvSpPr>
        <p:spPr>
          <a:xfrm>
            <a:off x="1503069" y="160873"/>
            <a:ext cx="5407215" cy="640080"/>
          </a:xfrm>
          <a:prstGeom prst="rect">
            <a:avLst/>
          </a:prstGeom>
          <a:noFill/>
        </p:spPr>
        <p:txBody>
          <a:bodyPr anchor="ctr"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2400">
                <a:solidFill>
                  <a:srgbClr val="50C8AE"/>
                </a:solidFill>
                <a:cs typeface="+mn-ea"/>
                <a:sym typeface="+mn-lt"/>
              </a:rPr>
              <a:t>工作完成情况二</a:t>
            </a:r>
          </a:p>
        </p:txBody>
      </p:sp>
      <p:grpSp>
        <p:nvGrpSpPr>
          <p:cNvPr id="44" name="Group 3"/>
          <p:cNvGrpSpPr/>
          <p:nvPr/>
        </p:nvGrpSpPr>
        <p:grpSpPr>
          <a:xfrm>
            <a:off x="1458081" y="1884208"/>
            <a:ext cx="9275839" cy="4059392"/>
            <a:chOff x="1100786" y="1551735"/>
            <a:chExt cx="10052640" cy="4399344"/>
          </a:xfrm>
        </p:grpSpPr>
        <p:sp>
          <p:nvSpPr>
            <p:cNvPr id="57" name="Freeform 21"/>
            <p:cNvSpPr/>
            <p:nvPr/>
          </p:nvSpPr>
          <p:spPr>
            <a:xfrm rot="19805282">
              <a:off x="1456384" y="1551735"/>
              <a:ext cx="9350488" cy="4399344"/>
            </a:xfrm>
            <a:custGeom>
              <a:gdLst>
                <a:gd fmla="*/ 9210674 w 9350488" name="connsiteX0"/>
                <a:gd fmla="*/ 3819266 h 4399344" name="connsiteY0"/>
                <a:gd fmla="*/ 9350488 w 9350488" name="connsiteX1"/>
                <a:gd fmla="*/ 4082226 h 4399344" name="connsiteY1"/>
                <a:gd fmla="*/ 9033370 w 9350488" name="connsiteX2"/>
                <a:gd fmla="*/ 4399344 h 4399344" name="connsiteY2"/>
                <a:gd fmla="*/ 6852320 w 9350488" name="connsiteX3"/>
                <a:gd fmla="*/ 4399344 h 4399344" name="connsiteY3"/>
                <a:gd fmla="*/ 6844759 w 9350488" name="connsiteX4"/>
                <a:gd fmla="*/ 4398581 h 4399344" name="connsiteY4"/>
                <a:gd fmla="*/ 6831730 w 9350488" name="connsiteX5"/>
                <a:gd fmla="*/ 4398964 h 4399344" name="connsiteY5"/>
                <a:gd fmla="*/ 6805150 w 9350488" name="connsiteX6"/>
                <a:gd fmla="*/ 4394589 h 4399344" name="connsiteY6"/>
                <a:gd fmla="*/ 6788410 w 9350488" name="connsiteX7"/>
                <a:gd fmla="*/ 4392901 h 4399344" name="connsiteY7"/>
                <a:gd fmla="*/ 6781081 w 9350488" name="connsiteX8"/>
                <a:gd fmla="*/ 4390626 h 4399344" name="connsiteY8"/>
                <a:gd fmla="*/ 6771692 w 9350488" name="connsiteX9"/>
                <a:gd fmla="*/ 4389080 h 4399344" name="connsiteY9"/>
                <a:gd fmla="*/ 6748678 w 9350488" name="connsiteX10"/>
                <a:gd fmla="*/ 4380567 h 4399344" name="connsiteY10"/>
                <a:gd fmla="*/ 6728884 w 9350488" name="connsiteX11"/>
                <a:gd fmla="*/ 4374423 h 4399344" name="connsiteY11"/>
                <a:gd fmla="*/ 6722076 w 9350488" name="connsiteX12"/>
                <a:gd fmla="*/ 4370728 h 4399344" name="connsiteY12"/>
                <a:gd fmla="*/ 6714626 w 9350488" name="connsiteX13"/>
                <a:gd fmla="*/ 4367972 h 4399344" name="connsiteY13"/>
                <a:gd fmla="*/ 6695104 w 9350488" name="connsiteX14"/>
                <a:gd fmla="*/ 4356088 h 4399344" name="connsiteY14"/>
                <a:gd fmla="*/ 6675017 w 9350488" name="connsiteX15"/>
                <a:gd fmla="*/ 4345185 h 4399344" name="connsiteY15"/>
                <a:gd fmla="*/ 6668890 w 9350488" name="connsiteX16"/>
                <a:gd fmla="*/ 4340130 h 4399344" name="connsiteY16"/>
                <a:gd fmla="*/ 6662274 w 9350488" name="connsiteX17"/>
                <a:gd fmla="*/ 4336102 h 4399344" name="connsiteY17"/>
                <a:gd fmla="*/ 6647012 w 9350488" name="connsiteX18"/>
                <a:gd fmla="*/ 4322079 h 4399344" name="connsiteY18"/>
                <a:gd fmla="*/ 6628085 w 9350488" name="connsiteX19"/>
                <a:gd fmla="*/ 4306462 h 4399344" name="connsiteY19"/>
                <a:gd fmla="*/ 6622029 w 9350488" name="connsiteX20"/>
                <a:gd fmla="*/ 4299122 h 4399344" name="connsiteY20"/>
                <a:gd fmla="*/ 6616378 w 9350488" name="connsiteX21"/>
                <a:gd fmla="*/ 4293931 h 4399344" name="connsiteY21"/>
                <a:gd fmla="*/ 6606505 w 9350488" name="connsiteX22"/>
                <a:gd fmla="*/ 4280307 h 4399344" name="connsiteY22"/>
                <a:gd fmla="*/ 6589361 w 9350488" name="connsiteX23"/>
                <a:gd fmla="*/ 4259529 h 4399344" name="connsiteY23"/>
                <a:gd fmla="*/ 6583143 w 9350488" name="connsiteX24"/>
                <a:gd fmla="*/ 4248073 h 4399344" name="connsiteY24"/>
                <a:gd fmla="*/ 6578683 w 9350488" name="connsiteX25"/>
                <a:gd fmla="*/ 4241920 h 4399344" name="connsiteY25"/>
                <a:gd fmla="*/ 5577164 w 9350488" name="connsiteX26"/>
                <a:gd fmla="*/ 2519482 h 4399344" name="connsiteY26"/>
                <a:gd fmla="*/ 3584720 w 9350488" name="connsiteX27"/>
                <a:gd fmla="*/ 2519482 h 4399344" name="connsiteY27"/>
                <a:gd fmla="*/ 3577151 w 9350488" name="connsiteX28"/>
                <a:gd fmla="*/ 2518719 h 4399344" name="connsiteY28"/>
                <a:gd fmla="*/ 3564128 w 9350488" name="connsiteX29"/>
                <a:gd fmla="*/ 2519102 h 4399344" name="connsiteY29"/>
                <a:gd fmla="*/ 3537559 w 9350488" name="connsiteX30"/>
                <a:gd fmla="*/ 2514728 h 4399344" name="connsiteY30"/>
                <a:gd fmla="*/ 3520810 w 9350488" name="connsiteX31"/>
                <a:gd fmla="*/ 2513039 h 4399344" name="connsiteY31"/>
                <a:gd fmla="*/ 3513476 w 9350488" name="connsiteX32"/>
                <a:gd fmla="*/ 2510763 h 4399344" name="connsiteY32"/>
                <a:gd fmla="*/ 3504091 w 9350488" name="connsiteX33"/>
                <a:gd fmla="*/ 2509217 h 4399344" name="connsiteY33"/>
                <a:gd fmla="*/ 3481082 w 9350488" name="connsiteX34"/>
                <a:gd fmla="*/ 2500707 h 4399344" name="connsiteY34"/>
                <a:gd fmla="*/ 3461284 w 9350488" name="connsiteX35"/>
                <a:gd fmla="*/ 2494561 h 4399344" name="connsiteY35"/>
                <a:gd fmla="*/ 3454474 w 9350488" name="connsiteX36"/>
                <a:gd fmla="*/ 2490865 h 4399344" name="connsiteY36"/>
                <a:gd fmla="*/ 3447024 w 9350488" name="connsiteX37"/>
                <a:gd fmla="*/ 2488109 h 4399344" name="connsiteY37"/>
                <a:gd fmla="*/ 3427503 w 9350488" name="connsiteX38"/>
                <a:gd fmla="*/ 2476226 h 4399344" name="connsiteY38"/>
                <a:gd fmla="*/ 3407416 w 9350488" name="connsiteX39"/>
                <a:gd fmla="*/ 2465323 h 4399344" name="connsiteY39"/>
                <a:gd fmla="*/ 3401290 w 9350488" name="connsiteX40"/>
                <a:gd fmla="*/ 2460268 h 4399344" name="connsiteY40"/>
                <a:gd fmla="*/ 3394672 w 9350488" name="connsiteX41"/>
                <a:gd fmla="*/ 2456239 h 4399344" name="connsiteY41"/>
                <a:gd fmla="*/ 3379407 w 9350488" name="connsiteX42"/>
                <a:gd fmla="*/ 2442213 h 4399344" name="connsiteY42"/>
                <a:gd fmla="*/ 3360484 w 9350488" name="connsiteX43"/>
                <a:gd fmla="*/ 2426600 h 4399344" name="connsiteY43"/>
                <a:gd fmla="*/ 3354430 w 9350488" name="connsiteX44"/>
                <a:gd fmla="*/ 2419263 h 4399344" name="connsiteY44"/>
                <a:gd fmla="*/ 3348776 w 9350488" name="connsiteX45"/>
                <a:gd fmla="*/ 2414068 h 4399344" name="connsiteY45"/>
                <a:gd fmla="*/ 3338897 w 9350488" name="connsiteX46"/>
                <a:gd fmla="*/ 2400437 h 4399344" name="connsiteY46"/>
                <a:gd fmla="*/ 3321761 w 9350488" name="connsiteX47"/>
                <a:gd fmla="*/ 2379667 h 4399344" name="connsiteY47"/>
                <a:gd fmla="*/ 3315545 w 9350488" name="connsiteX48"/>
                <a:gd fmla="*/ 2368216 h 4399344" name="connsiteY48"/>
                <a:gd fmla="*/ 3311081 w 9350488" name="connsiteX49"/>
                <a:gd fmla="*/ 2362057 h 4399344" name="connsiteY49"/>
                <a:gd fmla="*/ 2309562 w 9350488" name="connsiteX50"/>
                <a:gd fmla="*/ 639619 h 4399344" name="connsiteY50"/>
                <a:gd fmla="*/ 317118 w 9350488" name="connsiteX51"/>
                <a:gd fmla="*/ 639619 h 4399344" name="connsiteY51"/>
                <a:gd fmla="*/ 1 w 9350488" name="connsiteX52"/>
                <a:gd fmla="*/ 322501 h 4399344" name="connsiteY52"/>
                <a:gd fmla="*/ 317119 w 9350488" name="connsiteX53"/>
                <a:gd fmla="*/ 5383 h 4399344" name="connsiteY53"/>
                <a:gd fmla="*/ 2436279 w 9350488" name="connsiteX54"/>
                <a:gd fmla="*/ 5383 h 4399344" name="connsiteY54"/>
                <a:gd fmla="*/ 2448735 w 9350488" name="connsiteX55"/>
                <a:gd fmla="*/ 2523 h 4399344" name="connsiteY55"/>
                <a:gd fmla="*/ 2627103 w 9350488" name="connsiteX56"/>
                <a:gd fmla="*/ 31715 h 4399344" name="connsiteY56"/>
                <a:gd fmla="*/ 2650943 w 9350488" name="connsiteX57"/>
                <a:gd fmla="*/ 46228 h 4399344" name="connsiteY57"/>
                <a:gd fmla="*/ 2675472 w 9350488" name="connsiteX58"/>
                <a:gd fmla="*/ 59542 h 4399344" name="connsiteY58"/>
                <a:gd fmla="*/ 2790366 w 9350488" name="connsiteX59"/>
                <a:gd fmla="*/ 199065 h 4399344" name="connsiteY59"/>
                <a:gd fmla="*/ 2794154 w 9350488" name="connsiteX60"/>
                <a:gd fmla="*/ 211270 h 4399344" name="connsiteY60"/>
                <a:gd fmla="*/ 3767495 w 9350488" name="connsiteX61"/>
                <a:gd fmla="*/ 1885246 h 4399344" name="connsiteY61"/>
                <a:gd fmla="*/ 5703881 w 9350488" name="connsiteX62"/>
                <a:gd fmla="*/ 1885246 h 4399344" name="connsiteY62"/>
                <a:gd fmla="*/ 5716337 w 9350488" name="connsiteX63"/>
                <a:gd fmla="*/ 1882386 h 4399344" name="connsiteY63"/>
                <a:gd fmla="*/ 5894704 w 9350488" name="connsiteX64"/>
                <a:gd fmla="*/ 1911577 h 4399344" name="connsiteY64"/>
                <a:gd fmla="*/ 5930433 w 9350488" name="connsiteX65"/>
                <a:gd fmla="*/ 1933328 h 4399344" name="connsiteY65"/>
                <a:gd fmla="*/ 5943074 w 9350488" name="connsiteX66"/>
                <a:gd fmla="*/ 1939405 h 4399344" name="connsiteY66"/>
                <a:gd fmla="*/ 6044613 w 9350488" name="connsiteX67"/>
                <a:gd fmla="*/ 2051207 h 4399344" name="connsiteY67"/>
                <a:gd fmla="*/ 6057322 w 9350488" name="connsiteX68"/>
                <a:gd fmla="*/ 2083506 h 4399344" name="connsiteY68"/>
                <a:gd fmla="*/ 7035096 w 9350488" name="connsiteX69"/>
                <a:gd fmla="*/ 3765107 h 4399344" name="connsiteY69"/>
                <a:gd fmla="*/ 9033370 w 9350488" name="connsiteX70"/>
                <a:gd fmla="*/ 3765107 h 4399344" name="connsiteY70"/>
                <a:gd fmla="*/ 9210674 w 9350488" name="connsiteX71"/>
                <a:gd fmla="*/ 3819266 h 4399344" name="connsiteY7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b="b" l="l" r="r" t="t"/>
              <a:pathLst>
                <a:path h="4399344" w="9350488">
                  <a:moveTo>
                    <a:pt x="9210674" y="3819266"/>
                  </a:moveTo>
                  <a:cubicBezTo>
                    <a:pt x="9295028" y="3876255"/>
                    <a:pt x="9350488" y="3972763"/>
                    <a:pt x="9350488" y="4082226"/>
                  </a:cubicBezTo>
                  <a:cubicBezTo>
                    <a:pt x="9350488" y="4257365"/>
                    <a:pt x="9208509" y="4399344"/>
                    <a:pt x="9033370" y="4399344"/>
                  </a:cubicBezTo>
                  <a:lnTo>
                    <a:pt x="6852320" y="4399344"/>
                  </a:lnTo>
                  <a:lnTo>
                    <a:pt x="6844759" y="4398581"/>
                  </a:lnTo>
                  <a:lnTo>
                    <a:pt x="6831730" y="4398964"/>
                  </a:lnTo>
                  <a:lnTo>
                    <a:pt x="6805150" y="4394589"/>
                  </a:lnTo>
                  <a:lnTo>
                    <a:pt x="6788410" y="4392901"/>
                  </a:lnTo>
                  <a:lnTo>
                    <a:pt x="6781081" y="4390626"/>
                  </a:lnTo>
                  <a:lnTo>
                    <a:pt x="6771692" y="4389080"/>
                  </a:lnTo>
                  <a:lnTo>
                    <a:pt x="6748678" y="4380567"/>
                  </a:lnTo>
                  <a:lnTo>
                    <a:pt x="6728884" y="4374423"/>
                  </a:lnTo>
                  <a:lnTo>
                    <a:pt x="6722076" y="4370728"/>
                  </a:lnTo>
                  <a:lnTo>
                    <a:pt x="6714626" y="4367972"/>
                  </a:lnTo>
                  <a:lnTo>
                    <a:pt x="6695104" y="4356088"/>
                  </a:lnTo>
                  <a:lnTo>
                    <a:pt x="6675017" y="4345185"/>
                  </a:lnTo>
                  <a:lnTo>
                    <a:pt x="6668890" y="4340130"/>
                  </a:lnTo>
                  <a:lnTo>
                    <a:pt x="6662274" y="4336102"/>
                  </a:lnTo>
                  <a:lnTo>
                    <a:pt x="6647012" y="4322079"/>
                  </a:lnTo>
                  <a:lnTo>
                    <a:pt x="6628085" y="4306462"/>
                  </a:lnTo>
                  <a:lnTo>
                    <a:pt x="6622029" y="4299122"/>
                  </a:lnTo>
                  <a:lnTo>
                    <a:pt x="6616378" y="4293931"/>
                  </a:lnTo>
                  <a:lnTo>
                    <a:pt x="6606505" y="4280307"/>
                  </a:lnTo>
                  <a:lnTo>
                    <a:pt x="6589361" y="4259529"/>
                  </a:lnTo>
                  <a:lnTo>
                    <a:pt x="6583143" y="4248073"/>
                  </a:lnTo>
                  <a:lnTo>
                    <a:pt x="6578683" y="4241920"/>
                  </a:lnTo>
                  <a:lnTo>
                    <a:pt x="5577164" y="2519482"/>
                  </a:lnTo>
                  <a:lnTo>
                    <a:pt x="3584720" y="2519482"/>
                  </a:lnTo>
                  <a:lnTo>
                    <a:pt x="3577151" y="2518719"/>
                  </a:lnTo>
                  <a:lnTo>
                    <a:pt x="3564128" y="2519102"/>
                  </a:lnTo>
                  <a:lnTo>
                    <a:pt x="3537559" y="2514728"/>
                  </a:lnTo>
                  <a:lnTo>
                    <a:pt x="3520810" y="2513039"/>
                  </a:lnTo>
                  <a:lnTo>
                    <a:pt x="3513476" y="2510763"/>
                  </a:lnTo>
                  <a:lnTo>
                    <a:pt x="3504091" y="2509217"/>
                  </a:lnTo>
                  <a:lnTo>
                    <a:pt x="3481082" y="2500707"/>
                  </a:lnTo>
                  <a:lnTo>
                    <a:pt x="3461284" y="2494561"/>
                  </a:lnTo>
                  <a:lnTo>
                    <a:pt x="3454474" y="2490865"/>
                  </a:lnTo>
                  <a:lnTo>
                    <a:pt x="3447024" y="2488109"/>
                  </a:lnTo>
                  <a:lnTo>
                    <a:pt x="3427503" y="2476226"/>
                  </a:lnTo>
                  <a:lnTo>
                    <a:pt x="3407416" y="2465323"/>
                  </a:lnTo>
                  <a:lnTo>
                    <a:pt x="3401290" y="2460268"/>
                  </a:lnTo>
                  <a:lnTo>
                    <a:pt x="3394672" y="2456239"/>
                  </a:lnTo>
                  <a:lnTo>
                    <a:pt x="3379407" y="2442213"/>
                  </a:lnTo>
                  <a:lnTo>
                    <a:pt x="3360484" y="2426600"/>
                  </a:lnTo>
                  <a:lnTo>
                    <a:pt x="3354430" y="2419263"/>
                  </a:lnTo>
                  <a:lnTo>
                    <a:pt x="3348776" y="2414068"/>
                  </a:lnTo>
                  <a:lnTo>
                    <a:pt x="3338897" y="2400437"/>
                  </a:lnTo>
                  <a:lnTo>
                    <a:pt x="3321761" y="2379667"/>
                  </a:lnTo>
                  <a:lnTo>
                    <a:pt x="3315545" y="2368216"/>
                  </a:lnTo>
                  <a:lnTo>
                    <a:pt x="3311081" y="2362057"/>
                  </a:lnTo>
                  <a:lnTo>
                    <a:pt x="2309562" y="639619"/>
                  </a:lnTo>
                  <a:lnTo>
                    <a:pt x="317118" y="639619"/>
                  </a:lnTo>
                  <a:cubicBezTo>
                    <a:pt x="141979" y="639619"/>
                    <a:pt x="0" y="497640"/>
                    <a:pt x="1" y="322501"/>
                  </a:cubicBezTo>
                  <a:cubicBezTo>
                    <a:pt x="0" y="147362"/>
                    <a:pt x="141979" y="5383"/>
                    <a:pt x="317119" y="5383"/>
                  </a:cubicBezTo>
                  <a:lnTo>
                    <a:pt x="2436279" y="5383"/>
                  </a:lnTo>
                  <a:lnTo>
                    <a:pt x="2448735" y="2523"/>
                  </a:lnTo>
                  <a:cubicBezTo>
                    <a:pt x="2510031" y="-5274"/>
                    <a:pt x="2572102" y="5149"/>
                    <a:pt x="2627103" y="31715"/>
                  </a:cubicBezTo>
                  <a:lnTo>
                    <a:pt x="2650943" y="46228"/>
                  </a:lnTo>
                  <a:lnTo>
                    <a:pt x="2675472" y="59542"/>
                  </a:lnTo>
                  <a:cubicBezTo>
                    <a:pt x="2726084" y="93735"/>
                    <a:pt x="2766295" y="142156"/>
                    <a:pt x="2790366" y="199065"/>
                  </a:cubicBezTo>
                  <a:lnTo>
                    <a:pt x="2794154" y="211270"/>
                  </a:lnTo>
                  <a:lnTo>
                    <a:pt x="3767495" y="1885246"/>
                  </a:lnTo>
                  <a:lnTo>
                    <a:pt x="5703881" y="1885246"/>
                  </a:lnTo>
                  <a:lnTo>
                    <a:pt x="5716337" y="1882386"/>
                  </a:lnTo>
                  <a:cubicBezTo>
                    <a:pt x="5777633" y="1874589"/>
                    <a:pt x="5839704" y="1885011"/>
                    <a:pt x="5894704" y="1911577"/>
                  </a:cubicBezTo>
                  <a:lnTo>
                    <a:pt x="5930433" y="1933328"/>
                  </a:lnTo>
                  <a:lnTo>
                    <a:pt x="5943074" y="1939405"/>
                  </a:lnTo>
                  <a:cubicBezTo>
                    <a:pt x="5985251" y="1967899"/>
                    <a:pt x="6020204" y="2006273"/>
                    <a:pt x="6044613" y="2051207"/>
                  </a:cubicBezTo>
                  <a:lnTo>
                    <a:pt x="6057322" y="2083506"/>
                  </a:lnTo>
                  <a:lnTo>
                    <a:pt x="7035096" y="3765107"/>
                  </a:lnTo>
                  <a:lnTo>
                    <a:pt x="9033370" y="3765107"/>
                  </a:lnTo>
                  <a:cubicBezTo>
                    <a:pt x="9099047" y="3765107"/>
                    <a:pt x="9160061" y="3785073"/>
                    <a:pt x="9210674" y="3819266"/>
                  </a:cubicBezTo>
                  <a:close/>
                </a:path>
              </a:pathLst>
            </a:custGeom>
            <a:solidFill>
              <a:sysClr lastClr="FFFFFF" val="window">
                <a:lumMod val="85000"/>
              </a:sysClr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GB" noProof="0" normalizeH="0" spc="0" strike="noStrike" sz="12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charset="0" panose="020b0603020102020204" pitchFamily="34" typeface="Franklin Gothic Medium"/>
                <a:ea charset="-122" panose="020b0503020204020204" pitchFamily="34" typeface="微软雅黑"/>
                <a:cs charset="0" panose="020b0604020202020204" pitchFamily="34" typeface="Arial"/>
              </a:endParaRPr>
            </a:p>
          </p:txBody>
        </p:sp>
        <p:sp>
          <p:nvSpPr>
            <p:cNvPr id="58" name="Rounded Rectangle 4"/>
            <p:cNvSpPr/>
            <p:nvPr/>
          </p:nvSpPr>
          <p:spPr>
            <a:xfrm rot="19805282">
              <a:off x="1100786" y="3962064"/>
              <a:ext cx="634909" cy="634236"/>
            </a:xfrm>
            <a:prstGeom prst="roundRect">
              <a:avLst>
                <a:gd fmla="val 50000" name="adj"/>
              </a:avLst>
            </a:prstGeom>
            <a:solidFill>
              <a:srgbClr val="50C8AE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GB" noProof="0" normalizeH="0" spc="0" strike="noStrike" sz="12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charset="0" panose="020b0603020102020204" pitchFamily="34" typeface="Franklin Gothic Medium"/>
                <a:ea charset="-122" panose="020b0503020204020204" pitchFamily="34" typeface="微软雅黑"/>
                <a:cs charset="0" panose="020b0604020202020204" pitchFamily="34" typeface="Arial"/>
              </a:endParaRPr>
            </a:p>
          </p:txBody>
        </p:sp>
        <p:sp>
          <p:nvSpPr>
            <p:cNvPr id="59" name="Rounded Rectangle 17"/>
            <p:cNvSpPr/>
            <p:nvPr/>
          </p:nvSpPr>
          <p:spPr>
            <a:xfrm rot="19805282">
              <a:off x="2976655" y="2907046"/>
              <a:ext cx="634909" cy="634236"/>
            </a:xfrm>
            <a:prstGeom prst="roundRect">
              <a:avLst>
                <a:gd fmla="val 50000" name="adj"/>
              </a:avLst>
            </a:prstGeom>
            <a:solidFill>
              <a:srgbClr val="328273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GB" noProof="0" normalizeH="0" spc="0" strike="noStrike" sz="12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charset="0" panose="020b0603020102020204" pitchFamily="34" typeface="Franklin Gothic Medium"/>
                <a:ea charset="-122" panose="020b0503020204020204" pitchFamily="34" typeface="微软雅黑"/>
                <a:cs charset="0" panose="020b0604020202020204" pitchFamily="34" typeface="Arial"/>
              </a:endParaRPr>
            </a:p>
          </p:txBody>
        </p:sp>
        <p:sp>
          <p:nvSpPr>
            <p:cNvPr id="60" name="Rounded Rectangle 18"/>
            <p:cNvSpPr/>
            <p:nvPr/>
          </p:nvSpPr>
          <p:spPr>
            <a:xfrm rot="19805282">
              <a:off x="4856481" y="3966200"/>
              <a:ext cx="634909" cy="634236"/>
            </a:xfrm>
            <a:prstGeom prst="roundRect">
              <a:avLst>
                <a:gd fmla="val 50000" name="adj"/>
              </a:avLst>
            </a:prstGeom>
            <a:solidFill>
              <a:srgbClr val="50C8AE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GB" noProof="0" normalizeH="0" spc="0" strike="noStrike" sz="12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charset="0" panose="020b0603020102020204" pitchFamily="34" typeface="Franklin Gothic Medium"/>
                <a:ea charset="-122" panose="020b0503020204020204" pitchFamily="34" typeface="微软雅黑"/>
                <a:cs charset="0" panose="020b0604020202020204" pitchFamily="34" typeface="Arial"/>
              </a:endParaRPr>
            </a:p>
          </p:txBody>
        </p:sp>
        <p:sp>
          <p:nvSpPr>
            <p:cNvPr id="61" name="Rounded Rectangle 19"/>
            <p:cNvSpPr/>
            <p:nvPr/>
          </p:nvSpPr>
          <p:spPr>
            <a:xfrm rot="19805282">
              <a:off x="6750373" y="2907049"/>
              <a:ext cx="634909" cy="634236"/>
            </a:xfrm>
            <a:prstGeom prst="roundRect">
              <a:avLst>
                <a:gd fmla="val 50000" name="adj"/>
              </a:avLst>
            </a:prstGeom>
            <a:solidFill>
              <a:srgbClr val="328273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GB" noProof="0" normalizeH="0" spc="0" strike="noStrike" sz="12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charset="0" panose="020b0603020102020204" pitchFamily="34" typeface="Franklin Gothic Medium"/>
                <a:ea charset="-122" panose="020b0503020204020204" pitchFamily="34" typeface="微软雅黑"/>
                <a:cs charset="0" panose="020b0604020202020204" pitchFamily="34" typeface="Arial"/>
              </a:endParaRPr>
            </a:p>
          </p:txBody>
        </p:sp>
        <p:sp>
          <p:nvSpPr>
            <p:cNvPr id="62" name="Rounded Rectangle 20"/>
            <p:cNvSpPr/>
            <p:nvPr/>
          </p:nvSpPr>
          <p:spPr>
            <a:xfrm rot="19805282">
              <a:off x="10518517" y="2907047"/>
              <a:ext cx="634909" cy="634236"/>
            </a:xfrm>
            <a:prstGeom prst="roundRect">
              <a:avLst>
                <a:gd fmla="val 50000" name="adj"/>
              </a:avLst>
            </a:prstGeom>
            <a:solidFill>
              <a:srgbClr val="328273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GB" noProof="0" normalizeH="0" spc="0" strike="noStrike" sz="12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charset="0" panose="020b0603020102020204" pitchFamily="34" typeface="Franklin Gothic Medium"/>
                <a:ea charset="-122" panose="020b0503020204020204" pitchFamily="34" typeface="微软雅黑"/>
                <a:cs charset="0" panose="020b0604020202020204" pitchFamily="34" typeface="Arial"/>
              </a:endParaRPr>
            </a:p>
          </p:txBody>
        </p:sp>
        <p:sp>
          <p:nvSpPr>
            <p:cNvPr id="63" name="Rounded Rectangle 22"/>
            <p:cNvSpPr/>
            <p:nvPr/>
          </p:nvSpPr>
          <p:spPr>
            <a:xfrm rot="19805282">
              <a:off x="8614859" y="3962065"/>
              <a:ext cx="634909" cy="634236"/>
            </a:xfrm>
            <a:prstGeom prst="roundRect">
              <a:avLst>
                <a:gd fmla="val 50000" name="adj"/>
              </a:avLst>
            </a:prstGeom>
            <a:solidFill>
              <a:srgbClr val="50C8AE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GB" noProof="0" normalizeH="0" spc="0" strike="noStrike" sz="12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charset="0" panose="020b0603020102020204" pitchFamily="34" typeface="Franklin Gothic Medium"/>
                <a:ea charset="-122" panose="020b0503020204020204" pitchFamily="34" typeface="微软雅黑"/>
                <a:cs charset="0" panose="020b0604020202020204" pitchFamily="34" typeface="Arial"/>
              </a:endParaRPr>
            </a:p>
          </p:txBody>
        </p:sp>
        <p:sp>
          <p:nvSpPr>
            <p:cNvPr id="64" name="Freeform 23"/>
            <p:cNvSpPr>
              <a:spLocks noEditPoints="1"/>
            </p:cNvSpPr>
            <p:nvPr/>
          </p:nvSpPr>
          <p:spPr bwMode="auto">
            <a:xfrm>
              <a:off x="3100417" y="3031426"/>
              <a:ext cx="387383" cy="385476"/>
            </a:xfrm>
            <a:custGeom>
              <a:gdLst>
                <a:gd fmla="*/ 6 w 94" name="T0"/>
                <a:gd fmla="*/ 28 h 94" name="T1"/>
                <a:gd fmla="*/ 32 w 94" name="T2"/>
                <a:gd fmla="*/ 4 h 94" name="T3"/>
                <a:gd fmla="*/ 67 w 94" name="T4"/>
                <a:gd fmla="*/ 6 h 94" name="T5"/>
                <a:gd fmla="*/ 90 w 94" name="T6"/>
                <a:gd fmla="*/ 32 h 94" name="T7"/>
                <a:gd fmla="*/ 88 w 94" name="T8"/>
                <a:gd fmla="*/ 67 h 94" name="T9"/>
                <a:gd fmla="*/ 88 w 94" name="T10"/>
                <a:gd fmla="*/ 67 h 94" name="T11"/>
                <a:gd fmla="*/ 62 w 94" name="T12"/>
                <a:gd fmla="*/ 90 h 94" name="T13"/>
                <a:gd fmla="*/ 27 w 94" name="T14"/>
                <a:gd fmla="*/ 89 h 94" name="T15"/>
                <a:gd fmla="*/ 27 w 94" name="T16"/>
                <a:gd fmla="*/ 89 h 94" name="T17"/>
                <a:gd fmla="*/ 4 w 94" name="T18"/>
                <a:gd fmla="*/ 62 h 94" name="T19"/>
                <a:gd fmla="*/ 6 w 94" name="T20"/>
                <a:gd fmla="*/ 28 h 94" name="T21"/>
                <a:gd fmla="*/ 6 w 94" name="T22"/>
                <a:gd fmla="*/ 28 h 94" name="T23"/>
                <a:gd fmla="*/ 20 w 94" name="T24"/>
                <a:gd fmla="*/ 27 h 94" name="T25"/>
                <a:gd fmla="*/ 16 w 94" name="T26"/>
                <a:gd fmla="*/ 32 h 94" name="T27"/>
                <a:gd fmla="*/ 16 w 94" name="T28"/>
                <a:gd fmla="*/ 32 h 94" name="T29"/>
                <a:gd fmla="*/ 15 w 94" name="T30"/>
                <a:gd fmla="*/ 35 h 94" name="T31"/>
                <a:gd fmla="*/ 36 w 94" name="T32"/>
                <a:gd fmla="*/ 37 h 94" name="T33"/>
                <a:gd fmla="*/ 34 w 94" name="T34"/>
                <a:gd fmla="*/ 40 h 94" name="T35"/>
                <a:gd fmla="*/ 32 w 94" name="T36"/>
                <a:gd fmla="*/ 45 h 94" name="T37"/>
                <a:gd fmla="*/ 13 w 94" name="T38"/>
                <a:gd fmla="*/ 53 h 94" name="T39"/>
                <a:gd fmla="*/ 15 w 94" name="T40"/>
                <a:gd fmla="*/ 59 h 94" name="T41"/>
                <a:gd fmla="*/ 15 w 94" name="T42"/>
                <a:gd fmla="*/ 59 h 94" name="T43"/>
                <a:gd fmla="*/ 16 w 94" name="T44"/>
                <a:gd fmla="*/ 60 h 94" name="T45"/>
                <a:gd fmla="*/ 29 w 94" name="T46"/>
                <a:gd fmla="*/ 54 h 94" name="T47"/>
                <a:gd fmla="*/ 26 w 94" name="T48"/>
                <a:gd fmla="*/ 74 h 94" name="T49"/>
                <a:gd fmla="*/ 32 w 94" name="T50"/>
                <a:gd fmla="*/ 78 h 94" name="T51"/>
                <a:gd fmla="*/ 32 w 94" name="T52"/>
                <a:gd fmla="*/ 78 h 94" name="T53"/>
                <a:gd fmla="*/ 33 w 94" name="T54"/>
                <a:gd fmla="*/ 79 h 94" name="T55"/>
                <a:gd fmla="*/ 34 w 94" name="T56"/>
                <a:gd fmla="*/ 78 h 94" name="T57"/>
                <a:gd fmla="*/ 36 w 94" name="T58"/>
                <a:gd fmla="*/ 55 h 94" name="T59"/>
                <a:gd fmla="*/ 48 w 94" name="T60"/>
                <a:gd fmla="*/ 67 h 94" name="T61"/>
                <a:gd fmla="*/ 60 w 94" name="T62"/>
                <a:gd fmla="*/ 79 h 94" name="T63"/>
                <a:gd fmla="*/ 65 w 94" name="T64"/>
                <a:gd fmla="*/ 77 h 94" name="T65"/>
                <a:gd fmla="*/ 66 w 94" name="T66"/>
                <a:gd fmla="*/ 74 h 94" name="T67"/>
                <a:gd fmla="*/ 54 w 94" name="T68"/>
                <a:gd fmla="*/ 62 h 94" name="T69"/>
                <a:gd fmla="*/ 39 w 94" name="T70"/>
                <a:gd fmla="*/ 48 h 94" name="T71"/>
                <a:gd fmla="*/ 41 w 94" name="T72"/>
                <a:gd fmla="*/ 43 h 94" name="T73"/>
                <a:gd fmla="*/ 43 w 94" name="T74"/>
                <a:gd fmla="*/ 39 h 94" name="T75"/>
                <a:gd fmla="*/ 49 w 94" name="T76"/>
                <a:gd fmla="*/ 42 h 94" name="T77"/>
                <a:gd fmla="*/ 77 w 94" name="T78"/>
                <a:gd fmla="*/ 64 h 94" name="T79"/>
                <a:gd fmla="*/ 78 w 94" name="T80"/>
                <a:gd fmla="*/ 62 h 94" name="T81"/>
                <a:gd fmla="*/ 78 w 94" name="T82"/>
                <a:gd fmla="*/ 62 h 94" name="T83"/>
                <a:gd fmla="*/ 80 w 94" name="T84"/>
                <a:gd fmla="*/ 56 h 94" name="T85"/>
                <a:gd fmla="*/ 53 w 94" name="T86"/>
                <a:gd fmla="*/ 35 h 94" name="T87"/>
                <a:gd fmla="*/ 47 w 94" name="T88"/>
                <a:gd fmla="*/ 32 h 94" name="T89"/>
                <a:gd fmla="*/ 50 w 94" name="T90"/>
                <a:gd fmla="*/ 28 h 94" name="T91"/>
                <a:gd fmla="*/ 56 w 94" name="T92"/>
                <a:gd fmla="*/ 30 h 94" name="T93"/>
                <a:gd fmla="*/ 74 w 94" name="T94"/>
                <a:gd fmla="*/ 28 h 94" name="T95"/>
                <a:gd fmla="*/ 71 w 94" name="T96"/>
                <a:gd fmla="*/ 23 h 94" name="T97"/>
                <a:gd fmla="*/ 70 w 94" name="T98"/>
                <a:gd fmla="*/ 22 h 94" name="T99"/>
                <a:gd fmla="*/ 58 w 94" name="T100"/>
                <a:gd fmla="*/ 23 h 94" name="T101"/>
                <a:gd fmla="*/ 55 w 94" name="T102"/>
                <a:gd fmla="*/ 22 h 94" name="T103"/>
                <a:gd fmla="*/ 62 w 94" name="T104"/>
                <a:gd fmla="*/ 16 h 94" name="T105"/>
                <a:gd fmla="*/ 53 w 94" name="T106"/>
                <a:gd fmla="*/ 14 h 94" name="T107"/>
                <a:gd fmla="*/ 49 w 94" name="T108"/>
                <a:gd fmla="*/ 18 h 94" name="T109"/>
                <a:gd fmla="*/ 43 w 94" name="T110"/>
                <a:gd fmla="*/ 13 h 94" name="T111"/>
                <a:gd fmla="*/ 37 w 94" name="T112"/>
                <a:gd fmla="*/ 15 h 94" name="T113"/>
                <a:gd fmla="*/ 35 w 94" name="T114"/>
                <a:gd fmla="*/ 16 h 94" name="T115"/>
                <a:gd fmla="*/ 44 w 94" name="T116"/>
                <a:gd fmla="*/ 24 h 94" name="T117"/>
                <a:gd fmla="*/ 40 w 94" name="T118"/>
                <a:gd fmla="*/ 30 h 94" name="T119"/>
                <a:gd fmla="*/ 20 w 94" name="T120"/>
                <a:gd fmla="*/ 27 h 94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94" w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ysClr lastClr="FFFFFF" val="window"/>
            </a:solidFill>
            <a:ln>
              <a:noFill/>
            </a:ln>
          </p:spPr>
          <p:txBody>
            <a:bodyPr anchor="t" anchorCtr="0" bIns="48214" compatLnSpc="1" lIns="96429" numCol="1" rIns="96429" tIns="48214" vert="horz" wrap="square"/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4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603020102020204" pitchFamily="34" typeface="Franklin Gothic Medium"/>
                <a:ea charset="-122" panose="020b0503020204020204" pitchFamily="34" typeface="微软雅黑"/>
                <a:cs charset="0" panose="020b0604020202020204" pitchFamily="34" typeface="Arial"/>
              </a:endParaRPr>
            </a:p>
          </p:txBody>
        </p:sp>
        <p:sp>
          <p:nvSpPr>
            <p:cNvPr id="65" name="Freeform 24"/>
            <p:cNvSpPr>
              <a:spLocks noEditPoints="1"/>
            </p:cNvSpPr>
            <p:nvPr/>
          </p:nvSpPr>
          <p:spPr bwMode="auto">
            <a:xfrm>
              <a:off x="6878905" y="3031426"/>
              <a:ext cx="377843" cy="362576"/>
            </a:xfrm>
            <a:custGeom>
              <a:gdLst>
                <a:gd fmla="*/ 80 w 198" name="T0"/>
                <a:gd fmla="*/ 39 h 190" name="T1"/>
                <a:gd fmla="*/ 32 w 198" name="T2"/>
                <a:gd fmla="*/ 39 h 190" name="T3"/>
                <a:gd fmla="*/ 24 w 198" name="T4"/>
                <a:gd fmla="*/ 52 h 190" name="T5"/>
                <a:gd fmla="*/ 32 w 198" name="T6"/>
                <a:gd fmla="*/ 65 h 190" name="T7"/>
                <a:gd fmla="*/ 80 w 198" name="T8"/>
                <a:gd fmla="*/ 65 h 190" name="T9"/>
                <a:gd fmla="*/ 80 w 198" name="T10"/>
                <a:gd fmla="*/ 39 h 190" name="T11"/>
                <a:gd fmla="*/ 80 w 198" name="T12"/>
                <a:gd fmla="*/ 39 h 190" name="T13"/>
                <a:gd fmla="*/ 114 w 198" name="T14"/>
                <a:gd fmla="*/ 65 h 190" name="T15"/>
                <a:gd fmla="*/ 170 w 198" name="T16"/>
                <a:gd fmla="*/ 65 h 190" name="T17"/>
                <a:gd fmla="*/ 177 w 198" name="T18"/>
                <a:gd fmla="*/ 65 h 190" name="T19"/>
                <a:gd fmla="*/ 179 w 198" name="T20"/>
                <a:gd fmla="*/ 69 h 190" name="T21"/>
                <a:gd fmla="*/ 194 w 198" name="T22"/>
                <a:gd fmla="*/ 93 h 190" name="T23"/>
                <a:gd fmla="*/ 198 w 198" name="T24"/>
                <a:gd fmla="*/ 99 h 190" name="T25"/>
                <a:gd fmla="*/ 194 w 198" name="T26"/>
                <a:gd fmla="*/ 103 h 190" name="T27"/>
                <a:gd fmla="*/ 179 w 198" name="T28"/>
                <a:gd fmla="*/ 127 h 190" name="T29"/>
                <a:gd fmla="*/ 177 w 198" name="T30"/>
                <a:gd fmla="*/ 134 h 190" name="T31"/>
                <a:gd fmla="*/ 170 w 198" name="T32"/>
                <a:gd fmla="*/ 134 h 190" name="T33"/>
                <a:gd fmla="*/ 114 w 198" name="T34"/>
                <a:gd fmla="*/ 134 h 190" name="T35"/>
                <a:gd fmla="*/ 114 w 198" name="T36"/>
                <a:gd fmla="*/ 164 h 190" name="T37"/>
                <a:gd fmla="*/ 164 w 198" name="T38"/>
                <a:gd fmla="*/ 164 h 190" name="T39"/>
                <a:gd fmla="*/ 164 w 198" name="T40"/>
                <a:gd fmla="*/ 190 h 190" name="T41"/>
                <a:gd fmla="*/ 37 w 198" name="T42"/>
                <a:gd fmla="*/ 190 h 190" name="T43"/>
                <a:gd fmla="*/ 37 w 198" name="T44"/>
                <a:gd fmla="*/ 164 h 190" name="T45"/>
                <a:gd fmla="*/ 82 w 198" name="T46"/>
                <a:gd fmla="*/ 164 h 190" name="T47"/>
                <a:gd fmla="*/ 82 w 198" name="T48"/>
                <a:gd fmla="*/ 86 h 190" name="T49"/>
                <a:gd fmla="*/ 26 w 198" name="T50"/>
                <a:gd fmla="*/ 86 h 190" name="T51"/>
                <a:gd fmla="*/ 19 w 198" name="T52"/>
                <a:gd fmla="*/ 86 h 190" name="T53"/>
                <a:gd fmla="*/ 17 w 198" name="T54"/>
                <a:gd fmla="*/ 80 h 190" name="T55"/>
                <a:gd fmla="*/ 2 w 198" name="T56"/>
                <a:gd fmla="*/ 56 h 190" name="T57"/>
                <a:gd fmla="*/ 0 w 198" name="T58"/>
                <a:gd fmla="*/ 52 h 190" name="T59"/>
                <a:gd fmla="*/ 2 w 198" name="T60"/>
                <a:gd fmla="*/ 45 h 190" name="T61"/>
                <a:gd fmla="*/ 17 w 198" name="T62"/>
                <a:gd fmla="*/ 21 h 190" name="T63"/>
                <a:gd fmla="*/ 19 w 198" name="T64"/>
                <a:gd fmla="*/ 17 h 190" name="T65"/>
                <a:gd fmla="*/ 26 w 198" name="T66"/>
                <a:gd fmla="*/ 17 h 190" name="T67"/>
                <a:gd fmla="*/ 82 w 198" name="T68"/>
                <a:gd fmla="*/ 17 h 190" name="T69"/>
                <a:gd fmla="*/ 82 w 198" name="T70"/>
                <a:gd fmla="*/ 13 h 190" name="T71"/>
                <a:gd fmla="*/ 99 w 198" name="T72"/>
                <a:gd fmla="*/ 0 h 190" name="T73"/>
                <a:gd fmla="*/ 114 w 198" name="T74"/>
                <a:gd fmla="*/ 13 h 190" name="T75"/>
                <a:gd fmla="*/ 114 w 198" name="T76"/>
                <a:gd fmla="*/ 65 h 190" name="T77"/>
                <a:gd fmla="*/ 114 w 198" name="T78"/>
                <a:gd fmla="*/ 65 h 190" name="T79"/>
                <a:gd fmla="*/ 166 w 198" name="T80"/>
                <a:gd fmla="*/ 84 h 190" name="T81"/>
                <a:gd fmla="*/ 116 w 198" name="T82"/>
                <a:gd fmla="*/ 84 h 190" name="T83"/>
                <a:gd fmla="*/ 116 w 198" name="T84"/>
                <a:gd fmla="*/ 112 h 190" name="T85"/>
                <a:gd fmla="*/ 166 w 198" name="T86"/>
                <a:gd fmla="*/ 112 h 190" name="T87"/>
                <a:gd fmla="*/ 175 w 198" name="T88"/>
                <a:gd fmla="*/ 99 h 190" name="T89"/>
                <a:gd fmla="*/ 166 w 198" name="T90"/>
                <a:gd fmla="*/ 84 h 190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190" w="198">
                  <a:moveTo>
                    <a:pt x="80" y="39"/>
                  </a:moveTo>
                  <a:lnTo>
                    <a:pt x="32" y="39"/>
                  </a:lnTo>
                  <a:lnTo>
                    <a:pt x="24" y="52"/>
                  </a:lnTo>
                  <a:lnTo>
                    <a:pt x="32" y="65"/>
                  </a:lnTo>
                  <a:lnTo>
                    <a:pt x="80" y="65"/>
                  </a:lnTo>
                  <a:lnTo>
                    <a:pt x="80" y="39"/>
                  </a:lnTo>
                  <a:lnTo>
                    <a:pt x="80" y="39"/>
                  </a:lnTo>
                  <a:close/>
                  <a:moveTo>
                    <a:pt x="114" y="65"/>
                  </a:moveTo>
                  <a:lnTo>
                    <a:pt x="170" y="65"/>
                  </a:lnTo>
                  <a:lnTo>
                    <a:pt x="177" y="65"/>
                  </a:lnTo>
                  <a:lnTo>
                    <a:pt x="179" y="69"/>
                  </a:lnTo>
                  <a:lnTo>
                    <a:pt x="194" y="93"/>
                  </a:lnTo>
                  <a:lnTo>
                    <a:pt x="198" y="99"/>
                  </a:lnTo>
                  <a:lnTo>
                    <a:pt x="194" y="103"/>
                  </a:lnTo>
                  <a:lnTo>
                    <a:pt x="179" y="127"/>
                  </a:lnTo>
                  <a:lnTo>
                    <a:pt x="177" y="134"/>
                  </a:lnTo>
                  <a:lnTo>
                    <a:pt x="170" y="134"/>
                  </a:lnTo>
                  <a:lnTo>
                    <a:pt x="114" y="134"/>
                  </a:lnTo>
                  <a:lnTo>
                    <a:pt x="114" y="164"/>
                  </a:lnTo>
                  <a:lnTo>
                    <a:pt x="164" y="164"/>
                  </a:lnTo>
                  <a:lnTo>
                    <a:pt x="164" y="190"/>
                  </a:lnTo>
                  <a:lnTo>
                    <a:pt x="37" y="190"/>
                  </a:lnTo>
                  <a:lnTo>
                    <a:pt x="37" y="164"/>
                  </a:lnTo>
                  <a:lnTo>
                    <a:pt x="82" y="164"/>
                  </a:lnTo>
                  <a:lnTo>
                    <a:pt x="82" y="86"/>
                  </a:lnTo>
                  <a:lnTo>
                    <a:pt x="26" y="86"/>
                  </a:lnTo>
                  <a:lnTo>
                    <a:pt x="19" y="86"/>
                  </a:lnTo>
                  <a:lnTo>
                    <a:pt x="17" y="80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17" y="21"/>
                  </a:lnTo>
                  <a:lnTo>
                    <a:pt x="19" y="17"/>
                  </a:lnTo>
                  <a:lnTo>
                    <a:pt x="26" y="17"/>
                  </a:lnTo>
                  <a:lnTo>
                    <a:pt x="82" y="17"/>
                  </a:lnTo>
                  <a:lnTo>
                    <a:pt x="82" y="13"/>
                  </a:lnTo>
                  <a:lnTo>
                    <a:pt x="99" y="0"/>
                  </a:lnTo>
                  <a:lnTo>
                    <a:pt x="114" y="13"/>
                  </a:lnTo>
                  <a:lnTo>
                    <a:pt x="114" y="65"/>
                  </a:lnTo>
                  <a:lnTo>
                    <a:pt x="114" y="65"/>
                  </a:lnTo>
                  <a:close/>
                  <a:moveTo>
                    <a:pt x="166" y="84"/>
                  </a:moveTo>
                  <a:lnTo>
                    <a:pt x="116" y="84"/>
                  </a:lnTo>
                  <a:lnTo>
                    <a:pt x="116" y="112"/>
                  </a:lnTo>
                  <a:lnTo>
                    <a:pt x="166" y="112"/>
                  </a:lnTo>
                  <a:lnTo>
                    <a:pt x="175" y="99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ysClr lastClr="FFFFFF" val="window"/>
            </a:solidFill>
            <a:ln>
              <a:noFill/>
            </a:ln>
          </p:spPr>
          <p:txBody>
            <a:bodyPr anchor="t" anchorCtr="0" bIns="48214" compatLnSpc="1" lIns="96429" numCol="1" rIns="96429" tIns="48214" vert="horz" wrap="square"/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4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603020102020204" pitchFamily="34" typeface="Franklin Gothic Medium"/>
                <a:ea charset="-122" panose="020b0503020204020204" pitchFamily="34" typeface="微软雅黑"/>
                <a:cs charset="0" panose="020b0604020202020204" pitchFamily="34" typeface="Arial"/>
              </a:endParaRPr>
            </a:p>
          </p:txBody>
        </p:sp>
        <p:sp>
          <p:nvSpPr>
            <p:cNvPr id="66" name="Freeform 25"/>
            <p:cNvSpPr>
              <a:spLocks noEditPoints="1"/>
            </p:cNvSpPr>
            <p:nvPr/>
          </p:nvSpPr>
          <p:spPr bwMode="auto">
            <a:xfrm>
              <a:off x="5005051" y="4114114"/>
              <a:ext cx="337768" cy="330136"/>
            </a:xfrm>
            <a:custGeom>
              <a:gdLst>
                <a:gd fmla="*/ 74 w 82" name="T0"/>
                <a:gd fmla="*/ 6 h 80" name="T1"/>
                <a:gd fmla="*/ 67 w 82" name="T2"/>
                <a:gd fmla="*/ 27 h 80" name="T3"/>
                <a:gd fmla="*/ 65 w 82" name="T4"/>
                <a:gd fmla="*/ 30 h 80" name="T5"/>
                <a:gd fmla="*/ 75 w 82" name="T6"/>
                <a:gd fmla="*/ 71 h 80" name="T7"/>
                <a:gd fmla="*/ 66 w 82" name="T8"/>
                <a:gd fmla="*/ 80 h 80" name="T9"/>
                <a:gd fmla="*/ 44 w 82" name="T10"/>
                <a:gd fmla="*/ 50 h 80" name="T11"/>
                <a:gd fmla="*/ 36 w 82" name="T12"/>
                <a:gd fmla="*/ 57 h 80" name="T13"/>
                <a:gd fmla="*/ 39 w 82" name="T14"/>
                <a:gd fmla="*/ 70 h 80" name="T15"/>
                <a:gd fmla="*/ 34 w 82" name="T16"/>
                <a:gd fmla="*/ 75 h 80" name="T17"/>
                <a:gd fmla="*/ 26 w 82" name="T18"/>
                <a:gd fmla="*/ 61 h 80" name="T19"/>
                <a:gd fmla="*/ 21 w 82" name="T20"/>
                <a:gd fmla="*/ 67 h 80" name="T21"/>
                <a:gd fmla="*/ 16 w 82" name="T22"/>
                <a:gd fmla="*/ 62 h 80" name="T23"/>
                <a:gd fmla="*/ 21 w 82" name="T24"/>
                <a:gd fmla="*/ 57 h 80" name="T25"/>
                <a:gd fmla="*/ 7 w 82" name="T26"/>
                <a:gd fmla="*/ 50 h 80" name="T27"/>
                <a:gd fmla="*/ 12 w 82" name="T28"/>
                <a:gd fmla="*/ 44 h 80" name="T29"/>
                <a:gd fmla="*/ 25 w 82" name="T30"/>
                <a:gd fmla="*/ 47 h 80" name="T31"/>
                <a:gd fmla="*/ 32 w 82" name="T32"/>
                <a:gd fmla="*/ 39 h 80" name="T33"/>
                <a:gd fmla="*/ 0 w 82" name="T34"/>
                <a:gd fmla="*/ 18 h 80" name="T35"/>
                <a:gd fmla="*/ 9 w 82" name="T36"/>
                <a:gd fmla="*/ 8 h 80" name="T37"/>
                <a:gd fmla="*/ 51 w 82" name="T38"/>
                <a:gd fmla="*/ 16 h 80" name="T39"/>
                <a:gd fmla="*/ 53 w 82" name="T40"/>
                <a:gd fmla="*/ 13 h 80" name="T41"/>
                <a:gd fmla="*/ 74 w 82" name="T42"/>
                <a:gd fmla="*/ 6 h 80" name="T43"/>
                <a:gd fmla="*/ 82 w 82" name="T44"/>
                <a:gd fmla="*/ 50 h 80" name="T45"/>
                <a:gd fmla="*/ 74 w 82" name="T46"/>
                <a:gd fmla="*/ 42 h 80" name="T47"/>
                <a:gd fmla="*/ 72 w 82" name="T48"/>
                <a:gd fmla="*/ 44 h 80" name="T49"/>
                <a:gd fmla="*/ 76 w 82" name="T50"/>
                <a:gd fmla="*/ 57 h 80" name="T51"/>
                <a:gd fmla="*/ 82 w 82" name="T52"/>
                <a:gd fmla="*/ 50 h 80" name="T53"/>
                <a:gd fmla="*/ 29 w 82" name="T54"/>
                <a:gd fmla="*/ 0 h 80" name="T55"/>
                <a:gd fmla="*/ 23 w 82" name="T56"/>
                <a:gd fmla="*/ 7 h 80" name="T57"/>
                <a:gd fmla="*/ 36 w 82" name="T58"/>
                <a:gd fmla="*/ 10 h 80" name="T59"/>
                <a:gd fmla="*/ 37 w 82" name="T60"/>
                <a:gd fmla="*/ 8 h 80" name="T61"/>
                <a:gd fmla="*/ 29 w 82" name="T62"/>
                <a:gd fmla="*/ 0 h 80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80" w="82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ysClr lastClr="FFFFFF" val="window"/>
            </a:solidFill>
            <a:ln>
              <a:noFill/>
            </a:ln>
          </p:spPr>
          <p:txBody>
            <a:bodyPr anchor="t" anchorCtr="0" bIns="48214" compatLnSpc="1" lIns="96429" numCol="1" rIns="96429" tIns="48214" vert="horz" wrap="square"/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4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603020102020204" pitchFamily="34" typeface="Franklin Gothic Medium"/>
                <a:ea charset="-122" panose="020b0503020204020204" pitchFamily="34" typeface="微软雅黑"/>
                <a:cs charset="0" panose="020b0604020202020204" pitchFamily="34" typeface="Arial"/>
              </a:endParaRPr>
            </a:p>
          </p:txBody>
        </p:sp>
        <p:sp>
          <p:nvSpPr>
            <p:cNvPr id="67" name="Freeform 26"/>
            <p:cNvSpPr>
              <a:spLocks noEditPoints="1"/>
            </p:cNvSpPr>
            <p:nvPr/>
          </p:nvSpPr>
          <p:spPr bwMode="auto">
            <a:xfrm>
              <a:off x="8773924" y="4087398"/>
              <a:ext cx="316777" cy="383568"/>
            </a:xfrm>
            <a:custGeom>
              <a:gdLst>
                <a:gd fmla="*/ 0 w 77" name="T0"/>
                <a:gd fmla="*/ 85 h 93" name="T1"/>
                <a:gd fmla="*/ 30 w 77" name="T2"/>
                <a:gd fmla="*/ 20 h 93" name="T3"/>
                <a:gd fmla="*/ 38 w 77" name="T4"/>
                <a:gd fmla="*/ 26 h 93" name="T5"/>
                <a:gd fmla="*/ 39 w 77" name="T6"/>
                <a:gd fmla="*/ 27 h 93" name="T7"/>
                <a:gd fmla="*/ 39 w 77" name="T8"/>
                <a:gd fmla="*/ 27 h 93" name="T9"/>
                <a:gd fmla="*/ 40 w 77" name="T10"/>
                <a:gd fmla="*/ 27 h 93" name="T11"/>
                <a:gd fmla="*/ 40 w 77" name="T12"/>
                <a:gd fmla="*/ 28 h 93" name="T13"/>
                <a:gd fmla="*/ 40 w 77" name="T14"/>
                <a:gd fmla="*/ 28 h 93" name="T15"/>
                <a:gd fmla="*/ 41 w 77" name="T16"/>
                <a:gd fmla="*/ 28 h 93" name="T17"/>
                <a:gd fmla="*/ 41 w 77" name="T18"/>
                <a:gd fmla="*/ 29 h 93" name="T19"/>
                <a:gd fmla="*/ 42 w 77" name="T20"/>
                <a:gd fmla="*/ 29 h 93" name="T21"/>
                <a:gd fmla="*/ 42 w 77" name="T22"/>
                <a:gd fmla="*/ 29 h 93" name="T23"/>
                <a:gd fmla="*/ 43 w 77" name="T24"/>
                <a:gd fmla="*/ 29 h 93" name="T25"/>
                <a:gd fmla="*/ 43 w 77" name="T26"/>
                <a:gd fmla="*/ 30 h 93" name="T27"/>
                <a:gd fmla="*/ 43 w 77" name="T28"/>
                <a:gd fmla="*/ 30 h 93" name="T29"/>
                <a:gd fmla="*/ 48 w 77" name="T30"/>
                <a:gd fmla="*/ 33 h 93" name="T31"/>
                <a:gd fmla="*/ 48 w 77" name="T32"/>
                <a:gd fmla="*/ 33 h 93" name="T33"/>
                <a:gd fmla="*/ 49 w 77" name="T34"/>
                <a:gd fmla="*/ 34 h 93" name="T35"/>
                <a:gd fmla="*/ 49 w 77" name="T36"/>
                <a:gd fmla="*/ 34 h 93" name="T37"/>
                <a:gd fmla="*/ 50 w 77" name="T38"/>
                <a:gd fmla="*/ 34 h 93" name="T39"/>
                <a:gd fmla="*/ 50 w 77" name="T40"/>
                <a:gd fmla="*/ 35 h 93" name="T41"/>
                <a:gd fmla="*/ 50 w 77" name="T42"/>
                <a:gd fmla="*/ 35 h 93" name="T43"/>
                <a:gd fmla="*/ 51 w 77" name="T44"/>
                <a:gd fmla="*/ 35 h 93" name="T45"/>
                <a:gd fmla="*/ 51 w 77" name="T46"/>
                <a:gd fmla="*/ 36 h 93" name="T47"/>
                <a:gd fmla="*/ 52 w 77" name="T48"/>
                <a:gd fmla="*/ 36 h 93" name="T49"/>
                <a:gd fmla="*/ 52 w 77" name="T50"/>
                <a:gd fmla="*/ 36 h 93" name="T51"/>
                <a:gd fmla="*/ 53 w 77" name="T52"/>
                <a:gd fmla="*/ 37 h 93" name="T53"/>
                <a:gd fmla="*/ 53 w 77" name="T54"/>
                <a:gd fmla="*/ 37 h 93" name="T55"/>
                <a:gd fmla="*/ 48 w 77" name="T56"/>
                <a:gd fmla="*/ 79 h 93" name="T57"/>
                <a:gd fmla="*/ 7 w 77" name="T58"/>
                <a:gd fmla="*/ 91 h 93" name="T59"/>
                <a:gd fmla="*/ 35 w 77" name="T60"/>
                <a:gd fmla="*/ 64 h 93" name="T61"/>
                <a:gd fmla="*/ 19 w 77" name="T62"/>
                <a:gd fmla="*/ 53 h 93" name="T63"/>
                <a:gd fmla="*/ 3 w 77" name="T64"/>
                <a:gd fmla="*/ 88 h 93" name="T65"/>
                <a:gd fmla="*/ 73 w 77" name="T66"/>
                <a:gd fmla="*/ 93 h 93" name="T67"/>
                <a:gd fmla="*/ 54 w 77" name="T68"/>
                <a:gd fmla="*/ 83 h 93" name="T69"/>
                <a:gd fmla="*/ 69 w 77" name="T70"/>
                <a:gd fmla="*/ 42 h 93" name="T71"/>
                <a:gd fmla="*/ 34 w 77" name="T72"/>
                <a:gd fmla="*/ 0 h 93" name="T73"/>
                <a:gd fmla="*/ 69 w 77" name="T74"/>
                <a:gd fmla="*/ 42 h 93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93" w="77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ysClr lastClr="FFFFFF" val="window"/>
            </a:solidFill>
            <a:ln>
              <a:noFill/>
            </a:ln>
          </p:spPr>
          <p:txBody>
            <a:bodyPr anchor="t" anchorCtr="0" bIns="48214" compatLnSpc="1" lIns="96429" numCol="1" rIns="96429" tIns="48214" vert="horz" wrap="square"/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4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603020102020204" pitchFamily="34" typeface="Franklin Gothic Medium"/>
                <a:ea charset="-122" panose="020b0503020204020204" pitchFamily="34" typeface="微软雅黑"/>
                <a:cs charset="0" panose="020b0604020202020204" pitchFamily="34" typeface="Arial"/>
              </a:endParaRPr>
            </a:p>
          </p:txBody>
        </p:sp>
      </p:grpSp>
      <p:cxnSp>
        <p:nvCxnSpPr>
          <p:cNvPr id="45" name="Straight Arrow Connector 37"/>
          <p:cNvCxnSpPr/>
          <p:nvPr/>
        </p:nvCxnSpPr>
        <p:spPr>
          <a:xfrm flipH="1">
            <a:off x="3481917" y="3913905"/>
            <a:ext cx="0" cy="886700"/>
          </a:xfrm>
          <a:prstGeom prst="straightConnector1">
            <a:avLst/>
          </a:prstGeom>
          <a:noFill/>
          <a:ln algn="ctr" cap="flat" cmpd="sng" w="25400">
            <a:solidFill>
              <a:srgbClr val="AE0304"/>
            </a:solidFill>
            <a:prstDash val="sysDash"/>
            <a:miter lim="800000"/>
            <a:tailEnd type="triangle"/>
          </a:ln>
          <a:effectLst/>
        </p:spPr>
      </p:cxnSp>
      <p:cxnSp>
        <p:nvCxnSpPr>
          <p:cNvPr id="46" name="Straight Arrow Connector 40"/>
          <p:cNvCxnSpPr/>
          <p:nvPr/>
        </p:nvCxnSpPr>
        <p:spPr>
          <a:xfrm flipH="1">
            <a:off x="6964026" y="3913905"/>
            <a:ext cx="0" cy="886700"/>
          </a:xfrm>
          <a:prstGeom prst="straightConnector1">
            <a:avLst/>
          </a:prstGeom>
          <a:noFill/>
          <a:ln algn="ctr" cap="flat" cmpd="sng" w="25400">
            <a:solidFill>
              <a:srgbClr val="AE0304"/>
            </a:solidFill>
            <a:prstDash val="sysDash"/>
            <a:miter lim="800000"/>
            <a:tailEnd type="triangle"/>
          </a:ln>
          <a:effectLst/>
        </p:spPr>
      </p:cxnSp>
      <p:cxnSp>
        <p:nvCxnSpPr>
          <p:cNvPr id="47" name="Straight Arrow Connector 41"/>
          <p:cNvCxnSpPr/>
          <p:nvPr/>
        </p:nvCxnSpPr>
        <p:spPr>
          <a:xfrm flipH="1" flipV="1">
            <a:off x="8702189" y="3027697"/>
            <a:ext cx="0" cy="886700"/>
          </a:xfrm>
          <a:prstGeom prst="straightConnector1">
            <a:avLst/>
          </a:prstGeom>
          <a:noFill/>
          <a:ln algn="ctr" cap="flat" cmpd="sng" w="25400">
            <a:solidFill>
              <a:srgbClr val="F0A12C"/>
            </a:solidFill>
            <a:prstDash val="sysDash"/>
            <a:miter lim="800000"/>
            <a:tailEnd type="triangle"/>
          </a:ln>
          <a:effectLst/>
        </p:spPr>
      </p:cxnSp>
      <p:cxnSp>
        <p:nvCxnSpPr>
          <p:cNvPr id="48" name="Straight Arrow Connector 42"/>
          <p:cNvCxnSpPr/>
          <p:nvPr/>
        </p:nvCxnSpPr>
        <p:spPr>
          <a:xfrm flipH="1" flipV="1">
            <a:off x="5233615" y="3027697"/>
            <a:ext cx="0" cy="886700"/>
          </a:xfrm>
          <a:prstGeom prst="straightConnector1">
            <a:avLst/>
          </a:prstGeom>
          <a:noFill/>
          <a:ln algn="ctr" cap="flat" cmpd="sng" w="25400">
            <a:solidFill>
              <a:srgbClr val="F0A12C"/>
            </a:solidFill>
            <a:prstDash val="sysDash"/>
            <a:miter lim="800000"/>
            <a:tailEnd type="triangle"/>
          </a:ln>
          <a:effectLst/>
        </p:spPr>
      </p:cxnSp>
      <p:sp>
        <p:nvSpPr>
          <p:cNvPr id="49" name="TextBox 41"/>
          <p:cNvSpPr txBox="1"/>
          <p:nvPr/>
        </p:nvSpPr>
        <p:spPr>
          <a:xfrm>
            <a:off x="2437136" y="5304524"/>
            <a:ext cx="2320291" cy="908628"/>
          </a:xfrm>
          <a:prstGeom prst="rect">
            <a:avLst/>
          </a:prstGeom>
          <a:noFill/>
        </p:spPr>
        <p:txBody>
          <a:bodyPr bIns="42834" lIns="85667" rIns="85667" rtlCol="0" tIns="42834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fontAlgn="auto" hangingPunct="1" indent="0" latinLnBrk="0" lvl="0" marL="0" marR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pc="0" strike="noStrike" sz="900" u="none">
                <a:ln>
                  <a:noFill/>
                </a:ln>
                <a:solidFill>
                  <a:sysClr lastClr="FFFFFF" val="window">
                    <a:lumMod val="65000"/>
                  </a:sysClr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50" name="TextBox 170"/>
          <p:cNvSpPr txBox="1"/>
          <p:nvPr/>
        </p:nvSpPr>
        <p:spPr>
          <a:xfrm>
            <a:off x="2418705" y="5036537"/>
            <a:ext cx="2126423" cy="389038"/>
          </a:xfrm>
          <a:prstGeom prst="rect">
            <a:avLst/>
          </a:prstGeom>
          <a:noFill/>
        </p:spPr>
        <p:txBody>
          <a:bodyPr bIns="48215" lIns="96431" rIns="96431" rtlCol="0" tIns="48215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fontAlgn="auto" hangingPunct="1" indent="0" latinLnBrk="0" lvl="0" marL="0" marR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pc="0" strike="noStrike" sz="1600" u="none">
                <a:ln>
                  <a:noFill/>
                </a:ln>
                <a:solidFill>
                  <a:sysClr lastClr="FFFFFF" val="window">
                    <a:lumMod val="65000"/>
                  </a:sysClr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51" name="TextBox 41"/>
          <p:cNvSpPr txBox="1"/>
          <p:nvPr/>
        </p:nvSpPr>
        <p:spPr>
          <a:xfrm>
            <a:off x="4149829" y="2309659"/>
            <a:ext cx="2320291" cy="702888"/>
          </a:xfrm>
          <a:prstGeom prst="rect">
            <a:avLst/>
          </a:prstGeom>
          <a:noFill/>
        </p:spPr>
        <p:txBody>
          <a:bodyPr bIns="42834" lIns="85667" rIns="85667" rtlCol="0" tIns="42834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fontAlgn="auto" hangingPunct="1" indent="0" latinLnBrk="0" lvl="0" marL="0" marR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pc="0" strike="noStrike" sz="900" u="none">
                <a:ln>
                  <a:noFill/>
                </a:ln>
                <a:solidFill>
                  <a:sysClr lastClr="FFFFFF" val="window">
                    <a:lumMod val="65000"/>
                  </a:sysClr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</a:t>
            </a:r>
          </a:p>
        </p:txBody>
      </p:sp>
      <p:sp>
        <p:nvSpPr>
          <p:cNvPr id="52" name="TextBox 170"/>
          <p:cNvSpPr txBox="1"/>
          <p:nvPr/>
        </p:nvSpPr>
        <p:spPr>
          <a:xfrm>
            <a:off x="4131397" y="2041672"/>
            <a:ext cx="2126423" cy="389038"/>
          </a:xfrm>
          <a:prstGeom prst="rect">
            <a:avLst/>
          </a:prstGeom>
          <a:noFill/>
        </p:spPr>
        <p:txBody>
          <a:bodyPr bIns="48215" lIns="96431" rIns="96431" rtlCol="0" tIns="48215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fontAlgn="auto" hangingPunct="1" indent="0" latinLnBrk="0" lvl="0" marL="0" marR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pc="0" strike="noStrike" sz="1600" u="none">
                <a:ln>
                  <a:noFill/>
                </a:ln>
                <a:solidFill>
                  <a:sysClr lastClr="FFFFFF" val="window">
                    <a:lumMod val="65000"/>
                  </a:sysClr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53" name="TextBox 41"/>
          <p:cNvSpPr txBox="1"/>
          <p:nvPr/>
        </p:nvSpPr>
        <p:spPr>
          <a:xfrm>
            <a:off x="6000038" y="5304524"/>
            <a:ext cx="2320291" cy="908628"/>
          </a:xfrm>
          <a:prstGeom prst="rect">
            <a:avLst/>
          </a:prstGeom>
          <a:noFill/>
        </p:spPr>
        <p:txBody>
          <a:bodyPr bIns="42834" lIns="85667" rIns="85667" rtlCol="0" tIns="42834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fontAlgn="auto" hangingPunct="1" indent="0" latinLnBrk="0" lvl="0" marL="0" marR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pc="0" strike="noStrike" sz="900" u="none">
                <a:ln>
                  <a:noFill/>
                </a:ln>
                <a:solidFill>
                  <a:sysClr lastClr="FFFFFF" val="window">
                    <a:lumMod val="65000"/>
                  </a:sysClr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54" name="TextBox 170"/>
          <p:cNvSpPr txBox="1"/>
          <p:nvPr/>
        </p:nvSpPr>
        <p:spPr>
          <a:xfrm>
            <a:off x="5981608" y="5036537"/>
            <a:ext cx="2126423" cy="389038"/>
          </a:xfrm>
          <a:prstGeom prst="rect">
            <a:avLst/>
          </a:prstGeom>
          <a:noFill/>
        </p:spPr>
        <p:txBody>
          <a:bodyPr bIns="48215" lIns="96431" rIns="96431" rtlCol="0" tIns="48215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fontAlgn="auto" hangingPunct="1" indent="0" latinLnBrk="0" lvl="0" marL="0" marR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pc="0" strike="noStrike" sz="1600" u="none">
                <a:ln>
                  <a:noFill/>
                </a:ln>
                <a:solidFill>
                  <a:sysClr lastClr="FFFFFF" val="window">
                    <a:lumMod val="65000"/>
                  </a:sysClr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55" name="TextBox 41"/>
          <p:cNvSpPr txBox="1"/>
          <p:nvPr/>
        </p:nvSpPr>
        <p:spPr>
          <a:xfrm>
            <a:off x="7656798" y="2309659"/>
            <a:ext cx="2320291" cy="702888"/>
          </a:xfrm>
          <a:prstGeom prst="rect">
            <a:avLst/>
          </a:prstGeom>
          <a:noFill/>
        </p:spPr>
        <p:txBody>
          <a:bodyPr bIns="42834" lIns="85667" rIns="85667" rtlCol="0" tIns="42834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fontAlgn="auto" hangingPunct="1" indent="0" latinLnBrk="0" lvl="0" marL="0" marR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pc="0" strike="noStrike" sz="900" u="none">
                <a:ln>
                  <a:noFill/>
                </a:ln>
                <a:solidFill>
                  <a:sysClr lastClr="FFFFFF" val="window">
                    <a:lumMod val="65000"/>
                  </a:sysClr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</a:t>
            </a:r>
          </a:p>
        </p:txBody>
      </p:sp>
      <p:sp>
        <p:nvSpPr>
          <p:cNvPr id="56" name="TextBox 170"/>
          <p:cNvSpPr txBox="1"/>
          <p:nvPr/>
        </p:nvSpPr>
        <p:spPr>
          <a:xfrm>
            <a:off x="7656798" y="2041672"/>
            <a:ext cx="2126423" cy="389038"/>
          </a:xfrm>
          <a:prstGeom prst="rect">
            <a:avLst/>
          </a:prstGeom>
          <a:noFill/>
        </p:spPr>
        <p:txBody>
          <a:bodyPr bIns="48215" lIns="96431" rIns="96431" rtlCol="0" tIns="48215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fontAlgn="auto" hangingPunct="1" indent="0" latinLnBrk="0" lvl="0" marL="0" marR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pc="0" strike="noStrike" sz="1600" u="none">
                <a:ln>
                  <a:noFill/>
                </a:ln>
                <a:solidFill>
                  <a:sysClr lastClr="FFFFFF" val="window">
                    <a:lumMod val="65000"/>
                  </a:sysClr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</p:spTree>
    <p:extLst>
      <p:ext uri="{BB962C8B-B14F-4D97-AF65-F5344CB8AC3E}">
        <p14:creationId val="346518398"/>
      </p:ext>
    </p:extLst>
  </p:cSld>
  <p:clrMapOvr>
    <a:masterClrMapping/>
  </p:clrMapOvr>
  <mc:AlternateContent>
    <mc:Choice Requires="p14">
      <p:transition p14:dur="250">
        <p:blinds dir="vert"/>
      </p:transition>
    </mc:Choice>
    <mc:Fallback>
      <p:transition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fill="hold" id="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</p:bldLst>
  </p:timing>
</p:sld>
</file>

<file path=ppt/tags/tag1.xml><?xml version="1.0" encoding="utf-8"?>
<p:tagLst xmlns:p="http://schemas.openxmlformats.org/presentationml/2006/main">
  <p:tag name="ISLIDE.DIAGRAM" val="c99bb199-d781-4f46-8377-18a954377178"/>
</p:tagLst>
</file>

<file path=ppt/tags/tag2.xml><?xml version="1.0" encoding="utf-8"?>
<p:tagLst xmlns:p="http://schemas.openxmlformats.org/presentationml/2006/main">
  <p:tag name="ISLIDE.DIAGRAM" val="7ba89de1-f3e2-479c-97c8-095355a8624a"/>
</p:tagLst>
</file>

<file path=ppt/tags/tag3.xml><?xml version="1.0" encoding="utf-8"?>
<p:tagLst xmlns:p="http://schemas.openxmlformats.org/presentationml/2006/main">
  <p:tag name="ISLIDE.DIAGRAM" val="6a01450b-ccf5-4c92-8db3-1b41b04e1d5e"/>
</p:tagLst>
</file>

<file path=ppt/tags/tag4.xml><?xml version="1.0" encoding="utf-8"?>
<p:tagLst xmlns:p="http://schemas.openxmlformats.org/presentationml/2006/main">
  <p:tag name="ISLIDE.DIAGRAM" val="03449106-9e8b-4958-a089-b6205adaaf83"/>
</p:tagLst>
</file>

<file path=ppt/tags/tag5.xml><?xml version="1.0" encoding="utf-8"?>
<p:tagLst xmlns:p="http://schemas.openxmlformats.org/presentationml/2006/main">
  <p:tag name="ISLIDE.DIAGRAM" val="08711b99-5076-42ab-8052-9c6e5b89f4ee"/>
</p:tagLst>
</file>

<file path=ppt/tags/tag6.xml><?xml version="1.0" encoding="utf-8"?>
<p:tagLst xmlns:p="http://schemas.openxmlformats.org/presentationml/2006/main">
  <p:tag name="ISLIDE.DIAGRAM" val="eabea3db-7b9a-4e60-823d-a3f9834aaf5e"/>
</p:tagLst>
</file>

<file path=ppt/tags/tag7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PowerPoint 演示文稿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AB0B8"/>
      </a:accent1>
      <a:accent2>
        <a:srgbClr val="00C077"/>
      </a:accent2>
      <a:accent3>
        <a:srgbClr val="08DA76"/>
      </a:accent3>
      <a:accent4>
        <a:srgbClr val="11B797"/>
      </a:accent4>
      <a:accent5>
        <a:srgbClr val="1A7C77"/>
      </a:accent5>
      <a:accent6>
        <a:srgbClr val="09996C"/>
      </a:accent6>
      <a:hlink>
        <a:srgbClr val="1AB0B8"/>
      </a:hlink>
      <a:folHlink>
        <a:srgbClr val="BFBFBF"/>
      </a:folHlink>
    </a:clrScheme>
    <a:fontScheme name="juxnimsu">
      <a:majorFont>
        <a:latin typeface="Arial"/>
        <a:ea typeface="Microsoft YaHei"/>
        <a:cs typeface="Arial"/>
      </a:majorFont>
      <a:minorFont>
        <a:latin typeface="Arial"/>
        <a:ea typeface="Microsoft YaHei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AB0B8"/>
    </a:accent1>
    <a:accent2>
      <a:srgbClr val="00C077"/>
    </a:accent2>
    <a:accent3>
      <a:srgbClr val="08DA76"/>
    </a:accent3>
    <a:accent4>
      <a:srgbClr val="11B797"/>
    </a:accent4>
    <a:accent5>
      <a:srgbClr val="1A7C77"/>
    </a:accent5>
    <a:accent6>
      <a:srgbClr val="09996C"/>
    </a:accent6>
    <a:hlink>
      <a:srgbClr val="1AB0B8"/>
    </a:hlink>
    <a:folHlink>
      <a:srgbClr val="BFBFBF"/>
    </a:folHlink>
  </a:clrScheme>
</a:themeOverride>
</file>

<file path=ppt/theme/themeOverride10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AB0B8"/>
    </a:accent1>
    <a:accent2>
      <a:srgbClr val="00C077"/>
    </a:accent2>
    <a:accent3>
      <a:srgbClr val="08DA76"/>
    </a:accent3>
    <a:accent4>
      <a:srgbClr val="11B797"/>
    </a:accent4>
    <a:accent5>
      <a:srgbClr val="1A7C77"/>
    </a:accent5>
    <a:accent6>
      <a:srgbClr val="09996C"/>
    </a:accent6>
    <a:hlink>
      <a:srgbClr val="1AB0B8"/>
    </a:hlink>
    <a:folHlink>
      <a:srgbClr val="BFBFBF"/>
    </a:folHlink>
  </a:clrScheme>
</a:themeOverride>
</file>

<file path=ppt/theme/themeOverride11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AB0B8"/>
    </a:accent1>
    <a:accent2>
      <a:srgbClr val="00C077"/>
    </a:accent2>
    <a:accent3>
      <a:srgbClr val="08DA76"/>
    </a:accent3>
    <a:accent4>
      <a:srgbClr val="11B797"/>
    </a:accent4>
    <a:accent5>
      <a:srgbClr val="1A7C77"/>
    </a:accent5>
    <a:accent6>
      <a:srgbClr val="09996C"/>
    </a:accent6>
    <a:hlink>
      <a:srgbClr val="1AB0B8"/>
    </a:hlink>
    <a:folHlink>
      <a:srgbClr val="BFBFBF"/>
    </a:folHlink>
  </a:clrScheme>
</a:themeOverride>
</file>

<file path=ppt/theme/themeOverride12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AB0B8"/>
    </a:accent1>
    <a:accent2>
      <a:srgbClr val="00C077"/>
    </a:accent2>
    <a:accent3>
      <a:srgbClr val="08DA76"/>
    </a:accent3>
    <a:accent4>
      <a:srgbClr val="11B797"/>
    </a:accent4>
    <a:accent5>
      <a:srgbClr val="1A7C77"/>
    </a:accent5>
    <a:accent6>
      <a:srgbClr val="09996C"/>
    </a:accent6>
    <a:hlink>
      <a:srgbClr val="1AB0B8"/>
    </a:hlink>
    <a:folHlink>
      <a:srgbClr val="BFBFBF"/>
    </a:folHlink>
  </a:clrScheme>
</a:themeOverride>
</file>

<file path=ppt/theme/themeOverride13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AB0B8"/>
    </a:accent1>
    <a:accent2>
      <a:srgbClr val="00C077"/>
    </a:accent2>
    <a:accent3>
      <a:srgbClr val="08DA76"/>
    </a:accent3>
    <a:accent4>
      <a:srgbClr val="11B797"/>
    </a:accent4>
    <a:accent5>
      <a:srgbClr val="1A7C77"/>
    </a:accent5>
    <a:accent6>
      <a:srgbClr val="09996C"/>
    </a:accent6>
    <a:hlink>
      <a:srgbClr val="1AB0B8"/>
    </a:hlink>
    <a:folHlink>
      <a:srgbClr val="BFBFBF"/>
    </a:folHlink>
  </a:clrScheme>
</a:themeOverride>
</file>

<file path=ppt/theme/themeOverride14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AB0B8"/>
    </a:accent1>
    <a:accent2>
      <a:srgbClr val="00C077"/>
    </a:accent2>
    <a:accent3>
      <a:srgbClr val="08DA76"/>
    </a:accent3>
    <a:accent4>
      <a:srgbClr val="11B797"/>
    </a:accent4>
    <a:accent5>
      <a:srgbClr val="1A7C77"/>
    </a:accent5>
    <a:accent6>
      <a:srgbClr val="09996C"/>
    </a:accent6>
    <a:hlink>
      <a:srgbClr val="1AB0B8"/>
    </a:hlink>
    <a:folHlink>
      <a:srgbClr val="BFBFBF"/>
    </a:folHlink>
  </a:clrScheme>
</a:themeOverride>
</file>

<file path=ppt/theme/themeOverride15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AB0B8"/>
    </a:accent1>
    <a:accent2>
      <a:srgbClr val="00C077"/>
    </a:accent2>
    <a:accent3>
      <a:srgbClr val="08DA76"/>
    </a:accent3>
    <a:accent4>
      <a:srgbClr val="11B797"/>
    </a:accent4>
    <a:accent5>
      <a:srgbClr val="1A7C77"/>
    </a:accent5>
    <a:accent6>
      <a:srgbClr val="09996C"/>
    </a:accent6>
    <a:hlink>
      <a:srgbClr val="1AB0B8"/>
    </a:hlink>
    <a:folHlink>
      <a:srgbClr val="BFBFBF"/>
    </a:folHlink>
  </a:clrScheme>
</a:themeOverride>
</file>

<file path=ppt/theme/themeOverride16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AB0B8"/>
    </a:accent1>
    <a:accent2>
      <a:srgbClr val="00C077"/>
    </a:accent2>
    <a:accent3>
      <a:srgbClr val="08DA76"/>
    </a:accent3>
    <a:accent4>
      <a:srgbClr val="11B797"/>
    </a:accent4>
    <a:accent5>
      <a:srgbClr val="1A7C77"/>
    </a:accent5>
    <a:accent6>
      <a:srgbClr val="09996C"/>
    </a:accent6>
    <a:hlink>
      <a:srgbClr val="1AB0B8"/>
    </a:hlink>
    <a:folHlink>
      <a:srgbClr val="BFBFBF"/>
    </a:folHlink>
  </a:clrScheme>
</a:themeOverride>
</file>

<file path=ppt/theme/themeOverride17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AB0B8"/>
    </a:accent1>
    <a:accent2>
      <a:srgbClr val="00C077"/>
    </a:accent2>
    <a:accent3>
      <a:srgbClr val="08DA76"/>
    </a:accent3>
    <a:accent4>
      <a:srgbClr val="11B797"/>
    </a:accent4>
    <a:accent5>
      <a:srgbClr val="1A7C77"/>
    </a:accent5>
    <a:accent6>
      <a:srgbClr val="09996C"/>
    </a:accent6>
    <a:hlink>
      <a:srgbClr val="1AB0B8"/>
    </a:hlink>
    <a:folHlink>
      <a:srgbClr val="BFBFBF"/>
    </a:folHlink>
  </a:clrScheme>
</a:themeOverride>
</file>

<file path=ppt/theme/themeOverride18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AB0B8"/>
    </a:accent1>
    <a:accent2>
      <a:srgbClr val="00C077"/>
    </a:accent2>
    <a:accent3>
      <a:srgbClr val="08DA76"/>
    </a:accent3>
    <a:accent4>
      <a:srgbClr val="11B797"/>
    </a:accent4>
    <a:accent5>
      <a:srgbClr val="1A7C77"/>
    </a:accent5>
    <a:accent6>
      <a:srgbClr val="09996C"/>
    </a:accent6>
    <a:hlink>
      <a:srgbClr val="1AB0B8"/>
    </a:hlink>
    <a:folHlink>
      <a:srgbClr val="BFBFBF"/>
    </a:folHlink>
  </a:clrScheme>
</a:themeOverride>
</file>

<file path=ppt/theme/themeOverride19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AB0B8"/>
    </a:accent1>
    <a:accent2>
      <a:srgbClr val="00C077"/>
    </a:accent2>
    <a:accent3>
      <a:srgbClr val="08DA76"/>
    </a:accent3>
    <a:accent4>
      <a:srgbClr val="11B797"/>
    </a:accent4>
    <a:accent5>
      <a:srgbClr val="1A7C77"/>
    </a:accent5>
    <a:accent6>
      <a:srgbClr val="09996C"/>
    </a:accent6>
    <a:hlink>
      <a:srgbClr val="1AB0B8"/>
    </a:hlink>
    <a:folHlink>
      <a:srgbClr val="BFBFBF"/>
    </a:folHlink>
  </a:clrScheme>
</a:themeOverride>
</file>

<file path=ppt/theme/themeOverride2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AB0B8"/>
    </a:accent1>
    <a:accent2>
      <a:srgbClr val="00C077"/>
    </a:accent2>
    <a:accent3>
      <a:srgbClr val="08DA76"/>
    </a:accent3>
    <a:accent4>
      <a:srgbClr val="11B797"/>
    </a:accent4>
    <a:accent5>
      <a:srgbClr val="1A7C77"/>
    </a:accent5>
    <a:accent6>
      <a:srgbClr val="09996C"/>
    </a:accent6>
    <a:hlink>
      <a:srgbClr val="1AB0B8"/>
    </a:hlink>
    <a:folHlink>
      <a:srgbClr val="BFBFBF"/>
    </a:folHlink>
  </a:clrScheme>
</a:themeOverride>
</file>

<file path=ppt/theme/themeOverride20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AB0B8"/>
    </a:accent1>
    <a:accent2>
      <a:srgbClr val="00C077"/>
    </a:accent2>
    <a:accent3>
      <a:srgbClr val="08DA76"/>
    </a:accent3>
    <a:accent4>
      <a:srgbClr val="11B797"/>
    </a:accent4>
    <a:accent5>
      <a:srgbClr val="1A7C77"/>
    </a:accent5>
    <a:accent6>
      <a:srgbClr val="09996C"/>
    </a:accent6>
    <a:hlink>
      <a:srgbClr val="1AB0B8"/>
    </a:hlink>
    <a:folHlink>
      <a:srgbClr val="BFBFBF"/>
    </a:folHlink>
  </a:clrScheme>
</a:themeOverride>
</file>

<file path=ppt/theme/themeOverride21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AB0B8"/>
    </a:accent1>
    <a:accent2>
      <a:srgbClr val="00C077"/>
    </a:accent2>
    <a:accent3>
      <a:srgbClr val="08DA76"/>
    </a:accent3>
    <a:accent4>
      <a:srgbClr val="11B797"/>
    </a:accent4>
    <a:accent5>
      <a:srgbClr val="1A7C77"/>
    </a:accent5>
    <a:accent6>
      <a:srgbClr val="09996C"/>
    </a:accent6>
    <a:hlink>
      <a:srgbClr val="1AB0B8"/>
    </a:hlink>
    <a:folHlink>
      <a:srgbClr val="BFBFBF"/>
    </a:folHlink>
  </a:clrScheme>
</a:themeOverride>
</file>

<file path=ppt/theme/themeOverride22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AB0B8"/>
    </a:accent1>
    <a:accent2>
      <a:srgbClr val="00C077"/>
    </a:accent2>
    <a:accent3>
      <a:srgbClr val="08DA76"/>
    </a:accent3>
    <a:accent4>
      <a:srgbClr val="11B797"/>
    </a:accent4>
    <a:accent5>
      <a:srgbClr val="1A7C77"/>
    </a:accent5>
    <a:accent6>
      <a:srgbClr val="09996C"/>
    </a:accent6>
    <a:hlink>
      <a:srgbClr val="1AB0B8"/>
    </a:hlink>
    <a:folHlink>
      <a:srgbClr val="BFBFBF"/>
    </a:folHlink>
  </a:clrScheme>
</a:themeOverride>
</file>

<file path=ppt/theme/themeOverride23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AB0B8"/>
    </a:accent1>
    <a:accent2>
      <a:srgbClr val="00C077"/>
    </a:accent2>
    <a:accent3>
      <a:srgbClr val="08DA76"/>
    </a:accent3>
    <a:accent4>
      <a:srgbClr val="11B797"/>
    </a:accent4>
    <a:accent5>
      <a:srgbClr val="1A7C77"/>
    </a:accent5>
    <a:accent6>
      <a:srgbClr val="09996C"/>
    </a:accent6>
    <a:hlink>
      <a:srgbClr val="1AB0B8"/>
    </a:hlink>
    <a:folHlink>
      <a:srgbClr val="BFBFBF"/>
    </a:folHlink>
  </a:clrScheme>
</a:themeOverride>
</file>

<file path=ppt/theme/themeOverride24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AB0B8"/>
    </a:accent1>
    <a:accent2>
      <a:srgbClr val="00C077"/>
    </a:accent2>
    <a:accent3>
      <a:srgbClr val="08DA76"/>
    </a:accent3>
    <a:accent4>
      <a:srgbClr val="11B797"/>
    </a:accent4>
    <a:accent5>
      <a:srgbClr val="1A7C77"/>
    </a:accent5>
    <a:accent6>
      <a:srgbClr val="09996C"/>
    </a:accent6>
    <a:hlink>
      <a:srgbClr val="1AB0B8"/>
    </a:hlink>
    <a:folHlink>
      <a:srgbClr val="BFBFBF"/>
    </a:folHlink>
  </a:clrScheme>
</a:themeOverride>
</file>

<file path=ppt/theme/themeOverride3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AB0B8"/>
    </a:accent1>
    <a:accent2>
      <a:srgbClr val="00C077"/>
    </a:accent2>
    <a:accent3>
      <a:srgbClr val="08DA76"/>
    </a:accent3>
    <a:accent4>
      <a:srgbClr val="11B797"/>
    </a:accent4>
    <a:accent5>
      <a:srgbClr val="1A7C77"/>
    </a:accent5>
    <a:accent6>
      <a:srgbClr val="09996C"/>
    </a:accent6>
    <a:hlink>
      <a:srgbClr val="1AB0B8"/>
    </a:hlink>
    <a:folHlink>
      <a:srgbClr val="BFBFBF"/>
    </a:folHlink>
  </a:clrScheme>
</a:themeOverride>
</file>

<file path=ppt/theme/themeOverride4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AB0B8"/>
    </a:accent1>
    <a:accent2>
      <a:srgbClr val="00C077"/>
    </a:accent2>
    <a:accent3>
      <a:srgbClr val="08DA76"/>
    </a:accent3>
    <a:accent4>
      <a:srgbClr val="11B797"/>
    </a:accent4>
    <a:accent5>
      <a:srgbClr val="1A7C77"/>
    </a:accent5>
    <a:accent6>
      <a:srgbClr val="09996C"/>
    </a:accent6>
    <a:hlink>
      <a:srgbClr val="1AB0B8"/>
    </a:hlink>
    <a:folHlink>
      <a:srgbClr val="BFBFBF"/>
    </a:folHlink>
  </a:clrScheme>
</a:themeOverride>
</file>

<file path=ppt/theme/themeOverride5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AB0B8"/>
    </a:accent1>
    <a:accent2>
      <a:srgbClr val="00C077"/>
    </a:accent2>
    <a:accent3>
      <a:srgbClr val="08DA76"/>
    </a:accent3>
    <a:accent4>
      <a:srgbClr val="11B797"/>
    </a:accent4>
    <a:accent5>
      <a:srgbClr val="1A7C77"/>
    </a:accent5>
    <a:accent6>
      <a:srgbClr val="09996C"/>
    </a:accent6>
    <a:hlink>
      <a:srgbClr val="1AB0B8"/>
    </a:hlink>
    <a:folHlink>
      <a:srgbClr val="BFBFBF"/>
    </a:folHlink>
  </a:clrScheme>
</a:themeOverride>
</file>

<file path=ppt/theme/themeOverride6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AB0B8"/>
    </a:accent1>
    <a:accent2>
      <a:srgbClr val="00C077"/>
    </a:accent2>
    <a:accent3>
      <a:srgbClr val="08DA76"/>
    </a:accent3>
    <a:accent4>
      <a:srgbClr val="11B797"/>
    </a:accent4>
    <a:accent5>
      <a:srgbClr val="1A7C77"/>
    </a:accent5>
    <a:accent6>
      <a:srgbClr val="09996C"/>
    </a:accent6>
    <a:hlink>
      <a:srgbClr val="1AB0B8"/>
    </a:hlink>
    <a:folHlink>
      <a:srgbClr val="BFBFBF"/>
    </a:folHlink>
  </a:clrScheme>
</a:themeOverride>
</file>

<file path=ppt/theme/themeOverride7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AB0B8"/>
    </a:accent1>
    <a:accent2>
      <a:srgbClr val="00C077"/>
    </a:accent2>
    <a:accent3>
      <a:srgbClr val="08DA76"/>
    </a:accent3>
    <a:accent4>
      <a:srgbClr val="11B797"/>
    </a:accent4>
    <a:accent5>
      <a:srgbClr val="1A7C77"/>
    </a:accent5>
    <a:accent6>
      <a:srgbClr val="09996C"/>
    </a:accent6>
    <a:hlink>
      <a:srgbClr val="1AB0B8"/>
    </a:hlink>
    <a:folHlink>
      <a:srgbClr val="BFBFBF"/>
    </a:folHlink>
  </a:clrScheme>
</a:themeOverride>
</file>

<file path=ppt/theme/themeOverride8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AB0B8"/>
    </a:accent1>
    <a:accent2>
      <a:srgbClr val="00C077"/>
    </a:accent2>
    <a:accent3>
      <a:srgbClr val="08DA76"/>
    </a:accent3>
    <a:accent4>
      <a:srgbClr val="11B797"/>
    </a:accent4>
    <a:accent5>
      <a:srgbClr val="1A7C77"/>
    </a:accent5>
    <a:accent6>
      <a:srgbClr val="09996C"/>
    </a:accent6>
    <a:hlink>
      <a:srgbClr val="1AB0B8"/>
    </a:hlink>
    <a:folHlink>
      <a:srgbClr val="BFBFBF"/>
    </a:folHlink>
  </a:clrScheme>
</a:themeOverride>
</file>

<file path=ppt/theme/themeOverride9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AB0B8"/>
    </a:accent1>
    <a:accent2>
      <a:srgbClr val="00C077"/>
    </a:accent2>
    <a:accent3>
      <a:srgbClr val="08DA76"/>
    </a:accent3>
    <a:accent4>
      <a:srgbClr val="11B797"/>
    </a:accent4>
    <a:accent5>
      <a:srgbClr val="1A7C77"/>
    </a:accent5>
    <a:accent6>
      <a:srgbClr val="09996C"/>
    </a:accent6>
    <a:hlink>
      <a:srgbClr val="1AB0B8"/>
    </a:hlink>
    <a:folHlink>
      <a:srgbClr val="BFBFBF"/>
    </a:folHlink>
  </a:clr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Template>Office Theme</Template>
  <Company/>
  <PresentationFormat>宽屏</PresentationFormat>
  <Paragraphs>201</Paragraphs>
  <Slides>24</Slides>
  <Notes>24</Notes>
  <TotalTime>365</TotalTime>
  <HiddenSlides>0</HiddenSlides>
  <MMClips>0</MMClips>
  <ScaleCrop>0</ScaleCrop>
  <HeadingPairs>
    <vt:vector baseType="variant" size="6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baseType="lpstr" size="39">
      <vt:lpstr>Arial</vt:lpstr>
      <vt:lpstr>Microsoft YaHei</vt:lpstr>
      <vt:lpstr>微软雅黑</vt:lpstr>
      <vt:lpstr>Calibri Light</vt:lpstr>
      <vt:lpstr>Calibri</vt:lpstr>
      <vt:lpstr>等线 Light</vt:lpstr>
      <vt:lpstr>等线</vt:lpstr>
      <vt:lpstr>Impact</vt:lpstr>
      <vt:lpstr>Times New Roman</vt:lpstr>
      <vt:lpstr>Franklin Gothic Medium</vt:lpstr>
      <vt:lpstr>宋体</vt:lpstr>
      <vt:lpstr>Wingdings</vt:lpstr>
      <vt:lpstr>Open Sans</vt:lpstr>
      <vt:lpstr>方正清刻本悦宋简体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2017-12-11T08:38:00Z</dcterms:created>
  <cp:lastModifiedBy>优品PPT</cp:lastModifiedBy>
  <dcterms:modified xsi:type="dcterms:W3CDTF">2021-08-20T11:20:12Z</dcterms:modified>
  <cp:revision>85</cp:revision>
  <dc:title>PowerPoint 演示文稿</dc:title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2052-10.1.0.6876</vt:lpwstr>
  </property>
</Properties>
</file>